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1"/>
  </p:sldMasterIdLst>
  <p:notesMasterIdLst>
    <p:notesMasterId r:id="rId31"/>
  </p:notesMasterIdLst>
  <p:handoutMasterIdLst>
    <p:handoutMasterId r:id="rId32"/>
  </p:handoutMasterIdLst>
  <p:sldIdLst>
    <p:sldId id="256" r:id="rId2"/>
    <p:sldId id="260" r:id="rId3"/>
    <p:sldId id="812" r:id="rId4"/>
    <p:sldId id="408" r:id="rId5"/>
    <p:sldId id="364" r:id="rId6"/>
    <p:sldId id="368" r:id="rId7"/>
    <p:sldId id="383" r:id="rId8"/>
    <p:sldId id="385" r:id="rId9"/>
    <p:sldId id="513" r:id="rId10"/>
    <p:sldId id="288" r:id="rId11"/>
    <p:sldId id="565" r:id="rId12"/>
    <p:sldId id="561" r:id="rId13"/>
    <p:sldId id="505" r:id="rId14"/>
    <p:sldId id="302" r:id="rId15"/>
    <p:sldId id="510" r:id="rId16"/>
    <p:sldId id="257" r:id="rId17"/>
    <p:sldId id="509" r:id="rId18"/>
    <p:sldId id="304" r:id="rId19"/>
    <p:sldId id="511" r:id="rId20"/>
    <p:sldId id="305" r:id="rId21"/>
    <p:sldId id="813" r:id="rId22"/>
    <p:sldId id="413" r:id="rId23"/>
    <p:sldId id="414" r:id="rId24"/>
    <p:sldId id="814" r:id="rId25"/>
    <p:sldId id="815" r:id="rId26"/>
    <p:sldId id="816" r:id="rId27"/>
    <p:sldId id="817" r:id="rId28"/>
    <p:sldId id="818" r:id="rId29"/>
    <p:sldId id="81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hitij Srivastava" initials="KS" lastIdx="38" clrIdx="0">
    <p:extLst>
      <p:ext uri="{19B8F6BF-5375-455C-9EA6-DF929625EA0E}">
        <p15:presenceInfo xmlns:p15="http://schemas.microsoft.com/office/powerpoint/2012/main" userId="9ca786a0451481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C46F"/>
    <a:srgbClr val="F5C4EE"/>
    <a:srgbClr val="FFFFFF"/>
    <a:srgbClr val="07DB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CF5A1-2D01-4DFE-8C70-099F7A483430}" v="2466" dt="2021-06-21T11:09:34.297"/>
    <p1510:client id="{0830B254-654F-457B-A6FB-B54AF7F59071}" v="367" dt="2021-05-26T11:57:10.514"/>
    <p1510:client id="{085FD137-6A1A-4E2F-9CBB-B787D4132C10}" v="5" dt="2022-01-17T07:24:15.583"/>
    <p1510:client id="{0CB4CE8B-D1F3-4E8F-96AC-ED278D03DF15}" v="421" dt="2021-07-02T15:28:05.431"/>
    <p1510:client id="{1237B79B-AB00-47B1-BF20-969AB0E582B4}" v="539" dt="2021-06-02T11:27:14.251"/>
    <p1510:client id="{13C726CD-7EA4-4D13-B4B6-3387ABBB2A1A}" v="67" dt="2021-05-24T15:28:36.523"/>
    <p1510:client id="{1489E77F-9690-4C6C-981C-B45A922B9FAA}" v="69" dt="2021-07-03T11:11:27.661"/>
    <p1510:client id="{1671D093-D6B3-4230-925B-A328C631A377}" v="1526" dt="2021-05-19T15:45:10.223"/>
    <p1510:client id="{1916D744-1E26-4DE2-AEE0-DB0AF778370A}" v="1190" dt="2021-05-03T03:48:38.839"/>
    <p1510:client id="{1B57D31F-893E-4654-A6D3-27F9BA3B85EE}" v="326" dt="2021-07-14T06:29:51.090"/>
    <p1510:client id="{1CEF2506-EDCA-4027-8ACD-E443D1272341}" v="25" dt="2021-07-16T05:34:37.184"/>
    <p1510:client id="{1CF5C5EE-1451-4E63-8A32-CE1B96EE393E}" v="4" dt="2021-08-07T06:17:59.573"/>
    <p1510:client id="{1E1A83D0-DB60-4232-B2B3-B642D58048BB}" v="329" dt="2021-05-01T13:41:31.808"/>
    <p1510:client id="{1E6F5F21-6D5B-4C17-B61C-CB3583D1F56F}" v="721" dt="2021-06-08T11:33:56.627"/>
    <p1510:client id="{20F5DB75-59AB-451C-8A1E-35E0CCEA8933}" v="2014" dt="2021-05-29T07:05:20.266"/>
    <p1510:client id="{2177E692-A250-49F8-8F0A-2FCF010CDB59}" v="36" dt="2021-06-01T01:00:14.016"/>
    <p1510:client id="{22C67846-2AE0-4AA8-8E67-EB40D2B9D46E}" v="450" dt="2021-07-12T12:42:21.786"/>
    <p1510:client id="{231C01C5-EBD7-40A9-8956-9D8BF37EC932}" v="229" dt="2021-07-26T12:27:52.503"/>
    <p1510:client id="{236F1606-DCCD-4311-9D3C-C53A4C6BA85A}" v="229" dt="2021-07-15T12:44:35.183"/>
    <p1510:client id="{23FEAA30-6403-461E-A49C-E80394D4A337}" v="1217" dt="2021-07-07T11:05:40.123"/>
    <p1510:client id="{24B5ED90-BDCB-422E-8592-49550D5CE278}" v="4" dt="2021-11-02T03:47:09.319"/>
    <p1510:client id="{2889557F-16DC-4FBF-A0B3-AFB467F1EE22}" v="1" dt="2021-06-22T10:51:14.441"/>
    <p1510:client id="{29CB5972-F4EF-487A-AD45-1C9D91A75B0D}" v="301" dt="2021-05-28T01:26:03.745"/>
    <p1510:client id="{2CB10DC6-BA85-4204-8F35-1F41B237B88B}" v="151" dt="2021-05-19T12:07:34.449"/>
    <p1510:client id="{2DE92CD4-A066-4706-8A83-8500405B8ED4}" v="224" dt="2021-05-02T03:45:13.419"/>
    <p1510:client id="{2E2F8FC4-BEDA-406C-9B10-FBE1ABE7E074}" v="454" dt="2021-05-24T13:16:49.599"/>
    <p1510:client id="{3186F487-CEDB-43CA-9AC6-E0D98357523B}" v="1" dt="2021-12-27T11:48:39.815"/>
    <p1510:client id="{347D3FDD-C893-4764-950D-5D00203EF8BE}" v="567" dt="2021-06-04T11:34:48.061"/>
    <p1510:client id="{37F467D4-CEB5-4F1E-B4E9-A486F512F7F2}" v="2" dt="2021-06-15T10:17:49.056"/>
    <p1510:client id="{3EF6EE1F-7D4E-42CD-AB7E-6AB2449EEE2C}" v="1076" dt="2021-07-08T12:27:02.236"/>
    <p1510:client id="{42257CB3-AE11-449D-9A83-4FB0EA51D371}" v="715" dt="2021-05-27T15:29:25.213"/>
    <p1510:client id="{46320F78-DDC3-453F-87B0-F01DDE60D8C3}" v="1286" dt="2021-07-06T11:04:49.317"/>
    <p1510:client id="{46A2A2BE-508D-4DFA-B8A4-D0E5501B6237}" v="37" dt="2021-07-01T11:20:53.123"/>
    <p1510:client id="{49A26036-1DCA-466D-AF95-0DFC0D3739CF}" v="94" dt="2021-07-08T17:52:14.535"/>
    <p1510:client id="{50C70656-66E1-44E6-ACE6-AC949D26C37A}" v="965" dt="2021-05-04T15:45:36.644"/>
    <p1510:client id="{54593E54-8470-471E-AB00-63742D76FCF3}" v="3" dt="2021-10-27T14:51:19.289"/>
    <p1510:client id="{554952F8-4FE9-449D-8428-4C0270ED103F}" v="402" dt="2021-06-26T13:43:46.150"/>
    <p1510:client id="{56B1822C-7390-4024-B141-7165FBCD023E}" v="86" dt="2021-08-12T06:16:59.343"/>
    <p1510:client id="{57154A76-E764-48CF-86DC-43A57558FAC3}" v="4" dt="2021-11-18T12:25:56.615"/>
    <p1510:client id="{57822F7C-36E6-4B6D-A70A-ECB4F309ED00}" v="202" dt="2021-07-07T12:25:53.916"/>
    <p1510:client id="{5C9A47CE-0172-4837-93A4-D35B68930699}" v="1" dt="2021-06-11T05:19:51.067"/>
    <p1510:client id="{5E05A34B-A007-42B3-9FC8-448BD2DED269}" v="3441" dt="2021-05-28T08:02:15.397"/>
    <p1510:client id="{5EA9792E-8F23-4370-A668-69363E2F876C}" v="405" dt="2021-06-18T11:19:01.771"/>
    <p1510:client id="{60CD0A0A-2B47-4CAA-94FD-E96EE9CF63AF}" v="146" dt="2021-07-05T10:35:56.218"/>
    <p1510:client id="{64EF3D95-0963-4394-BB96-15BC1FDA1BA3}" v="1" dt="2022-01-08T07:58:50.788"/>
    <p1510:client id="{65D84D15-AB9E-41E8-9C10-15770C4C6FE9}" v="284" dt="2021-07-05T11:18:17.332"/>
    <p1510:client id="{665FB2D9-2E3F-4AF7-A20F-9E3E9EF3CCC8}" v="1046" dt="2021-05-05T04:02:17.983"/>
    <p1510:client id="{66943DAE-1B5A-4720-813A-066903972B8D}" v="80" dt="2021-06-10T14:12:37.402"/>
    <p1510:client id="{6A87B6D2-BD2F-48BA-AC7D-94ADD292FC08}" v="8" dt="2021-06-22T14:07:46.458"/>
    <p1510:client id="{6AD94E6A-20BA-4412-BED5-6748BA195400}" v="1" dt="2022-01-08T07:24:43.422"/>
    <p1510:client id="{6C31957B-E70D-4771-AB7C-189332F6991E}" v="23" dt="2021-06-22T10:28:52.281"/>
    <p1510:client id="{6C331AEF-A4C4-4237-A70A-0798DABF90B1}" v="794" dt="2021-05-07T15:42:32.649"/>
    <p1510:client id="{6E132E4B-A184-4D3A-B94A-7571C509FD2D}" v="7" dt="2021-05-28T15:26:01.402"/>
    <p1510:client id="{6F220727-26E5-400F-B75D-27054D258BD9}" v="46" dt="2021-06-24T11:14:22.653"/>
    <p1510:client id="{6F877995-2DCE-4E30-BFDE-DAAEA3E6F50D}" v="110" dt="2021-05-26T08:11:43.783"/>
    <p1510:client id="{70D14FEB-D6EE-4EA8-849B-75593199B2A4}" v="307" dt="2021-08-04T07:18:52.503"/>
    <p1510:client id="{717850A0-6C22-4F39-ABC2-579AD76C6BB4}" v="283" dt="2021-06-01T03:14:36.823"/>
    <p1510:client id="{724F6DA0-AE5A-4F07-9B44-7F725907832F}" v="59" dt="2021-08-10T03:08:39.284"/>
    <p1510:client id="{775E32B2-34B8-48D0-8500-76592BDA8BD0}" v="386" dt="2021-06-01T04:20:06.951"/>
    <p1510:client id="{77C532D5-0B96-4496-A74D-CC2DA198887D}" v="1" dt="2021-06-23T15:08:52.295"/>
    <p1510:client id="{7BB3C8BA-70BC-4B0B-AFEC-D25A8AEFA6D9}" v="13" dt="2021-05-28T01:28:31.202"/>
    <p1510:client id="{7C59CA31-19E9-48B9-B16E-0E0985227F59}" v="20" dt="2021-06-26T14:06:09.224"/>
    <p1510:client id="{7C6575B7-5280-4CB5-88AF-FF0901DBA901}" v="189" dt="2021-05-07T03:14:46.535"/>
    <p1510:client id="{7C8993DC-5C20-4C66-9F3D-79228A0D0D3E}" v="26" dt="2021-05-06T02:16:51.027"/>
    <p1510:client id="{7DF9645D-D039-4B2B-BBD6-DC25748CF71E}" v="507" dt="2021-06-10T11:49:59.737"/>
    <p1510:client id="{7E2F9946-1CB1-4026-B216-98BD050A72F4}" v="200" dt="2021-07-01T12:22:46.613"/>
    <p1510:client id="{7E7BFD41-0F64-4129-85AE-A4E382B4A3B0}" v="1204" dt="2021-05-25T03:52:33.669"/>
    <p1510:client id="{7FAC8CE4-6871-4E8C-8746-75AFDDCAB4CD}" v="397" dt="2021-07-02T13:00:06.229"/>
    <p1510:client id="{828F70F8-CD7C-455E-816D-97D90E006445}" v="164" dt="2021-06-01T10:37:33.969"/>
    <p1510:client id="{8348B2B3-CCD2-4B6A-BC32-6F636B2AB62A}" v="624" dt="2021-06-25T11:05:49.739"/>
    <p1510:client id="{85164961-F7F5-4415-9097-6D80AF7943DE}" v="1078" dt="2021-07-15T15:28:25.470"/>
    <p1510:client id="{86D56B56-084B-4677-8518-125C93262A78}" v="55" dt="2021-06-14T10:27:43.520"/>
    <p1510:client id="{87E25F2F-4303-41AD-8E76-1F701C3F0C4E}" v="1917" dt="2021-06-28T13:58:54.715"/>
    <p1510:client id="{8C273DEE-093B-4178-B804-25CD04E455D3}" v="14" dt="2021-07-02T07:33:54.981"/>
    <p1510:client id="{8CAB7E7F-FE1D-46FF-89C6-9A114304C197}" v="2" dt="2021-11-09T04:31:04.582"/>
    <p1510:client id="{8D6FBF52-DE2E-4325-A458-67BD7F7182B4}" v="83" dt="2021-07-22T05:40:56.630"/>
    <p1510:client id="{92535406-1DA2-47F0-BFB1-ADF7AAD6F6BC}" v="834" dt="2021-05-28T11:59:23.182"/>
    <p1510:client id="{92CDF02D-8EBC-44E9-B715-22F3BE9B94E5}" v="168" dt="2021-05-28T14:45:38.956"/>
    <p1510:client id="{9324A78F-CBFD-4CA5-80F8-001DA9D0CB1E}" v="141" dt="2021-06-28T10:37:31.591"/>
    <p1510:client id="{95218C0D-8381-4B78-ADC7-E9FE9DC0ACEF}" v="196" dt="2021-06-16T10:43:17.577"/>
    <p1510:client id="{95DBFF63-62A5-4746-9FE6-7CB6F44CED83}" v="55" dt="2021-06-23T04:51:44.824"/>
    <p1510:client id="{987F2365-0D70-4662-AE1B-099A12A0DA39}" v="2814" dt="2021-05-20T07:48:41.910"/>
    <p1510:client id="{9B20F33B-0E99-409A-BB33-CC30023689BF}" v="72" dt="2021-06-23T12:39:34.788"/>
    <p1510:client id="{9E337E1A-CC8E-49F1-A2C9-D699731DCE78}" v="213" dt="2021-07-10T12:26:50.505"/>
    <p1510:client id="{9EA03B79-62FE-4B26-AFFF-B10BCD4DAA8F}" v="90" dt="2021-06-18T06:01:51.671"/>
    <p1510:client id="{9FA07909-B972-4AF8-8754-C9CF8069CD31}" v="142" dt="2021-05-11T17:33:15.282"/>
    <p1510:client id="{9FC1F623-B8FC-4F84-937B-59F2BC32AA9E}" v="3" dt="2021-05-26T14:56:13.787"/>
    <p1510:client id="{A72F6E3D-D29A-46D6-A211-7FEA44664FFE}" v="143" dt="2021-05-24T07:01:10.583"/>
    <p1510:client id="{A7A050B7-2584-4FA6-8E39-FB2EAB6DDE24}" v="60" dt="2021-05-03T04:18:07.229"/>
    <p1510:client id="{A7F168B0-98B9-4926-BEF8-58008FF77A4A}" v="368" dt="2021-07-12T11:43:12.719"/>
    <p1510:client id="{A87B384E-0967-4D72-9A25-BFC77A487141}" v="661" dt="2021-05-19T08:28:15.086"/>
    <p1510:client id="{ADEAA846-33BD-48ED-BDCE-E6C78E1CC923}" v="1001" dt="2021-07-10T10:52:32.760"/>
    <p1510:client id="{AE7FE560-4976-4D69-B10C-C5519070AEE5}" v="31" dt="2021-06-09T10:47:55.781"/>
    <p1510:client id="{B2AC37AE-3D40-4D63-8430-F2F8E0EC15E7}" v="1243" dt="2021-07-14T12:38:19.537"/>
    <p1510:client id="{B3F1BA34-8C62-4459-ABC0-91FD48AC9469}" v="2" dt="2021-07-26T14:33:09.558"/>
    <p1510:client id="{B52C812D-3933-4B61-8896-DBC1B01F616D}" v="30" dt="2021-06-10T10:42:09.917"/>
    <p1510:client id="{B7B0468C-5D1C-49FE-8941-F919935D4CD2}" v="464" dt="2021-06-01T07:04:58.568"/>
    <p1510:client id="{BA63D7FA-E235-40CC-B541-A4D7B4D69433}" v="2" dt="2021-05-06T17:03:45.819"/>
    <p1510:client id="{BD149A34-69B5-4A4E-B021-D711E5FBF9AD}" v="1707" dt="2021-07-09T11:40:38.482"/>
    <p1510:client id="{BE48566E-02F7-4C37-96AC-1390CA4D1847}" v="25" dt="2021-07-03T10:55:07.157"/>
    <p1510:client id="{C0C6B70B-311E-4F2C-A92C-80DC633D55A5}" v="92" dt="2021-07-06T07:10:37.522"/>
    <p1510:client id="{C34E690C-81F0-4CDF-B4BD-E23B4C4480C1}" v="782" dt="2021-06-03T10:31:11.024"/>
    <p1510:client id="{C4DDC87A-B982-4363-A5DC-77BD686EB15F}" v="552" dt="2021-06-08T06:16:19.350"/>
    <p1510:client id="{D0594BF2-91C3-49A4-88E8-1FB220DBE094}" v="1" dt="2021-05-24T01:30:42.375"/>
    <p1510:client id="{D4B51006-B76D-4BC0-9B2C-96E381F3E4B0}" v="28" dt="2021-07-14T08:20:41.869"/>
    <p1510:client id="{D54D4093-F954-490E-B760-A3476BCA3C94}" v="2048" dt="2021-06-01T06:15:53.978"/>
    <p1510:client id="{D664CE43-6757-4452-A03A-C66936F890F5}" v="734" dt="2021-05-04T18:27:36.324"/>
    <p1510:client id="{D7059C67-B745-4F99-9FD3-DB21A1CA566D}" v="3" dt="2021-06-18T14:31:43.987"/>
    <p1510:client id="{D78B87B7-51D4-451E-B22C-6CCBA83FD0A2}" v="297" dt="2021-07-09T12:17:48.011"/>
    <p1510:client id="{D7981C3A-3EAA-497B-B656-A95180F9D726}" v="1" dt="2021-05-31T08:00:19.031"/>
    <p1510:client id="{D843206A-47B0-4505-9395-15860D84F781}" v="450" dt="2021-05-27T11:06:19.569"/>
    <p1510:client id="{D90B5405-7DC6-429E-B2D2-6C085A71E10F}" v="1274" dt="2021-05-24T03:36:05.170"/>
    <p1510:client id="{DB401BE6-2069-48A7-8640-5FBB428076FD}" v="466" dt="2021-07-15T16:17:33.980"/>
    <p1510:client id="{DBCD63B7-BCFB-4BBB-99C2-44DEAAB01180}" v="80" dt="2021-05-24T12:31:31.944"/>
    <p1510:client id="{DCA3054B-BB44-4B29-8099-11321B12B5EE}" v="2" dt="2022-01-18T01:10:57.149"/>
    <p1510:client id="{DE1CB3CD-D95E-4DF2-82D7-4A7E04188DBE}" v="190" dt="2021-06-02T14:40:53.701"/>
    <p1510:client id="{DE1D47D1-CFEE-4885-816C-4560A9456415}" v="151" dt="2021-06-09T10:53:54.181"/>
    <p1510:client id="{DE48C574-B406-4C8A-BD95-754C287D79B9}" v="1" dt="2021-07-07T07:07:55.107"/>
    <p1510:client id="{DE5FE5F1-C955-4FBF-B53B-7AB5B2861A9D}" v="1299" dt="2021-05-21T19:34:30.416"/>
    <p1510:client id="{DE938E91-532F-47EA-B70E-FB6A57263E8B}" v="655" dt="2021-07-13T12:23:10.813"/>
    <p1510:client id="{E048613D-D7AF-4FAD-BD9F-3638C6A67ED2}" v="644" dt="2021-06-02T08:24:51.573"/>
    <p1510:client id="{E4CA705F-AAD4-4E64-A889-94C3E75791C4}" v="135" dt="2021-07-12T10:55:20.828"/>
    <p1510:client id="{E52AA30D-DBD6-4965-BCFF-8831D8C4BCAB}" v="974" dt="2021-06-14T08:33:05.703"/>
    <p1510:client id="{E6AF6C35-9568-4B12-B7B2-E29243047CDD}" v="1792" dt="2021-05-31T04:04:42.189"/>
    <p1510:client id="{E83228EC-D2AB-4F6A-8307-B8C4954E4B0E}" v="324" dt="2021-06-01T00:16:50.317"/>
    <p1510:client id="{EA72F08B-6E32-4EB7-8B55-63D041DF5D4B}" v="93" dt="2021-05-25T11:01:26.515"/>
    <p1510:client id="{EB6A45E2-1B16-4761-8503-3616398570A8}" v="5" dt="2021-08-04T10:47:02.585"/>
    <p1510:client id="{EB8BEBBC-C44D-459E-9746-681EA33610C6}" v="1" dt="2021-05-24T04:11:30.317"/>
    <p1510:client id="{ED7654B4-FD6D-4493-BF71-46C0606BD0D1}" v="322" dt="2021-05-29T11:50:56.521"/>
    <p1510:client id="{EE6287EB-C8F4-4CAC-B513-AA52CBCA28FD}" v="4" dt="2021-11-23T12:02:09.801"/>
    <p1510:client id="{EFC8B398-9718-431B-BE11-6B97A54C8392}" v="58" dt="2021-06-15T14:27:23.995"/>
    <p1510:client id="{EFD41CD5-C26B-4805-8C3E-86BA23C62E59}" v="8" dt="2022-01-28T11:01:23.547"/>
    <p1510:client id="{FB52F4EC-3FFB-48F5-A1D0-840707FB5603}" v="82" dt="2021-07-15T12:22:18.333"/>
    <p1510:client id="{FBA7395F-3C0F-4DE6-B515-BAA7D2289FFB}" v="11" dt="2021-08-09T11:07:33.786"/>
    <p1510:client id="{FDF99FCC-8124-4970-BB67-6405CFA8166C}" v="704" dt="2021-05-31T11:36:38.952"/>
    <p1510:client id="{FE520812-95BD-483E-BB91-18C595785414}" v="2086" dt="2021-05-02T07:05:05.645"/>
    <p1510:client id="{FEBB1A22-B4C3-4628-819A-9310A4ABA7E8}" v="502" dt="2021-05-27T08:28:24.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455" autoAdjust="0"/>
    <p:restoredTop sz="94660"/>
  </p:normalViewPr>
  <p:slideViewPr>
    <p:cSldViewPr snapToGrid="0">
      <p:cViewPr varScale="1">
        <p:scale>
          <a:sx n="59" d="100"/>
          <a:sy n="59" d="100"/>
        </p:scale>
        <p:origin x="72"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shitij Srivastava" userId="9ca786a045148134" providerId="Windows Live" clId="Web-{E4CA705F-AAD4-4E64-A889-94C3E75791C4}"/>
    <pc:docChg chg="addSld delSld modSld">
      <pc:chgData name="Kshitij Srivastava" userId="9ca786a045148134" providerId="Windows Live" clId="Web-{E4CA705F-AAD4-4E64-A889-94C3E75791C4}" dt="2021-07-12T10:55:20.828" v="131"/>
      <pc:docMkLst>
        <pc:docMk/>
      </pc:docMkLst>
      <pc:sldChg chg="modSp">
        <pc:chgData name="Kshitij Srivastava" userId="9ca786a045148134" providerId="Windows Live" clId="Web-{E4CA705F-AAD4-4E64-A889-94C3E75791C4}" dt="2021-07-12T10:46:15.080" v="6" actId="1076"/>
        <pc:sldMkLst>
          <pc:docMk/>
          <pc:sldMk cId="1221332262" sldId="402"/>
        </pc:sldMkLst>
        <pc:spChg chg="mod">
          <ac:chgData name="Kshitij Srivastava" userId="9ca786a045148134" providerId="Windows Live" clId="Web-{E4CA705F-AAD4-4E64-A889-94C3E75791C4}" dt="2021-07-12T10:46:15.080" v="6" actId="1076"/>
          <ac:spMkLst>
            <pc:docMk/>
            <pc:sldMk cId="1221332262" sldId="402"/>
            <ac:spMk id="2" creationId="{6E0AE049-C281-4CC9-9B55-614C3085ABB8}"/>
          </ac:spMkLst>
        </pc:spChg>
      </pc:sldChg>
      <pc:sldChg chg="delSp">
        <pc:chgData name="Kshitij Srivastava" userId="9ca786a045148134" providerId="Windows Live" clId="Web-{E4CA705F-AAD4-4E64-A889-94C3E75791C4}" dt="2021-07-12T10:45:00.247" v="3"/>
        <pc:sldMkLst>
          <pc:docMk/>
          <pc:sldMk cId="735983646" sldId="743"/>
        </pc:sldMkLst>
        <pc:spChg chg="del">
          <ac:chgData name="Kshitij Srivastava" userId="9ca786a045148134" providerId="Windows Live" clId="Web-{E4CA705F-AAD4-4E64-A889-94C3E75791C4}" dt="2021-07-12T10:45:00.247" v="3"/>
          <ac:spMkLst>
            <pc:docMk/>
            <pc:sldMk cId="735983646" sldId="743"/>
            <ac:spMk id="15" creationId="{ACBB21BA-2F5F-49C2-B370-180B12E30667}"/>
          </ac:spMkLst>
        </pc:spChg>
      </pc:sldChg>
      <pc:sldChg chg="addSp delSp modSp add replId addAnim delAnim modAnim">
        <pc:chgData name="Kshitij Srivastava" userId="9ca786a045148134" providerId="Windows Live" clId="Web-{E4CA705F-AAD4-4E64-A889-94C3E75791C4}" dt="2021-07-12T10:55:20.828" v="131"/>
        <pc:sldMkLst>
          <pc:docMk/>
          <pc:sldMk cId="2412624368" sldId="749"/>
        </pc:sldMkLst>
        <pc:spChg chg="add del mod">
          <ac:chgData name="Kshitij Srivastava" userId="9ca786a045148134" providerId="Windows Live" clId="Web-{E4CA705F-AAD4-4E64-A889-94C3E75791C4}" dt="2021-07-12T10:52:36.334" v="76"/>
          <ac:spMkLst>
            <pc:docMk/>
            <pc:sldMk cId="2412624368" sldId="749"/>
            <ac:spMk id="37" creationId="{88B3ED63-467D-4458-BC58-C67BE249C7AE}"/>
          </ac:spMkLst>
        </pc:spChg>
        <pc:picChg chg="del">
          <ac:chgData name="Kshitij Srivastava" userId="9ca786a045148134" providerId="Windows Live" clId="Web-{E4CA705F-AAD4-4E64-A889-94C3E75791C4}" dt="2021-07-12T10:46:40.628" v="24"/>
          <ac:picMkLst>
            <pc:docMk/>
            <pc:sldMk cId="2412624368" sldId="749"/>
            <ac:picMk id="3" creationId="{91A98C44-16FA-4AE9-8756-58945DA3DE02}"/>
          </ac:picMkLst>
        </pc:picChg>
        <pc:picChg chg="del">
          <ac:chgData name="Kshitij Srivastava" userId="9ca786a045148134" providerId="Windows Live" clId="Web-{E4CA705F-AAD4-4E64-A889-94C3E75791C4}" dt="2021-07-12T10:46:42.425" v="32"/>
          <ac:picMkLst>
            <pc:docMk/>
            <pc:sldMk cId="2412624368" sldId="749"/>
            <ac:picMk id="4" creationId="{9D31BD8C-94FF-4855-855F-FF4A98BCE7DE}"/>
          </ac:picMkLst>
        </pc:picChg>
        <pc:picChg chg="del">
          <ac:chgData name="Kshitij Srivastava" userId="9ca786a045148134" providerId="Windows Live" clId="Web-{E4CA705F-AAD4-4E64-A889-94C3E75791C4}" dt="2021-07-12T10:46:34.284" v="22"/>
          <ac:picMkLst>
            <pc:docMk/>
            <pc:sldMk cId="2412624368" sldId="749"/>
            <ac:picMk id="5" creationId="{939EAC6E-65EE-4B36-88D2-56A8E78B5A0A}"/>
          </ac:picMkLst>
        </pc:picChg>
        <pc:picChg chg="del">
          <ac:chgData name="Kshitij Srivastava" userId="9ca786a045148134" providerId="Windows Live" clId="Web-{E4CA705F-AAD4-4E64-A889-94C3E75791C4}" dt="2021-07-12T10:46:34.284" v="21"/>
          <ac:picMkLst>
            <pc:docMk/>
            <pc:sldMk cId="2412624368" sldId="749"/>
            <ac:picMk id="6" creationId="{6F1C6F7B-EF8C-4A6D-B3A9-06181255B152}"/>
          </ac:picMkLst>
        </pc:picChg>
        <pc:picChg chg="del">
          <ac:chgData name="Kshitij Srivastava" userId="9ca786a045148134" providerId="Windows Live" clId="Web-{E4CA705F-AAD4-4E64-A889-94C3E75791C4}" dt="2021-07-12T10:46:42.425" v="31"/>
          <ac:picMkLst>
            <pc:docMk/>
            <pc:sldMk cId="2412624368" sldId="749"/>
            <ac:picMk id="7" creationId="{AAC499B4-AC34-4BAC-9678-79DDCD3366DB}"/>
          </ac:picMkLst>
        </pc:picChg>
        <pc:picChg chg="del">
          <ac:chgData name="Kshitij Srivastava" userId="9ca786a045148134" providerId="Windows Live" clId="Web-{E4CA705F-AAD4-4E64-A889-94C3E75791C4}" dt="2021-07-12T10:46:42.425" v="30"/>
          <ac:picMkLst>
            <pc:docMk/>
            <pc:sldMk cId="2412624368" sldId="749"/>
            <ac:picMk id="8" creationId="{2FFA4E40-8F66-4C80-AEA1-F6CEEE479131}"/>
          </ac:picMkLst>
        </pc:picChg>
        <pc:picChg chg="del">
          <ac:chgData name="Kshitij Srivastava" userId="9ca786a045148134" providerId="Windows Live" clId="Web-{E4CA705F-AAD4-4E64-A889-94C3E75791C4}" dt="2021-07-12T10:46:42.425" v="29"/>
          <ac:picMkLst>
            <pc:docMk/>
            <pc:sldMk cId="2412624368" sldId="749"/>
            <ac:picMk id="9" creationId="{4A75AD84-4FBB-4CA4-9A11-67EBC5ED6875}"/>
          </ac:picMkLst>
        </pc:picChg>
        <pc:picChg chg="del">
          <ac:chgData name="Kshitij Srivastava" userId="9ca786a045148134" providerId="Windows Live" clId="Web-{E4CA705F-AAD4-4E64-A889-94C3E75791C4}" dt="2021-07-12T10:46:37.393" v="23"/>
          <ac:picMkLst>
            <pc:docMk/>
            <pc:sldMk cId="2412624368" sldId="749"/>
            <ac:picMk id="14" creationId="{61FD2A63-F644-405B-846F-B0E2566C1DD3}"/>
          </ac:picMkLst>
        </pc:picChg>
        <pc:picChg chg="add mod">
          <ac:chgData name="Kshitij Srivastava" userId="9ca786a045148134" providerId="Windows Live" clId="Web-{E4CA705F-AAD4-4E64-A889-94C3E75791C4}" dt="2021-07-12T10:53:33.634" v="98" actId="1076"/>
          <ac:picMkLst>
            <pc:docMk/>
            <pc:sldMk cId="2412624368" sldId="749"/>
            <ac:picMk id="15" creationId="{0DA1A3CC-E105-4DD7-97F7-B31D90C53FC1}"/>
          </ac:picMkLst>
        </pc:picChg>
        <pc:picChg chg="add del mod">
          <ac:chgData name="Kshitij Srivastava" userId="9ca786a045148134" providerId="Windows Live" clId="Web-{E4CA705F-AAD4-4E64-A889-94C3E75791C4}" dt="2021-07-12T10:50:08.123" v="52"/>
          <ac:picMkLst>
            <pc:docMk/>
            <pc:sldMk cId="2412624368" sldId="749"/>
            <ac:picMk id="16" creationId="{9E5C490A-8511-4D07-878E-31CE61C13F57}"/>
          </ac:picMkLst>
        </pc:picChg>
        <pc:picChg chg="add mod">
          <ac:chgData name="Kshitij Srivastava" userId="9ca786a045148134" providerId="Windows Live" clId="Web-{E4CA705F-AAD4-4E64-A889-94C3E75791C4}" dt="2021-07-12T10:52:48.710" v="85" actId="1076"/>
          <ac:picMkLst>
            <pc:docMk/>
            <pc:sldMk cId="2412624368" sldId="749"/>
            <ac:picMk id="17" creationId="{BE13FD64-B4B1-4221-AF47-B9645E81BDCE}"/>
          </ac:picMkLst>
        </pc:picChg>
        <pc:picChg chg="del">
          <ac:chgData name="Kshitij Srivastava" userId="9ca786a045148134" providerId="Windows Live" clId="Web-{E4CA705F-AAD4-4E64-A889-94C3E75791C4}" dt="2021-07-12T10:46:34.284" v="8"/>
          <ac:picMkLst>
            <pc:docMk/>
            <pc:sldMk cId="2412624368" sldId="749"/>
            <ac:picMk id="26" creationId="{5ADF7219-4CC6-4A03-AFE0-1EE095942728}"/>
          </ac:picMkLst>
        </pc:picChg>
        <pc:picChg chg="del">
          <ac:chgData name="Kshitij Srivastava" userId="9ca786a045148134" providerId="Windows Live" clId="Web-{E4CA705F-AAD4-4E64-A889-94C3E75791C4}" dt="2021-07-12T10:46:34.284" v="7"/>
          <ac:picMkLst>
            <pc:docMk/>
            <pc:sldMk cId="2412624368" sldId="749"/>
            <ac:picMk id="27" creationId="{59BBE582-13F7-425B-98DA-EF31F140FE3B}"/>
          </ac:picMkLst>
        </pc:picChg>
        <pc:picChg chg="del">
          <ac:chgData name="Kshitij Srivastava" userId="9ca786a045148134" providerId="Windows Live" clId="Web-{E4CA705F-AAD4-4E64-A889-94C3E75791C4}" dt="2021-07-12T10:46:42.425" v="28"/>
          <ac:picMkLst>
            <pc:docMk/>
            <pc:sldMk cId="2412624368" sldId="749"/>
            <ac:picMk id="28" creationId="{88D5400C-ADFC-4364-9CE7-E0E99355A4C8}"/>
          </ac:picMkLst>
        </pc:picChg>
        <pc:picChg chg="del">
          <ac:chgData name="Kshitij Srivastava" userId="9ca786a045148134" providerId="Windows Live" clId="Web-{E4CA705F-AAD4-4E64-A889-94C3E75791C4}" dt="2021-07-12T10:46:42.425" v="27"/>
          <ac:picMkLst>
            <pc:docMk/>
            <pc:sldMk cId="2412624368" sldId="749"/>
            <ac:picMk id="29" creationId="{E665B30F-36D4-41DE-9AA6-B1451F6FCBC8}"/>
          </ac:picMkLst>
        </pc:picChg>
        <pc:picChg chg="del">
          <ac:chgData name="Kshitij Srivastava" userId="9ca786a045148134" providerId="Windows Live" clId="Web-{E4CA705F-AAD4-4E64-A889-94C3E75791C4}" dt="2021-07-12T10:46:42.425" v="26"/>
          <ac:picMkLst>
            <pc:docMk/>
            <pc:sldMk cId="2412624368" sldId="749"/>
            <ac:picMk id="30" creationId="{2425BBB0-9526-4C5C-9A0D-3AA4C3688A2F}"/>
          </ac:picMkLst>
        </pc:picChg>
        <pc:picChg chg="del">
          <ac:chgData name="Kshitij Srivastava" userId="9ca786a045148134" providerId="Windows Live" clId="Web-{E4CA705F-AAD4-4E64-A889-94C3E75791C4}" dt="2021-07-12T10:46:42.425" v="25"/>
          <ac:picMkLst>
            <pc:docMk/>
            <pc:sldMk cId="2412624368" sldId="749"/>
            <ac:picMk id="31" creationId="{327E06A9-A164-4448-B726-044F2D4C7118}"/>
          </ac:picMkLst>
        </pc:picChg>
        <pc:picChg chg="add mod">
          <ac:chgData name="Kshitij Srivastava" userId="9ca786a045148134" providerId="Windows Live" clId="Web-{E4CA705F-AAD4-4E64-A889-94C3E75791C4}" dt="2021-07-12T10:53:14.008" v="95" actId="1076"/>
          <ac:picMkLst>
            <pc:docMk/>
            <pc:sldMk cId="2412624368" sldId="749"/>
            <ac:picMk id="35" creationId="{23A94E62-2A31-4148-8C1C-5DBAC0B8D83F}"/>
          </ac:picMkLst>
        </pc:picChg>
        <pc:picChg chg="add mod">
          <ac:chgData name="Kshitij Srivastava" userId="9ca786a045148134" providerId="Windows Live" clId="Web-{E4CA705F-AAD4-4E64-A889-94C3E75791C4}" dt="2021-07-12T10:54:25.168" v="109"/>
          <ac:picMkLst>
            <pc:docMk/>
            <pc:sldMk cId="2412624368" sldId="749"/>
            <ac:picMk id="41" creationId="{18EF3C55-1AB6-46B8-8882-809185115C4B}"/>
          </ac:picMkLst>
        </pc:picChg>
        <pc:picChg chg="add mod">
          <ac:chgData name="Kshitij Srivastava" userId="9ca786a045148134" providerId="Windows Live" clId="Web-{E4CA705F-AAD4-4E64-A889-94C3E75791C4}" dt="2021-07-12T10:54:40.951" v="112"/>
          <ac:picMkLst>
            <pc:docMk/>
            <pc:sldMk cId="2412624368" sldId="749"/>
            <ac:picMk id="42" creationId="{D39DF75C-57DF-4CE2-95C4-EE61DB8423ED}"/>
          </ac:picMkLst>
        </pc:picChg>
        <pc:cxnChg chg="del">
          <ac:chgData name="Kshitij Srivastava" userId="9ca786a045148134" providerId="Windows Live" clId="Web-{E4CA705F-AAD4-4E64-A889-94C3E75791C4}" dt="2021-07-12T10:46:34.284" v="20"/>
          <ac:cxnSpMkLst>
            <pc:docMk/>
            <pc:sldMk cId="2412624368" sldId="749"/>
            <ac:cxnSpMk id="10" creationId="{AD5B9D18-A35A-4AAB-AA7E-6CB1BD88B0B8}"/>
          </ac:cxnSpMkLst>
        </pc:cxnChg>
        <pc:cxnChg chg="del">
          <ac:chgData name="Kshitij Srivastava" userId="9ca786a045148134" providerId="Windows Live" clId="Web-{E4CA705F-AAD4-4E64-A889-94C3E75791C4}" dt="2021-07-12T10:46:34.284" v="19"/>
          <ac:cxnSpMkLst>
            <pc:docMk/>
            <pc:sldMk cId="2412624368" sldId="749"/>
            <ac:cxnSpMk id="11" creationId="{6D0255BD-C6CE-4DE1-A5E3-86112CC3DD17}"/>
          </ac:cxnSpMkLst>
        </pc:cxnChg>
        <pc:cxnChg chg="del">
          <ac:chgData name="Kshitij Srivastava" userId="9ca786a045148134" providerId="Windows Live" clId="Web-{E4CA705F-AAD4-4E64-A889-94C3E75791C4}" dt="2021-07-12T10:46:34.284" v="18"/>
          <ac:cxnSpMkLst>
            <pc:docMk/>
            <pc:sldMk cId="2412624368" sldId="749"/>
            <ac:cxnSpMk id="12" creationId="{C7891AFC-D9CC-40FD-AC87-13D177C55A2C}"/>
          </ac:cxnSpMkLst>
        </pc:cxnChg>
        <pc:cxnChg chg="del">
          <ac:chgData name="Kshitij Srivastava" userId="9ca786a045148134" providerId="Windows Live" clId="Web-{E4CA705F-AAD4-4E64-A889-94C3E75791C4}" dt="2021-07-12T10:46:34.284" v="17"/>
          <ac:cxnSpMkLst>
            <pc:docMk/>
            <pc:sldMk cId="2412624368" sldId="749"/>
            <ac:cxnSpMk id="13" creationId="{039A0170-D956-4C03-8148-4732FA668628}"/>
          </ac:cxnSpMkLst>
        </pc:cxnChg>
        <pc:cxnChg chg="del">
          <ac:chgData name="Kshitij Srivastava" userId="9ca786a045148134" providerId="Windows Live" clId="Web-{E4CA705F-AAD4-4E64-A889-94C3E75791C4}" dt="2021-07-12T10:46:34.284" v="16"/>
          <ac:cxnSpMkLst>
            <pc:docMk/>
            <pc:sldMk cId="2412624368" sldId="749"/>
            <ac:cxnSpMk id="18" creationId="{B0D5FBCE-0232-45D7-B20D-80E4693FD351}"/>
          </ac:cxnSpMkLst>
        </pc:cxnChg>
        <pc:cxnChg chg="del">
          <ac:chgData name="Kshitij Srivastava" userId="9ca786a045148134" providerId="Windows Live" clId="Web-{E4CA705F-AAD4-4E64-A889-94C3E75791C4}" dt="2021-07-12T10:46:34.284" v="15"/>
          <ac:cxnSpMkLst>
            <pc:docMk/>
            <pc:sldMk cId="2412624368" sldId="749"/>
            <ac:cxnSpMk id="19" creationId="{EDF7B20A-C2D7-4046-AF70-67F1082838CF}"/>
          </ac:cxnSpMkLst>
        </pc:cxnChg>
        <pc:cxnChg chg="del">
          <ac:chgData name="Kshitij Srivastava" userId="9ca786a045148134" providerId="Windows Live" clId="Web-{E4CA705F-AAD4-4E64-A889-94C3E75791C4}" dt="2021-07-12T10:46:34.284" v="14"/>
          <ac:cxnSpMkLst>
            <pc:docMk/>
            <pc:sldMk cId="2412624368" sldId="749"/>
            <ac:cxnSpMk id="20" creationId="{0F3E4CCC-6CCB-4730-961C-093DC1C2997F}"/>
          </ac:cxnSpMkLst>
        </pc:cxnChg>
        <pc:cxnChg chg="del">
          <ac:chgData name="Kshitij Srivastava" userId="9ca786a045148134" providerId="Windows Live" clId="Web-{E4CA705F-AAD4-4E64-A889-94C3E75791C4}" dt="2021-07-12T10:46:34.284" v="13"/>
          <ac:cxnSpMkLst>
            <pc:docMk/>
            <pc:sldMk cId="2412624368" sldId="749"/>
            <ac:cxnSpMk id="21" creationId="{57179C36-3C29-4306-B900-E4790E4EA0EA}"/>
          </ac:cxnSpMkLst>
        </pc:cxnChg>
        <pc:cxnChg chg="del">
          <ac:chgData name="Kshitij Srivastava" userId="9ca786a045148134" providerId="Windows Live" clId="Web-{E4CA705F-AAD4-4E64-A889-94C3E75791C4}" dt="2021-07-12T10:46:34.284" v="12"/>
          <ac:cxnSpMkLst>
            <pc:docMk/>
            <pc:sldMk cId="2412624368" sldId="749"/>
            <ac:cxnSpMk id="22" creationId="{4A332B6F-5DA3-4AC9-A6EA-87318A462272}"/>
          </ac:cxnSpMkLst>
        </pc:cxnChg>
        <pc:cxnChg chg="del">
          <ac:chgData name="Kshitij Srivastava" userId="9ca786a045148134" providerId="Windows Live" clId="Web-{E4CA705F-AAD4-4E64-A889-94C3E75791C4}" dt="2021-07-12T10:46:34.284" v="11"/>
          <ac:cxnSpMkLst>
            <pc:docMk/>
            <pc:sldMk cId="2412624368" sldId="749"/>
            <ac:cxnSpMk id="23" creationId="{483EFF30-E635-4B33-A517-DC75B183033B}"/>
          </ac:cxnSpMkLst>
        </pc:cxnChg>
        <pc:cxnChg chg="del">
          <ac:chgData name="Kshitij Srivastava" userId="9ca786a045148134" providerId="Windows Live" clId="Web-{E4CA705F-AAD4-4E64-A889-94C3E75791C4}" dt="2021-07-12T10:46:34.284" v="10"/>
          <ac:cxnSpMkLst>
            <pc:docMk/>
            <pc:sldMk cId="2412624368" sldId="749"/>
            <ac:cxnSpMk id="24" creationId="{FECBC2EA-F7DD-41B8-B441-AB45927788AD}"/>
          </ac:cxnSpMkLst>
        </pc:cxnChg>
        <pc:cxnChg chg="del">
          <ac:chgData name="Kshitij Srivastava" userId="9ca786a045148134" providerId="Windows Live" clId="Web-{E4CA705F-AAD4-4E64-A889-94C3E75791C4}" dt="2021-07-12T10:46:34.284" v="9"/>
          <ac:cxnSpMkLst>
            <pc:docMk/>
            <pc:sldMk cId="2412624368" sldId="749"/>
            <ac:cxnSpMk id="25" creationId="{9281DF6F-B8FE-4624-903D-370680A54323}"/>
          </ac:cxnSpMkLst>
        </pc:cxnChg>
        <pc:cxnChg chg="add mod">
          <ac:chgData name="Kshitij Srivastava" userId="9ca786a045148134" providerId="Windows Live" clId="Web-{E4CA705F-AAD4-4E64-A889-94C3E75791C4}" dt="2021-07-12T10:53:20.040" v="96"/>
          <ac:cxnSpMkLst>
            <pc:docMk/>
            <pc:sldMk cId="2412624368" sldId="749"/>
            <ac:cxnSpMk id="38" creationId="{1183F4EA-279A-454B-9C5E-A8E0434EB958}"/>
          </ac:cxnSpMkLst>
        </pc:cxnChg>
        <pc:cxnChg chg="add mod">
          <ac:chgData name="Kshitij Srivastava" userId="9ca786a045148134" providerId="Windows Live" clId="Web-{E4CA705F-AAD4-4E64-A889-94C3E75791C4}" dt="2021-07-12T10:53:47.729" v="101" actId="14100"/>
          <ac:cxnSpMkLst>
            <pc:docMk/>
            <pc:sldMk cId="2412624368" sldId="749"/>
            <ac:cxnSpMk id="39" creationId="{584ABECD-11CE-451D-B379-8C80499752FD}"/>
          </ac:cxnSpMkLst>
        </pc:cxnChg>
        <pc:cxnChg chg="add mod">
          <ac:chgData name="Kshitij Srivastava" userId="9ca786a045148134" providerId="Windows Live" clId="Web-{E4CA705F-AAD4-4E64-A889-94C3E75791C4}" dt="2021-07-12T10:53:58.104" v="106" actId="14100"/>
          <ac:cxnSpMkLst>
            <pc:docMk/>
            <pc:sldMk cId="2412624368" sldId="749"/>
            <ac:cxnSpMk id="40" creationId="{136C097D-360F-44EC-860D-E5BA77451E5F}"/>
          </ac:cxnSpMkLst>
        </pc:cxnChg>
      </pc:sldChg>
      <pc:sldChg chg="delSp add del replId">
        <pc:chgData name="Kshitij Srivastava" userId="9ca786a045148134" providerId="Windows Live" clId="Web-{E4CA705F-AAD4-4E64-A889-94C3E75791C4}" dt="2021-07-12T10:45:00.216" v="2"/>
        <pc:sldMkLst>
          <pc:docMk/>
          <pc:sldMk cId="3932694323" sldId="749"/>
        </pc:sldMkLst>
        <pc:spChg chg="del">
          <ac:chgData name="Kshitij Srivastava" userId="9ca786a045148134" providerId="Windows Live" clId="Web-{E4CA705F-AAD4-4E64-A889-94C3E75791C4}" dt="2021-07-12T10:44:59.951" v="1"/>
          <ac:spMkLst>
            <pc:docMk/>
            <pc:sldMk cId="3932694323" sldId="749"/>
            <ac:spMk id="15" creationId="{ACBB21BA-2F5F-49C2-B370-180B12E30667}"/>
          </ac:spMkLst>
        </pc:spChg>
      </pc:sldChg>
    </pc:docChg>
  </pc:docChgLst>
  <pc:docChgLst>
    <pc:chgData name="Kshitij Srivastava" userId="9ca786a045148134" providerId="Windows Live" clId="Web-{AE7FE560-4976-4D69-B10C-C5519070AEE5}"/>
    <pc:docChg chg="addSld modSld sldOrd">
      <pc:chgData name="Kshitij Srivastava" userId="9ca786a045148134" providerId="Windows Live" clId="Web-{AE7FE560-4976-4D69-B10C-C5519070AEE5}" dt="2021-06-09T10:47:55.781" v="29" actId="1076"/>
      <pc:docMkLst>
        <pc:docMk/>
      </pc:docMkLst>
      <pc:sldChg chg="modSp ord">
        <pc:chgData name="Kshitij Srivastava" userId="9ca786a045148134" providerId="Windows Live" clId="Web-{AE7FE560-4976-4D69-B10C-C5519070AEE5}" dt="2021-06-09T10:47:55.781" v="29" actId="1076"/>
        <pc:sldMkLst>
          <pc:docMk/>
          <pc:sldMk cId="850382599" sldId="281"/>
        </pc:sldMkLst>
        <pc:picChg chg="mod">
          <ac:chgData name="Kshitij Srivastava" userId="9ca786a045148134" providerId="Windows Live" clId="Web-{AE7FE560-4976-4D69-B10C-C5519070AEE5}" dt="2021-06-09T10:47:55.781" v="29" actId="1076"/>
          <ac:picMkLst>
            <pc:docMk/>
            <pc:sldMk cId="850382599" sldId="281"/>
            <ac:picMk id="3" creationId="{6328F7BA-F6EC-4951-AF18-D6E76C2EB603}"/>
          </ac:picMkLst>
        </pc:picChg>
      </pc:sldChg>
      <pc:sldChg chg="addSp modSp">
        <pc:chgData name="Kshitij Srivastava" userId="9ca786a045148134" providerId="Windows Live" clId="Web-{AE7FE560-4976-4D69-B10C-C5519070AEE5}" dt="2021-06-09T10:22:20.395" v="1" actId="1076"/>
        <pc:sldMkLst>
          <pc:docMk/>
          <pc:sldMk cId="2754193770" sldId="576"/>
        </pc:sldMkLst>
        <pc:spChg chg="add mod">
          <ac:chgData name="Kshitij Srivastava" userId="9ca786a045148134" providerId="Windows Live" clId="Web-{AE7FE560-4976-4D69-B10C-C5519070AEE5}" dt="2021-06-09T10:22:20.395" v="1" actId="1076"/>
          <ac:spMkLst>
            <pc:docMk/>
            <pc:sldMk cId="2754193770" sldId="576"/>
            <ac:spMk id="21" creationId="{8957C1B7-FE34-4017-9265-F3CB3C8F6E2E}"/>
          </ac:spMkLst>
        </pc:spChg>
      </pc:sldChg>
      <pc:sldChg chg="addSp delSp modSp mod modClrScheme chgLayout">
        <pc:chgData name="Kshitij Srivastava" userId="9ca786a045148134" providerId="Windows Live" clId="Web-{AE7FE560-4976-4D69-B10C-C5519070AEE5}" dt="2021-06-09T10:45:36.512" v="19" actId="1076"/>
        <pc:sldMkLst>
          <pc:docMk/>
          <pc:sldMk cId="3818842562" sldId="577"/>
        </pc:sldMkLst>
        <pc:spChg chg="del">
          <ac:chgData name="Kshitij Srivastava" userId="9ca786a045148134" providerId="Windows Live" clId="Web-{AE7FE560-4976-4D69-B10C-C5519070AEE5}" dt="2021-06-09T10:44:52.105" v="3"/>
          <ac:spMkLst>
            <pc:docMk/>
            <pc:sldMk cId="3818842562" sldId="577"/>
            <ac:spMk id="2" creationId="{B6D0BA8D-A5C3-4853-95EB-883F852732C5}"/>
          </ac:spMkLst>
        </pc:spChg>
        <pc:spChg chg="del">
          <ac:chgData name="Kshitij Srivastava" userId="9ca786a045148134" providerId="Windows Live" clId="Web-{AE7FE560-4976-4D69-B10C-C5519070AEE5}" dt="2021-06-09T10:44:53.715" v="4"/>
          <ac:spMkLst>
            <pc:docMk/>
            <pc:sldMk cId="3818842562" sldId="577"/>
            <ac:spMk id="3" creationId="{1F258B28-6236-4411-9AD9-C0968B63C03B}"/>
          </ac:spMkLst>
        </pc:spChg>
        <pc:picChg chg="add mod">
          <ac:chgData name="Kshitij Srivastava" userId="9ca786a045148134" providerId="Windows Live" clId="Web-{AE7FE560-4976-4D69-B10C-C5519070AEE5}" dt="2021-06-09T10:45:36.512" v="19" actId="1076"/>
          <ac:picMkLst>
            <pc:docMk/>
            <pc:sldMk cId="3818842562" sldId="577"/>
            <ac:picMk id="4" creationId="{8DBA7984-2C7C-474B-876F-D0312164E2A7}"/>
          </ac:picMkLst>
        </pc:picChg>
      </pc:sldChg>
      <pc:sldChg chg="add ord replId">
        <pc:chgData name="Kshitij Srivastava" userId="9ca786a045148134" providerId="Windows Live" clId="Web-{AE7FE560-4976-4D69-B10C-C5519070AEE5}" dt="2021-06-09T10:46:37.982" v="21"/>
        <pc:sldMkLst>
          <pc:docMk/>
          <pc:sldMk cId="861542583" sldId="582"/>
        </pc:sldMkLst>
      </pc:sldChg>
      <pc:sldChg chg="addSp delSp modSp new">
        <pc:chgData name="Kshitij Srivastava" userId="9ca786a045148134" providerId="Windows Live" clId="Web-{AE7FE560-4976-4D69-B10C-C5519070AEE5}" dt="2021-06-09T10:47:48.421" v="27" actId="1076"/>
        <pc:sldMkLst>
          <pc:docMk/>
          <pc:sldMk cId="3969604402" sldId="583"/>
        </pc:sldMkLst>
        <pc:spChg chg="del mod">
          <ac:chgData name="Kshitij Srivastava" userId="9ca786a045148134" providerId="Windows Live" clId="Web-{AE7FE560-4976-4D69-B10C-C5519070AEE5}" dt="2021-06-09T10:47:44.702" v="26"/>
          <ac:spMkLst>
            <pc:docMk/>
            <pc:sldMk cId="3969604402" sldId="583"/>
            <ac:spMk id="2" creationId="{9FCC9AEC-CE08-41E5-AE5A-3CB3DD3F39B3}"/>
          </ac:spMkLst>
        </pc:spChg>
        <pc:spChg chg="add mod">
          <ac:chgData name="Kshitij Srivastava" userId="9ca786a045148134" providerId="Windows Live" clId="Web-{AE7FE560-4976-4D69-B10C-C5519070AEE5}" dt="2021-06-09T10:47:48.421" v="27" actId="1076"/>
          <ac:spMkLst>
            <pc:docMk/>
            <pc:sldMk cId="3969604402" sldId="583"/>
            <ac:spMk id="4" creationId="{2E7B56AA-F9F9-4008-A2B3-93F1E1612C2B}"/>
          </ac:spMkLst>
        </pc:spChg>
      </pc:sldChg>
    </pc:docChg>
  </pc:docChgLst>
  <pc:docChgLst>
    <pc:chgData name="Kshitij Srivastava" userId="9ca786a045148134" providerId="Windows Live" clId="Web-{717850A0-6C22-4F39-ABC2-579AD76C6BB4}"/>
    <pc:docChg chg="addSld delSld modSld sldOrd">
      <pc:chgData name="Kshitij Srivastava" userId="9ca786a045148134" providerId="Windows Live" clId="Web-{717850A0-6C22-4F39-ABC2-579AD76C6BB4}" dt="2021-06-01T03:14:36.823" v="192"/>
      <pc:docMkLst>
        <pc:docMk/>
      </pc:docMkLst>
      <pc:sldChg chg="modSp">
        <pc:chgData name="Kshitij Srivastava" userId="9ca786a045148134" providerId="Windows Live" clId="Web-{717850A0-6C22-4F39-ABC2-579AD76C6BB4}" dt="2021-06-01T02:51:23.769" v="162" actId="20577"/>
        <pc:sldMkLst>
          <pc:docMk/>
          <pc:sldMk cId="112210698" sldId="323"/>
        </pc:sldMkLst>
        <pc:spChg chg="mod">
          <ac:chgData name="Kshitij Srivastava" userId="9ca786a045148134" providerId="Windows Live" clId="Web-{717850A0-6C22-4F39-ABC2-579AD76C6BB4}" dt="2021-06-01T02:51:23.769" v="162" actId="20577"/>
          <ac:spMkLst>
            <pc:docMk/>
            <pc:sldMk cId="112210698" sldId="323"/>
            <ac:spMk id="2" creationId="{6205726A-CABB-4F2A-881A-454BD434788F}"/>
          </ac:spMkLst>
        </pc:spChg>
      </pc:sldChg>
      <pc:sldChg chg="ord">
        <pc:chgData name="Kshitij Srivastava" userId="9ca786a045148134" providerId="Windows Live" clId="Web-{717850A0-6C22-4F39-ABC2-579AD76C6BB4}" dt="2021-06-01T02:51:13.893" v="152"/>
        <pc:sldMkLst>
          <pc:docMk/>
          <pc:sldMk cId="120451886" sldId="324"/>
        </pc:sldMkLst>
      </pc:sldChg>
      <pc:sldChg chg="modSp mod modClrScheme chgLayout">
        <pc:chgData name="Kshitij Srivastava" userId="9ca786a045148134" providerId="Windows Live" clId="Web-{717850A0-6C22-4F39-ABC2-579AD76C6BB4}" dt="2021-06-01T03:14:31.448" v="191" actId="1076"/>
        <pc:sldMkLst>
          <pc:docMk/>
          <pc:sldMk cId="686658916" sldId="334"/>
        </pc:sldMkLst>
        <pc:spChg chg="mod ord">
          <ac:chgData name="Kshitij Srivastava" userId="9ca786a045148134" providerId="Windows Live" clId="Web-{717850A0-6C22-4F39-ABC2-579AD76C6BB4}" dt="2021-06-01T03:14:31.448" v="191" actId="1076"/>
          <ac:spMkLst>
            <pc:docMk/>
            <pc:sldMk cId="686658916" sldId="334"/>
            <ac:spMk id="2" creationId="{2879F1AF-7A8A-4553-A6D2-48784AF61E77}"/>
          </ac:spMkLst>
        </pc:spChg>
      </pc:sldChg>
      <pc:sldChg chg="delSp modSp">
        <pc:chgData name="Kshitij Srivastava" userId="9ca786a045148134" providerId="Windows Live" clId="Web-{717850A0-6C22-4F39-ABC2-579AD76C6BB4}" dt="2021-06-01T02:48:18.374" v="137" actId="1076"/>
        <pc:sldMkLst>
          <pc:docMk/>
          <pc:sldMk cId="612154711" sldId="438"/>
        </pc:sldMkLst>
        <pc:spChg chg="mod">
          <ac:chgData name="Kshitij Srivastava" userId="9ca786a045148134" providerId="Windows Live" clId="Web-{717850A0-6C22-4F39-ABC2-579AD76C6BB4}" dt="2021-06-01T02:48:16.765" v="131" actId="1076"/>
          <ac:spMkLst>
            <pc:docMk/>
            <pc:sldMk cId="612154711" sldId="438"/>
            <ac:spMk id="4" creationId="{31B77D27-59B8-43AE-BBDA-9E52222DC261}"/>
          </ac:spMkLst>
        </pc:spChg>
        <pc:spChg chg="mod">
          <ac:chgData name="Kshitij Srivastava" userId="9ca786a045148134" providerId="Windows Live" clId="Web-{717850A0-6C22-4F39-ABC2-579AD76C6BB4}" dt="2021-06-01T02:48:16.781" v="132" actId="1076"/>
          <ac:spMkLst>
            <pc:docMk/>
            <pc:sldMk cId="612154711" sldId="438"/>
            <ac:spMk id="5" creationId="{CAFD4541-17A5-4345-9132-3F90D8F3EA6D}"/>
          </ac:spMkLst>
        </pc:spChg>
        <pc:spChg chg="del">
          <ac:chgData name="Kshitij Srivastava" userId="9ca786a045148134" providerId="Windows Live" clId="Web-{717850A0-6C22-4F39-ABC2-579AD76C6BB4}" dt="2021-06-01T02:47:57.468" v="115"/>
          <ac:spMkLst>
            <pc:docMk/>
            <pc:sldMk cId="612154711" sldId="438"/>
            <ac:spMk id="7" creationId="{876E27B3-E5F1-4411-B3A3-F00D55480F5B}"/>
          </ac:spMkLst>
        </pc:spChg>
        <pc:spChg chg="mod">
          <ac:chgData name="Kshitij Srivastava" userId="9ca786a045148134" providerId="Windows Live" clId="Web-{717850A0-6C22-4F39-ABC2-579AD76C6BB4}" dt="2021-06-01T02:48:16.749" v="130" actId="1076"/>
          <ac:spMkLst>
            <pc:docMk/>
            <pc:sldMk cId="612154711" sldId="438"/>
            <ac:spMk id="8" creationId="{62E5D333-0320-44FD-9AD9-649DE11E0900}"/>
          </ac:spMkLst>
        </pc:spChg>
        <pc:spChg chg="del mod">
          <ac:chgData name="Kshitij Srivastava" userId="9ca786a045148134" providerId="Windows Live" clId="Web-{717850A0-6C22-4F39-ABC2-579AD76C6BB4}" dt="2021-06-01T02:48:04.155" v="125"/>
          <ac:spMkLst>
            <pc:docMk/>
            <pc:sldMk cId="612154711" sldId="438"/>
            <ac:spMk id="9" creationId="{DD28F23D-9CE1-490C-94C6-712E849E41B6}"/>
          </ac:spMkLst>
        </pc:spChg>
        <pc:spChg chg="del">
          <ac:chgData name="Kshitij Srivastava" userId="9ca786a045148134" providerId="Windows Live" clId="Web-{717850A0-6C22-4F39-ABC2-579AD76C6BB4}" dt="2021-06-01T02:47:59.999" v="122"/>
          <ac:spMkLst>
            <pc:docMk/>
            <pc:sldMk cId="612154711" sldId="438"/>
            <ac:spMk id="11" creationId="{0DF66767-B438-45B4-AF9C-C94C8CE852B1}"/>
          </ac:spMkLst>
        </pc:spChg>
        <pc:spChg chg="del">
          <ac:chgData name="Kshitij Srivastava" userId="9ca786a045148134" providerId="Windows Live" clId="Web-{717850A0-6C22-4F39-ABC2-579AD76C6BB4}" dt="2021-06-01T02:48:01.359" v="123"/>
          <ac:spMkLst>
            <pc:docMk/>
            <pc:sldMk cId="612154711" sldId="438"/>
            <ac:spMk id="12" creationId="{28F58258-769A-4AF6-9392-35C98DABD437}"/>
          </ac:spMkLst>
        </pc:spChg>
        <pc:spChg chg="del">
          <ac:chgData name="Kshitij Srivastava" userId="9ca786a045148134" providerId="Windows Live" clId="Web-{717850A0-6C22-4F39-ABC2-579AD76C6BB4}" dt="2021-06-01T02:47:59.999" v="121"/>
          <ac:spMkLst>
            <pc:docMk/>
            <pc:sldMk cId="612154711" sldId="438"/>
            <ac:spMk id="13" creationId="{2F7DD898-4B76-473A-A516-6FDF0DCAE402}"/>
          </ac:spMkLst>
        </pc:spChg>
        <pc:spChg chg="del">
          <ac:chgData name="Kshitij Srivastava" userId="9ca786a045148134" providerId="Windows Live" clId="Web-{717850A0-6C22-4F39-ABC2-579AD76C6BB4}" dt="2021-06-01T02:47:59.999" v="120"/>
          <ac:spMkLst>
            <pc:docMk/>
            <pc:sldMk cId="612154711" sldId="438"/>
            <ac:spMk id="14" creationId="{9BBC4B85-C53C-4FE3-BDC9-38592599D165}"/>
          </ac:spMkLst>
        </pc:spChg>
        <pc:spChg chg="del">
          <ac:chgData name="Kshitij Srivastava" userId="9ca786a045148134" providerId="Windows Live" clId="Web-{717850A0-6C22-4F39-ABC2-579AD76C6BB4}" dt="2021-06-01T02:47:59.999" v="119"/>
          <ac:spMkLst>
            <pc:docMk/>
            <pc:sldMk cId="612154711" sldId="438"/>
            <ac:spMk id="15" creationId="{EE6B1D08-99AA-45DF-9521-8E029D3D9C02}"/>
          </ac:spMkLst>
        </pc:spChg>
        <pc:spChg chg="del">
          <ac:chgData name="Kshitij Srivastava" userId="9ca786a045148134" providerId="Windows Live" clId="Web-{717850A0-6C22-4F39-ABC2-579AD76C6BB4}" dt="2021-06-01T02:47:59.999" v="118"/>
          <ac:spMkLst>
            <pc:docMk/>
            <pc:sldMk cId="612154711" sldId="438"/>
            <ac:spMk id="16" creationId="{C548D54B-E6E0-4C5A-8896-A0AFFDD538CF}"/>
          </ac:spMkLst>
        </pc:spChg>
        <pc:spChg chg="mod">
          <ac:chgData name="Kshitij Srivastava" userId="9ca786a045148134" providerId="Windows Live" clId="Web-{717850A0-6C22-4F39-ABC2-579AD76C6BB4}" dt="2021-06-01T02:48:16.781" v="133" actId="1076"/>
          <ac:spMkLst>
            <pc:docMk/>
            <pc:sldMk cId="612154711" sldId="438"/>
            <ac:spMk id="20" creationId="{C432003B-1CBC-4723-8949-552D8E530B75}"/>
          </ac:spMkLst>
        </pc:spChg>
        <pc:spChg chg="mod">
          <ac:chgData name="Kshitij Srivastava" userId="9ca786a045148134" providerId="Windows Live" clId="Web-{717850A0-6C22-4F39-ABC2-579AD76C6BB4}" dt="2021-06-01T02:48:16.796" v="134" actId="1076"/>
          <ac:spMkLst>
            <pc:docMk/>
            <pc:sldMk cId="612154711" sldId="438"/>
            <ac:spMk id="21" creationId="{1B74FB39-91AB-47AE-8327-F6CCB410BFE3}"/>
          </ac:spMkLst>
        </pc:spChg>
        <pc:spChg chg="mod">
          <ac:chgData name="Kshitij Srivastava" userId="9ca786a045148134" providerId="Windows Live" clId="Web-{717850A0-6C22-4F39-ABC2-579AD76C6BB4}" dt="2021-06-01T02:48:16.812" v="135" actId="1076"/>
          <ac:spMkLst>
            <pc:docMk/>
            <pc:sldMk cId="612154711" sldId="438"/>
            <ac:spMk id="22" creationId="{D5015545-B700-47F5-A95D-681C0F50FACC}"/>
          </ac:spMkLst>
        </pc:spChg>
        <pc:spChg chg="mod">
          <ac:chgData name="Kshitij Srivastava" userId="9ca786a045148134" providerId="Windows Live" clId="Web-{717850A0-6C22-4F39-ABC2-579AD76C6BB4}" dt="2021-06-01T02:48:16.812" v="136" actId="1076"/>
          <ac:spMkLst>
            <pc:docMk/>
            <pc:sldMk cId="612154711" sldId="438"/>
            <ac:spMk id="23" creationId="{900F004E-7652-4C6E-A388-42015AA606DD}"/>
          </ac:spMkLst>
        </pc:spChg>
        <pc:picChg chg="mod">
          <ac:chgData name="Kshitij Srivastava" userId="9ca786a045148134" providerId="Windows Live" clId="Web-{717850A0-6C22-4F39-ABC2-579AD76C6BB4}" dt="2021-06-01T02:48:18.374" v="137" actId="1076"/>
          <ac:picMkLst>
            <pc:docMk/>
            <pc:sldMk cId="612154711" sldId="438"/>
            <ac:picMk id="26" creationId="{D20DFABF-BD8C-42CE-A58D-623CC3663180}"/>
          </ac:picMkLst>
        </pc:picChg>
        <pc:cxnChg chg="del">
          <ac:chgData name="Kshitij Srivastava" userId="9ca786a045148134" providerId="Windows Live" clId="Web-{717850A0-6C22-4F39-ABC2-579AD76C6BB4}" dt="2021-06-01T02:47:59.999" v="117"/>
          <ac:cxnSpMkLst>
            <pc:docMk/>
            <pc:sldMk cId="612154711" sldId="438"/>
            <ac:cxnSpMk id="17" creationId="{410B1BDF-569B-4AC2-894A-F344F3E2825B}"/>
          </ac:cxnSpMkLst>
        </pc:cxnChg>
        <pc:cxnChg chg="del">
          <ac:chgData name="Kshitij Srivastava" userId="9ca786a045148134" providerId="Windows Live" clId="Web-{717850A0-6C22-4F39-ABC2-579AD76C6BB4}" dt="2021-06-01T02:47:59.999" v="116"/>
          <ac:cxnSpMkLst>
            <pc:docMk/>
            <pc:sldMk cId="612154711" sldId="438"/>
            <ac:cxnSpMk id="18" creationId="{20B681A3-F0AF-40DD-897F-960E2BAA42A7}"/>
          </ac:cxnSpMkLst>
        </pc:cxnChg>
      </pc:sldChg>
      <pc:sldChg chg="addCm">
        <pc:chgData name="Kshitij Srivastava" userId="9ca786a045148134" providerId="Windows Live" clId="Web-{717850A0-6C22-4F39-ABC2-579AD76C6BB4}" dt="2021-06-01T02:46:10.497" v="86"/>
        <pc:sldMkLst>
          <pc:docMk/>
          <pc:sldMk cId="29875348" sldId="439"/>
        </pc:sldMkLst>
      </pc:sldChg>
      <pc:sldChg chg="del addCm">
        <pc:chgData name="Kshitij Srivastava" userId="9ca786a045148134" providerId="Windows Live" clId="Web-{717850A0-6C22-4F39-ABC2-579AD76C6BB4}" dt="2021-06-01T02:49:05.360" v="139"/>
        <pc:sldMkLst>
          <pc:docMk/>
          <pc:sldMk cId="157119492" sldId="504"/>
        </pc:sldMkLst>
      </pc:sldChg>
      <pc:sldChg chg="addSp delSp modSp add ord replId addCm">
        <pc:chgData name="Kshitij Srivastava" userId="9ca786a045148134" providerId="Windows Live" clId="Web-{717850A0-6C22-4F39-ABC2-579AD76C6BB4}" dt="2021-06-01T02:49:16.094" v="140"/>
        <pc:sldMkLst>
          <pc:docMk/>
          <pc:sldMk cId="3169402382" sldId="515"/>
        </pc:sldMkLst>
        <pc:spChg chg="mod">
          <ac:chgData name="Kshitij Srivastava" userId="9ca786a045148134" providerId="Windows Live" clId="Web-{717850A0-6C22-4F39-ABC2-579AD76C6BB4}" dt="2021-06-01T02:35:20.454" v="4" actId="20577"/>
          <ac:spMkLst>
            <pc:docMk/>
            <pc:sldMk cId="3169402382" sldId="515"/>
            <ac:spMk id="2" creationId="{DE32A7A1-5498-4C38-89E8-94481C54EE91}"/>
          </ac:spMkLst>
        </pc:spChg>
        <pc:spChg chg="del mod">
          <ac:chgData name="Kshitij Srivastava" userId="9ca786a045148134" providerId="Windows Live" clId="Web-{717850A0-6C22-4F39-ABC2-579AD76C6BB4}" dt="2021-06-01T02:47:19.733" v="105"/>
          <ac:spMkLst>
            <pc:docMk/>
            <pc:sldMk cId="3169402382" sldId="515"/>
            <ac:spMk id="3" creationId="{6106BB71-88AF-4335-AB7E-A4FE9719441E}"/>
          </ac:spMkLst>
        </pc:spChg>
        <pc:spChg chg="mod">
          <ac:chgData name="Kshitij Srivastava" userId="9ca786a045148134" providerId="Windows Live" clId="Web-{717850A0-6C22-4F39-ABC2-579AD76C6BB4}" dt="2021-06-01T02:47:41.749" v="108" actId="1076"/>
          <ac:spMkLst>
            <pc:docMk/>
            <pc:sldMk cId="3169402382" sldId="515"/>
            <ac:spMk id="4" creationId="{31B77D27-59B8-43AE-BBDA-9E52222DC261}"/>
          </ac:spMkLst>
        </pc:spChg>
        <pc:spChg chg="mod">
          <ac:chgData name="Kshitij Srivastava" userId="9ca786a045148134" providerId="Windows Live" clId="Web-{717850A0-6C22-4F39-ABC2-579AD76C6BB4}" dt="2021-06-01T02:47:41.764" v="109" actId="1076"/>
          <ac:spMkLst>
            <pc:docMk/>
            <pc:sldMk cId="3169402382" sldId="515"/>
            <ac:spMk id="5" creationId="{CAFD4541-17A5-4345-9132-3F90D8F3EA6D}"/>
          </ac:spMkLst>
        </pc:spChg>
        <pc:spChg chg="add del mod">
          <ac:chgData name="Kshitij Srivastava" userId="9ca786a045148134" providerId="Windows Live" clId="Web-{717850A0-6C22-4F39-ABC2-579AD76C6BB4}" dt="2021-06-01T02:39:13.005" v="34"/>
          <ac:spMkLst>
            <pc:docMk/>
            <pc:sldMk cId="3169402382" sldId="515"/>
            <ac:spMk id="6" creationId="{1FF7ADA8-F7A4-409E-BF91-A23359098E02}"/>
          </ac:spMkLst>
        </pc:spChg>
        <pc:spChg chg="del mod">
          <ac:chgData name="Kshitij Srivastava" userId="9ca786a045148134" providerId="Windows Live" clId="Web-{717850A0-6C22-4F39-ABC2-579AD76C6BB4}" dt="2021-06-01T02:46:46.045" v="87"/>
          <ac:spMkLst>
            <pc:docMk/>
            <pc:sldMk cId="3169402382" sldId="515"/>
            <ac:spMk id="7" creationId="{876E27B3-E5F1-4411-B3A3-F00D55480F5B}"/>
          </ac:spMkLst>
        </pc:spChg>
        <pc:spChg chg="mod">
          <ac:chgData name="Kshitij Srivastava" userId="9ca786a045148134" providerId="Windows Live" clId="Web-{717850A0-6C22-4F39-ABC2-579AD76C6BB4}" dt="2021-06-01T02:47:41.749" v="107" actId="1076"/>
          <ac:spMkLst>
            <pc:docMk/>
            <pc:sldMk cId="3169402382" sldId="515"/>
            <ac:spMk id="8" creationId="{62E5D333-0320-44FD-9AD9-649DE11E0900}"/>
          </ac:spMkLst>
        </pc:spChg>
        <pc:spChg chg="del mod">
          <ac:chgData name="Kshitij Srivastava" userId="9ca786a045148134" providerId="Windows Live" clId="Web-{717850A0-6C22-4F39-ABC2-579AD76C6BB4}" dt="2021-06-01T02:47:00.029" v="101"/>
          <ac:spMkLst>
            <pc:docMk/>
            <pc:sldMk cId="3169402382" sldId="515"/>
            <ac:spMk id="9" creationId="{DD28F23D-9CE1-490C-94C6-712E849E41B6}"/>
          </ac:spMkLst>
        </pc:spChg>
        <pc:spChg chg="del mod">
          <ac:chgData name="Kshitij Srivastava" userId="9ca786a045148134" providerId="Windows Live" clId="Web-{717850A0-6C22-4F39-ABC2-579AD76C6BB4}" dt="2021-06-01T02:46:48.701" v="90"/>
          <ac:spMkLst>
            <pc:docMk/>
            <pc:sldMk cId="3169402382" sldId="515"/>
            <ac:spMk id="11" creationId="{0DF66767-B438-45B4-AF9C-C94C8CE852B1}"/>
          </ac:spMkLst>
        </pc:spChg>
        <pc:spChg chg="del mod">
          <ac:chgData name="Kshitij Srivastava" userId="9ca786a045148134" providerId="Windows Live" clId="Web-{717850A0-6C22-4F39-ABC2-579AD76C6BB4}" dt="2021-06-01T02:46:55.014" v="99"/>
          <ac:spMkLst>
            <pc:docMk/>
            <pc:sldMk cId="3169402382" sldId="515"/>
            <ac:spMk id="12" creationId="{28F58258-769A-4AF6-9392-35C98DABD437}"/>
          </ac:spMkLst>
        </pc:spChg>
        <pc:spChg chg="del mod">
          <ac:chgData name="Kshitij Srivastava" userId="9ca786a045148134" providerId="Windows Live" clId="Web-{717850A0-6C22-4F39-ABC2-579AD76C6BB4}" dt="2021-06-01T02:46:47.342" v="88"/>
          <ac:spMkLst>
            <pc:docMk/>
            <pc:sldMk cId="3169402382" sldId="515"/>
            <ac:spMk id="13" creationId="{2F7DD898-4B76-473A-A516-6FDF0DCAE402}"/>
          </ac:spMkLst>
        </pc:spChg>
        <pc:spChg chg="del mod">
          <ac:chgData name="Kshitij Srivastava" userId="9ca786a045148134" providerId="Windows Live" clId="Web-{717850A0-6C22-4F39-ABC2-579AD76C6BB4}" dt="2021-06-01T02:46:52.935" v="96"/>
          <ac:spMkLst>
            <pc:docMk/>
            <pc:sldMk cId="3169402382" sldId="515"/>
            <ac:spMk id="14" creationId="{9BBC4B85-C53C-4FE3-BDC9-38592599D165}"/>
          </ac:spMkLst>
        </pc:spChg>
        <pc:spChg chg="del mod">
          <ac:chgData name="Kshitij Srivastava" userId="9ca786a045148134" providerId="Windows Live" clId="Web-{717850A0-6C22-4F39-ABC2-579AD76C6BB4}" dt="2021-06-01T02:46:50.248" v="92"/>
          <ac:spMkLst>
            <pc:docMk/>
            <pc:sldMk cId="3169402382" sldId="515"/>
            <ac:spMk id="15" creationId="{EE6B1D08-99AA-45DF-9521-8E029D3D9C02}"/>
          </ac:spMkLst>
        </pc:spChg>
        <pc:spChg chg="del mod">
          <ac:chgData name="Kshitij Srivastava" userId="9ca786a045148134" providerId="Windows Live" clId="Web-{717850A0-6C22-4F39-ABC2-579AD76C6BB4}" dt="2021-06-01T02:46:52.514" v="95"/>
          <ac:spMkLst>
            <pc:docMk/>
            <pc:sldMk cId="3169402382" sldId="515"/>
            <ac:spMk id="16" creationId="{C548D54B-E6E0-4C5A-8896-A0AFFDD538CF}"/>
          </ac:spMkLst>
        </pc:spChg>
        <pc:spChg chg="add del mod">
          <ac:chgData name="Kshitij Srivastava" userId="9ca786a045148134" providerId="Windows Live" clId="Web-{717850A0-6C22-4F39-ABC2-579AD76C6BB4}" dt="2021-06-01T02:47:26.530" v="106"/>
          <ac:spMkLst>
            <pc:docMk/>
            <pc:sldMk cId="3169402382" sldId="515"/>
            <ac:spMk id="19" creationId="{E7A194AA-5D24-46DF-8367-86B9AC2FC281}"/>
          </ac:spMkLst>
        </pc:spChg>
        <pc:spChg chg="mod">
          <ac:chgData name="Kshitij Srivastava" userId="9ca786a045148134" providerId="Windows Live" clId="Web-{717850A0-6C22-4F39-ABC2-579AD76C6BB4}" dt="2021-06-01T02:47:41.764" v="110" actId="1076"/>
          <ac:spMkLst>
            <pc:docMk/>
            <pc:sldMk cId="3169402382" sldId="515"/>
            <ac:spMk id="20" creationId="{C432003B-1CBC-4723-8949-552D8E530B75}"/>
          </ac:spMkLst>
        </pc:spChg>
        <pc:spChg chg="mod">
          <ac:chgData name="Kshitij Srivastava" userId="9ca786a045148134" providerId="Windows Live" clId="Web-{717850A0-6C22-4F39-ABC2-579AD76C6BB4}" dt="2021-06-01T02:47:41.780" v="111" actId="1076"/>
          <ac:spMkLst>
            <pc:docMk/>
            <pc:sldMk cId="3169402382" sldId="515"/>
            <ac:spMk id="21" creationId="{1B74FB39-91AB-47AE-8327-F6CCB410BFE3}"/>
          </ac:spMkLst>
        </pc:spChg>
        <pc:spChg chg="mod">
          <ac:chgData name="Kshitij Srivastava" userId="9ca786a045148134" providerId="Windows Live" clId="Web-{717850A0-6C22-4F39-ABC2-579AD76C6BB4}" dt="2021-06-01T02:47:41.780" v="112" actId="1076"/>
          <ac:spMkLst>
            <pc:docMk/>
            <pc:sldMk cId="3169402382" sldId="515"/>
            <ac:spMk id="22" creationId="{D5015545-B700-47F5-A95D-681C0F50FACC}"/>
          </ac:spMkLst>
        </pc:spChg>
        <pc:spChg chg="mod">
          <ac:chgData name="Kshitij Srivastava" userId="9ca786a045148134" providerId="Windows Live" clId="Web-{717850A0-6C22-4F39-ABC2-579AD76C6BB4}" dt="2021-06-01T02:47:41.796" v="113" actId="1076"/>
          <ac:spMkLst>
            <pc:docMk/>
            <pc:sldMk cId="3169402382" sldId="515"/>
            <ac:spMk id="23" creationId="{900F004E-7652-4C6E-A388-42015AA606DD}"/>
          </ac:spMkLst>
        </pc:spChg>
        <pc:spChg chg="add del mod">
          <ac:chgData name="Kshitij Srivastava" userId="9ca786a045148134" providerId="Windows Live" clId="Web-{717850A0-6C22-4F39-ABC2-579AD76C6BB4}" dt="2021-06-01T02:42:03.649" v="60"/>
          <ac:spMkLst>
            <pc:docMk/>
            <pc:sldMk cId="3169402382" sldId="515"/>
            <ac:spMk id="24" creationId="{BCB574B1-5B4F-443C-8C8D-D03FD2D0E35B}"/>
          </ac:spMkLst>
        </pc:spChg>
        <pc:picChg chg="mod">
          <ac:chgData name="Kshitij Srivastava" userId="9ca786a045148134" providerId="Windows Live" clId="Web-{717850A0-6C22-4F39-ABC2-579AD76C6BB4}" dt="2021-06-01T02:47:43.655" v="114" actId="1076"/>
          <ac:picMkLst>
            <pc:docMk/>
            <pc:sldMk cId="3169402382" sldId="515"/>
            <ac:picMk id="26" creationId="{D20DFABF-BD8C-42CE-A58D-623CC3663180}"/>
          </ac:picMkLst>
        </pc:picChg>
        <pc:cxnChg chg="del">
          <ac:chgData name="Kshitij Srivastava" userId="9ca786a045148134" providerId="Windows Live" clId="Web-{717850A0-6C22-4F39-ABC2-579AD76C6BB4}" dt="2021-06-01T02:46:49.373" v="91"/>
          <ac:cxnSpMkLst>
            <pc:docMk/>
            <pc:sldMk cId="3169402382" sldId="515"/>
            <ac:cxnSpMk id="17" creationId="{410B1BDF-569B-4AC2-894A-F344F3E2825B}"/>
          </ac:cxnSpMkLst>
        </pc:cxnChg>
        <pc:cxnChg chg="del mod">
          <ac:chgData name="Kshitij Srivastava" userId="9ca786a045148134" providerId="Windows Live" clId="Web-{717850A0-6C22-4F39-ABC2-579AD76C6BB4}" dt="2021-06-01T02:46:50.873" v="93"/>
          <ac:cxnSpMkLst>
            <pc:docMk/>
            <pc:sldMk cId="3169402382" sldId="515"/>
            <ac:cxnSpMk id="18" creationId="{20B681A3-F0AF-40DD-897F-960E2BAA42A7}"/>
          </ac:cxnSpMkLst>
        </pc:cxnChg>
      </pc:sldChg>
      <pc:sldChg chg="addSp delSp modSp add ord replId">
        <pc:chgData name="Kshitij Srivastava" userId="9ca786a045148134" providerId="Windows Live" clId="Web-{717850A0-6C22-4F39-ABC2-579AD76C6BB4}" dt="2021-06-01T02:44:05.213" v="85" actId="1076"/>
        <pc:sldMkLst>
          <pc:docMk/>
          <pc:sldMk cId="1579260055" sldId="516"/>
        </pc:sldMkLst>
        <pc:spChg chg="mod">
          <ac:chgData name="Kshitij Srivastava" userId="9ca786a045148134" providerId="Windows Live" clId="Web-{717850A0-6C22-4F39-ABC2-579AD76C6BB4}" dt="2021-06-01T02:41:18.492" v="54" actId="20577"/>
          <ac:spMkLst>
            <pc:docMk/>
            <pc:sldMk cId="1579260055" sldId="516"/>
            <ac:spMk id="2" creationId="{DE32A7A1-5498-4C38-89E8-94481C54EE91}"/>
          </ac:spMkLst>
        </pc:spChg>
        <pc:spChg chg="mod">
          <ac:chgData name="Kshitij Srivastava" userId="9ca786a045148134" providerId="Windows Live" clId="Web-{717850A0-6C22-4F39-ABC2-579AD76C6BB4}" dt="2021-06-01T02:42:57.572" v="70" actId="14100"/>
          <ac:spMkLst>
            <pc:docMk/>
            <pc:sldMk cId="1579260055" sldId="516"/>
            <ac:spMk id="7" creationId="{876E27B3-E5F1-4411-B3A3-F00D55480F5B}"/>
          </ac:spMkLst>
        </pc:spChg>
        <pc:spChg chg="mod">
          <ac:chgData name="Kshitij Srivastava" userId="9ca786a045148134" providerId="Windows Live" clId="Web-{717850A0-6C22-4F39-ABC2-579AD76C6BB4}" dt="2021-06-01T02:41:37.023" v="57" actId="20577"/>
          <ac:spMkLst>
            <pc:docMk/>
            <pc:sldMk cId="1579260055" sldId="516"/>
            <ac:spMk id="15" creationId="{EE6B1D08-99AA-45DF-9521-8E029D3D9C02}"/>
          </ac:spMkLst>
        </pc:spChg>
        <pc:spChg chg="add mod">
          <ac:chgData name="Kshitij Srivastava" userId="9ca786a045148134" providerId="Windows Live" clId="Web-{717850A0-6C22-4F39-ABC2-579AD76C6BB4}" dt="2021-06-01T02:43:04.150" v="71" actId="1076"/>
          <ac:spMkLst>
            <pc:docMk/>
            <pc:sldMk cId="1579260055" sldId="516"/>
            <ac:spMk id="31" creationId="{8529B31A-3F8B-41A2-B4BE-E12659DAC213}"/>
          </ac:spMkLst>
        </pc:spChg>
        <pc:spChg chg="add mod">
          <ac:chgData name="Kshitij Srivastava" userId="9ca786a045148134" providerId="Windows Live" clId="Web-{717850A0-6C22-4F39-ABC2-579AD76C6BB4}" dt="2021-06-01T02:43:44.041" v="81" actId="20577"/>
          <ac:spMkLst>
            <pc:docMk/>
            <pc:sldMk cId="1579260055" sldId="516"/>
            <ac:spMk id="32" creationId="{D7BDAC02-4205-4438-B303-D3E31563E455}"/>
          </ac:spMkLst>
        </pc:spChg>
        <pc:spChg chg="add del">
          <ac:chgData name="Kshitij Srivastava" userId="9ca786a045148134" providerId="Windows Live" clId="Web-{717850A0-6C22-4F39-ABC2-579AD76C6BB4}" dt="2021-06-01T02:43:50.963" v="83"/>
          <ac:spMkLst>
            <pc:docMk/>
            <pc:sldMk cId="1579260055" sldId="516"/>
            <ac:spMk id="33" creationId="{CC4714E9-7BC1-4F48-99D5-7DAF328BA608}"/>
          </ac:spMkLst>
        </pc:spChg>
        <pc:spChg chg="add mod">
          <ac:chgData name="Kshitij Srivastava" userId="9ca786a045148134" providerId="Windows Live" clId="Web-{717850A0-6C22-4F39-ABC2-579AD76C6BB4}" dt="2021-06-01T02:44:05.213" v="85" actId="1076"/>
          <ac:spMkLst>
            <pc:docMk/>
            <pc:sldMk cId="1579260055" sldId="516"/>
            <ac:spMk id="34" creationId="{A600B165-EFF7-439B-B199-2BB9520DFF9F}"/>
          </ac:spMkLst>
        </pc:spChg>
      </pc:sldChg>
      <pc:sldChg chg="modSp add ord replId">
        <pc:chgData name="Kshitij Srivastava" userId="9ca786a045148134" providerId="Windows Live" clId="Web-{717850A0-6C22-4F39-ABC2-579AD76C6BB4}" dt="2021-06-01T02:41:29.961" v="55" actId="20577"/>
        <pc:sldMkLst>
          <pc:docMk/>
          <pc:sldMk cId="2452719284" sldId="517"/>
        </pc:sldMkLst>
        <pc:spChg chg="mod">
          <ac:chgData name="Kshitij Srivastava" userId="9ca786a045148134" providerId="Windows Live" clId="Web-{717850A0-6C22-4F39-ABC2-579AD76C6BB4}" dt="2021-06-01T02:41:10.866" v="48" actId="20577"/>
          <ac:spMkLst>
            <pc:docMk/>
            <pc:sldMk cId="2452719284" sldId="517"/>
            <ac:spMk id="2" creationId="{DE32A7A1-5498-4C38-89E8-94481C54EE91}"/>
          </ac:spMkLst>
        </pc:spChg>
        <pc:spChg chg="mod">
          <ac:chgData name="Kshitij Srivastava" userId="9ca786a045148134" providerId="Windows Live" clId="Web-{717850A0-6C22-4F39-ABC2-579AD76C6BB4}" dt="2021-06-01T02:41:29.961" v="55" actId="20577"/>
          <ac:spMkLst>
            <pc:docMk/>
            <pc:sldMk cId="2452719284" sldId="517"/>
            <ac:spMk id="15" creationId="{EE6B1D08-99AA-45DF-9521-8E029D3D9C02}"/>
          </ac:spMkLst>
        </pc:spChg>
      </pc:sldChg>
      <pc:sldChg chg="add ord replId">
        <pc:chgData name="Kshitij Srivastava" userId="9ca786a045148134" providerId="Windows Live" clId="Web-{717850A0-6C22-4F39-ABC2-579AD76C6BB4}" dt="2021-06-01T02:49:59.345" v="142"/>
        <pc:sldMkLst>
          <pc:docMk/>
          <pc:sldMk cId="3844686830" sldId="518"/>
        </pc:sldMkLst>
      </pc:sldChg>
      <pc:sldChg chg="add ord replId">
        <pc:chgData name="Kshitij Srivastava" userId="9ca786a045148134" providerId="Windows Live" clId="Web-{717850A0-6C22-4F39-ABC2-579AD76C6BB4}" dt="2021-06-01T02:50:18.674" v="144"/>
        <pc:sldMkLst>
          <pc:docMk/>
          <pc:sldMk cId="2066230335" sldId="519"/>
        </pc:sldMkLst>
      </pc:sldChg>
      <pc:sldChg chg="add ord replId">
        <pc:chgData name="Kshitij Srivastava" userId="9ca786a045148134" providerId="Windows Live" clId="Web-{717850A0-6C22-4F39-ABC2-579AD76C6BB4}" dt="2021-06-01T02:50:35.861" v="146"/>
        <pc:sldMkLst>
          <pc:docMk/>
          <pc:sldMk cId="848673806" sldId="520"/>
        </pc:sldMkLst>
      </pc:sldChg>
      <pc:sldChg chg="add ord replId">
        <pc:chgData name="Kshitij Srivastava" userId="9ca786a045148134" providerId="Windows Live" clId="Web-{717850A0-6C22-4F39-ABC2-579AD76C6BB4}" dt="2021-06-01T02:50:51.862" v="148"/>
        <pc:sldMkLst>
          <pc:docMk/>
          <pc:sldMk cId="1204516074" sldId="521"/>
        </pc:sldMkLst>
      </pc:sldChg>
      <pc:sldChg chg="add ord replId">
        <pc:chgData name="Kshitij Srivastava" userId="9ca786a045148134" providerId="Windows Live" clId="Web-{717850A0-6C22-4F39-ABC2-579AD76C6BB4}" dt="2021-06-01T02:51:10.800" v="151"/>
        <pc:sldMkLst>
          <pc:docMk/>
          <pc:sldMk cId="537367814" sldId="522"/>
        </pc:sldMkLst>
      </pc:sldChg>
      <pc:sldChg chg="add ord replId">
        <pc:chgData name="Kshitij Srivastava" userId="9ca786a045148134" providerId="Windows Live" clId="Web-{717850A0-6C22-4F39-ABC2-579AD76C6BB4}" dt="2021-06-01T02:51:38.972" v="164"/>
        <pc:sldMkLst>
          <pc:docMk/>
          <pc:sldMk cId="3244514760" sldId="523"/>
        </pc:sldMkLst>
      </pc:sldChg>
      <pc:sldChg chg="add ord replId">
        <pc:chgData name="Kshitij Srivastava" userId="9ca786a045148134" providerId="Windows Live" clId="Web-{717850A0-6C22-4F39-ABC2-579AD76C6BB4}" dt="2021-06-01T02:52:10.551" v="166"/>
        <pc:sldMkLst>
          <pc:docMk/>
          <pc:sldMk cId="2610077577" sldId="524"/>
        </pc:sldMkLst>
      </pc:sldChg>
      <pc:sldChg chg="add ord replId">
        <pc:chgData name="Kshitij Srivastava" userId="9ca786a045148134" providerId="Windows Live" clId="Web-{717850A0-6C22-4F39-ABC2-579AD76C6BB4}" dt="2021-06-01T02:52:16.738" v="168"/>
        <pc:sldMkLst>
          <pc:docMk/>
          <pc:sldMk cId="1269568509" sldId="525"/>
        </pc:sldMkLst>
      </pc:sldChg>
      <pc:sldChg chg="add ord replId">
        <pc:chgData name="Kshitij Srivastava" userId="9ca786a045148134" providerId="Windows Live" clId="Web-{717850A0-6C22-4F39-ABC2-579AD76C6BB4}" dt="2021-06-01T02:52:33.676" v="170"/>
        <pc:sldMkLst>
          <pc:docMk/>
          <pc:sldMk cId="1177525067" sldId="526"/>
        </pc:sldMkLst>
      </pc:sldChg>
      <pc:sldChg chg="add ord replId">
        <pc:chgData name="Kshitij Srivastava" userId="9ca786a045148134" providerId="Windows Live" clId="Web-{717850A0-6C22-4F39-ABC2-579AD76C6BB4}" dt="2021-06-01T02:52:40.020" v="172"/>
        <pc:sldMkLst>
          <pc:docMk/>
          <pc:sldMk cId="291509574" sldId="527"/>
        </pc:sldMkLst>
      </pc:sldChg>
      <pc:sldChg chg="add ord replId">
        <pc:chgData name="Kshitij Srivastava" userId="9ca786a045148134" providerId="Windows Live" clId="Web-{717850A0-6C22-4F39-ABC2-579AD76C6BB4}" dt="2021-06-01T02:52:50.270" v="174"/>
        <pc:sldMkLst>
          <pc:docMk/>
          <pc:sldMk cId="4063085606" sldId="528"/>
        </pc:sldMkLst>
      </pc:sldChg>
      <pc:sldChg chg="add ord replId">
        <pc:chgData name="Kshitij Srivastava" userId="9ca786a045148134" providerId="Windows Live" clId="Web-{717850A0-6C22-4F39-ABC2-579AD76C6BB4}" dt="2021-06-01T02:52:57.880" v="176"/>
        <pc:sldMkLst>
          <pc:docMk/>
          <pc:sldMk cId="2561364734" sldId="529"/>
        </pc:sldMkLst>
      </pc:sldChg>
      <pc:sldChg chg="add ord replId">
        <pc:chgData name="Kshitij Srivastava" userId="9ca786a045148134" providerId="Windows Live" clId="Web-{717850A0-6C22-4F39-ABC2-579AD76C6BB4}" dt="2021-06-01T02:53:08.896" v="178"/>
        <pc:sldMkLst>
          <pc:docMk/>
          <pc:sldMk cId="4053811521" sldId="530"/>
        </pc:sldMkLst>
      </pc:sldChg>
      <pc:sldChg chg="add ord replId">
        <pc:chgData name="Kshitij Srivastava" userId="9ca786a045148134" providerId="Windows Live" clId="Web-{717850A0-6C22-4F39-ABC2-579AD76C6BB4}" dt="2021-06-01T02:53:14.239" v="180"/>
        <pc:sldMkLst>
          <pc:docMk/>
          <pc:sldMk cId="104720147" sldId="531"/>
        </pc:sldMkLst>
      </pc:sldChg>
      <pc:sldChg chg="add ord replId">
        <pc:chgData name="Kshitij Srivastava" userId="9ca786a045148134" providerId="Windows Live" clId="Web-{717850A0-6C22-4F39-ABC2-579AD76C6BB4}" dt="2021-06-01T02:53:23.036" v="182"/>
        <pc:sldMkLst>
          <pc:docMk/>
          <pc:sldMk cId="709813100" sldId="532"/>
        </pc:sldMkLst>
      </pc:sldChg>
      <pc:sldChg chg="add ord replId">
        <pc:chgData name="Kshitij Srivastava" userId="9ca786a045148134" providerId="Windows Live" clId="Web-{717850A0-6C22-4F39-ABC2-579AD76C6BB4}" dt="2021-06-01T02:53:32.224" v="184"/>
        <pc:sldMkLst>
          <pc:docMk/>
          <pc:sldMk cId="478667162" sldId="533"/>
        </pc:sldMkLst>
      </pc:sldChg>
      <pc:sldChg chg="add ord replId">
        <pc:chgData name="Kshitij Srivastava" userId="9ca786a045148134" providerId="Windows Live" clId="Web-{717850A0-6C22-4F39-ABC2-579AD76C6BB4}" dt="2021-06-01T02:53:38.224" v="186"/>
        <pc:sldMkLst>
          <pc:docMk/>
          <pc:sldMk cId="1879949936" sldId="534"/>
        </pc:sldMkLst>
      </pc:sldChg>
      <pc:sldChg chg="add replId">
        <pc:chgData name="Kshitij Srivastava" userId="9ca786a045148134" providerId="Windows Live" clId="Web-{717850A0-6C22-4F39-ABC2-579AD76C6BB4}" dt="2021-06-01T03:14:36.823" v="192"/>
        <pc:sldMkLst>
          <pc:docMk/>
          <pc:sldMk cId="103641218" sldId="535"/>
        </pc:sldMkLst>
      </pc:sldChg>
    </pc:docChg>
  </pc:docChgLst>
  <pc:docChgLst>
    <pc:chgData name="Kshitij Srivastava" userId="9ca786a045148134" providerId="Windows Live" clId="Web-{554952F8-4FE9-449D-8428-4C0270ED103F}"/>
    <pc:docChg chg="addSld delSld modSld sldOrd">
      <pc:chgData name="Kshitij Srivastava" userId="9ca786a045148134" providerId="Windows Live" clId="Web-{554952F8-4FE9-449D-8428-4C0270ED103F}" dt="2021-06-26T13:43:45.072" v="237" actId="20577"/>
      <pc:docMkLst>
        <pc:docMk/>
      </pc:docMkLst>
      <pc:sldChg chg="modSp">
        <pc:chgData name="Kshitij Srivastava" userId="9ca786a045148134" providerId="Windows Live" clId="Web-{554952F8-4FE9-449D-8428-4C0270ED103F}" dt="2021-06-26T11:49:52.609" v="176"/>
        <pc:sldMkLst>
          <pc:docMk/>
          <pc:sldMk cId="4013196149" sldId="429"/>
        </pc:sldMkLst>
        <pc:spChg chg="mod">
          <ac:chgData name="Kshitij Srivastava" userId="9ca786a045148134" providerId="Windows Live" clId="Web-{554952F8-4FE9-449D-8428-4C0270ED103F}" dt="2021-06-26T11:44:37.462" v="129" actId="20577"/>
          <ac:spMkLst>
            <pc:docMk/>
            <pc:sldMk cId="4013196149" sldId="429"/>
            <ac:spMk id="2" creationId="{C733373D-3DBB-41C1-AEA0-ED9D0A5746F5}"/>
          </ac:spMkLst>
        </pc:spChg>
        <pc:spChg chg="mod">
          <ac:chgData name="Kshitij Srivastava" userId="9ca786a045148134" providerId="Windows Live" clId="Web-{554952F8-4FE9-449D-8428-4C0270ED103F}" dt="2021-06-26T11:49:52.609" v="176"/>
          <ac:spMkLst>
            <pc:docMk/>
            <pc:sldMk cId="4013196149" sldId="429"/>
            <ac:spMk id="5" creationId="{631F159C-AA99-4193-BF0C-8E34E56027C7}"/>
          </ac:spMkLst>
        </pc:spChg>
      </pc:sldChg>
      <pc:sldChg chg="addSp delSp modSp addAnim delAnim modAnim">
        <pc:chgData name="Kshitij Srivastava" userId="9ca786a045148134" providerId="Windows Live" clId="Web-{554952F8-4FE9-449D-8428-4C0270ED103F}" dt="2021-06-26T13:38:40.082" v="201"/>
        <pc:sldMkLst>
          <pc:docMk/>
          <pc:sldMk cId="1790185790" sldId="430"/>
        </pc:sldMkLst>
        <pc:spChg chg="mod">
          <ac:chgData name="Kshitij Srivastava" userId="9ca786a045148134" providerId="Windows Live" clId="Web-{554952F8-4FE9-449D-8428-4C0270ED103F}" dt="2021-06-26T11:44:42.899" v="130" actId="20577"/>
          <ac:spMkLst>
            <pc:docMk/>
            <pc:sldMk cId="1790185790" sldId="430"/>
            <ac:spMk id="2" creationId="{7EFF1134-907B-47B1-B055-0C78314E84C0}"/>
          </ac:spMkLst>
        </pc:spChg>
        <pc:spChg chg="add">
          <ac:chgData name="Kshitij Srivastava" userId="9ca786a045148134" providerId="Windows Live" clId="Web-{554952F8-4FE9-449D-8428-4C0270ED103F}" dt="2021-06-26T13:35:39.766" v="185"/>
          <ac:spMkLst>
            <pc:docMk/>
            <pc:sldMk cId="1790185790" sldId="430"/>
            <ac:spMk id="3" creationId="{9BDDDED5-CA45-41C6-8457-90B0922D96B7}"/>
          </ac:spMkLst>
        </pc:spChg>
        <pc:spChg chg="mod">
          <ac:chgData name="Kshitij Srivastava" userId="9ca786a045148134" providerId="Windows Live" clId="Web-{554952F8-4FE9-449D-8428-4C0270ED103F}" dt="2021-06-26T11:50:08.297" v="177"/>
          <ac:spMkLst>
            <pc:docMk/>
            <pc:sldMk cId="1790185790" sldId="430"/>
            <ac:spMk id="5" creationId="{1117743A-BC89-4997-B7E8-9101070D6C7C}"/>
          </ac:spMkLst>
        </pc:spChg>
        <pc:spChg chg="add">
          <ac:chgData name="Kshitij Srivastava" userId="9ca786a045148134" providerId="Windows Live" clId="Web-{554952F8-4FE9-449D-8428-4C0270ED103F}" dt="2021-06-26T13:35:39.782" v="187"/>
          <ac:spMkLst>
            <pc:docMk/>
            <pc:sldMk cId="1790185790" sldId="430"/>
            <ac:spMk id="6" creationId="{CAF1A416-274A-4494-B154-B4D8B19513B1}"/>
          </ac:spMkLst>
        </pc:spChg>
        <pc:spChg chg="add del">
          <ac:chgData name="Kshitij Srivastava" userId="9ca786a045148134" providerId="Windows Live" clId="Web-{554952F8-4FE9-449D-8428-4C0270ED103F}" dt="2021-06-26T13:36:57.862" v="193"/>
          <ac:spMkLst>
            <pc:docMk/>
            <pc:sldMk cId="1790185790" sldId="430"/>
            <ac:spMk id="17" creationId="{12702845-E14C-4016-A648-C333E1CE956B}"/>
          </ac:spMkLst>
        </pc:spChg>
        <pc:spChg chg="mod">
          <ac:chgData name="Kshitij Srivastava" userId="9ca786a045148134" providerId="Windows Live" clId="Web-{554952F8-4FE9-449D-8428-4C0270ED103F}" dt="2021-06-26T11:51:09.798" v="182"/>
          <ac:spMkLst>
            <pc:docMk/>
            <pc:sldMk cId="1790185790" sldId="430"/>
            <ac:spMk id="25" creationId="{753E7316-D47C-4DEB-9D4D-F772766EE455}"/>
          </ac:spMkLst>
        </pc:spChg>
        <pc:spChg chg="del">
          <ac:chgData name="Kshitij Srivastava" userId="9ca786a045148134" providerId="Windows Live" clId="Web-{554952F8-4FE9-449D-8428-4C0270ED103F}" dt="2021-06-26T11:35:50.216" v="35"/>
          <ac:spMkLst>
            <pc:docMk/>
            <pc:sldMk cId="1790185790" sldId="430"/>
            <ac:spMk id="29" creationId="{EC72FA02-207C-4A58-8211-15584788AC76}"/>
          </ac:spMkLst>
        </pc:spChg>
        <pc:spChg chg="del">
          <ac:chgData name="Kshitij Srivastava" userId="9ca786a045148134" providerId="Windows Live" clId="Web-{554952F8-4FE9-449D-8428-4C0270ED103F}" dt="2021-06-26T13:36:41.955" v="191"/>
          <ac:spMkLst>
            <pc:docMk/>
            <pc:sldMk cId="1790185790" sldId="430"/>
            <ac:spMk id="32" creationId="{C8D55ABC-E462-44D3-AFC7-6CD4E6E2EF0D}"/>
          </ac:spMkLst>
        </pc:spChg>
        <pc:cxnChg chg="add">
          <ac:chgData name="Kshitij Srivastava" userId="9ca786a045148134" providerId="Windows Live" clId="Web-{554952F8-4FE9-449D-8428-4C0270ED103F}" dt="2021-06-26T13:35:39.782" v="186"/>
          <ac:cxnSpMkLst>
            <pc:docMk/>
            <pc:sldMk cId="1790185790" sldId="430"/>
            <ac:cxnSpMk id="4" creationId="{225F1C47-5480-47EB-A12E-4CA5B0818428}"/>
          </ac:cxnSpMkLst>
        </pc:cxnChg>
        <pc:cxnChg chg="add">
          <ac:chgData name="Kshitij Srivastava" userId="9ca786a045148134" providerId="Windows Live" clId="Web-{554952F8-4FE9-449D-8428-4C0270ED103F}" dt="2021-06-26T13:35:39.798" v="188"/>
          <ac:cxnSpMkLst>
            <pc:docMk/>
            <pc:sldMk cId="1790185790" sldId="430"/>
            <ac:cxnSpMk id="8" creationId="{5AA106C6-CD8D-4566-9E62-CD5280F84B34}"/>
          </ac:cxnSpMkLst>
        </pc:cxnChg>
        <pc:cxnChg chg="add">
          <ac:chgData name="Kshitij Srivastava" userId="9ca786a045148134" providerId="Windows Live" clId="Web-{554952F8-4FE9-449D-8428-4C0270ED103F}" dt="2021-06-26T13:35:39.798" v="189"/>
          <ac:cxnSpMkLst>
            <pc:docMk/>
            <pc:sldMk cId="1790185790" sldId="430"/>
            <ac:cxnSpMk id="10" creationId="{1492A819-8B95-42F6-B4B2-1410A493FD8B}"/>
          </ac:cxnSpMkLst>
        </pc:cxnChg>
      </pc:sldChg>
      <pc:sldChg chg="addSp modSp">
        <pc:chgData name="Kshitij Srivastava" userId="9ca786a045148134" providerId="Windows Live" clId="Web-{554952F8-4FE9-449D-8428-4C0270ED103F}" dt="2021-06-26T13:43:45.072" v="237" actId="20577"/>
        <pc:sldMkLst>
          <pc:docMk/>
          <pc:sldMk cId="248643863" sldId="444"/>
        </pc:sldMkLst>
        <pc:spChg chg="mod">
          <ac:chgData name="Kshitij Srivastava" userId="9ca786a045148134" providerId="Windows Live" clId="Web-{554952F8-4FE9-449D-8428-4C0270ED103F}" dt="2021-06-26T11:44:59.103" v="132" actId="20577"/>
          <ac:spMkLst>
            <pc:docMk/>
            <pc:sldMk cId="248643863" sldId="444"/>
            <ac:spMk id="2" creationId="{7EFF1134-907B-47B1-B055-0C78314E84C0}"/>
          </ac:spMkLst>
        </pc:spChg>
        <pc:spChg chg="mod">
          <ac:chgData name="Kshitij Srivastava" userId="9ca786a045148134" providerId="Windows Live" clId="Web-{554952F8-4FE9-449D-8428-4C0270ED103F}" dt="2021-06-26T11:50:34.750" v="179"/>
          <ac:spMkLst>
            <pc:docMk/>
            <pc:sldMk cId="248643863" sldId="444"/>
            <ac:spMk id="5" creationId="{1117743A-BC89-4997-B7E8-9101070D6C7C}"/>
          </ac:spMkLst>
        </pc:spChg>
        <pc:spChg chg="add">
          <ac:chgData name="Kshitij Srivastava" userId="9ca786a045148134" providerId="Windows Live" clId="Web-{554952F8-4FE9-449D-8428-4C0270ED103F}" dt="2021-06-26T13:43:08.962" v="236"/>
          <ac:spMkLst>
            <pc:docMk/>
            <pc:sldMk cId="248643863" sldId="444"/>
            <ac:spMk id="20" creationId="{B1849006-8601-4E0D-8705-3C2A5E510C2E}"/>
          </ac:spMkLst>
        </pc:spChg>
        <pc:spChg chg="mod">
          <ac:chgData name="Kshitij Srivastava" userId="9ca786a045148134" providerId="Windows Live" clId="Web-{554952F8-4FE9-449D-8428-4C0270ED103F}" dt="2021-06-26T13:43:45.072" v="237" actId="20577"/>
          <ac:spMkLst>
            <pc:docMk/>
            <pc:sldMk cId="248643863" sldId="444"/>
            <ac:spMk id="28" creationId="{49C62519-8ABA-445B-8057-3D8F50623CBC}"/>
          </ac:spMkLst>
        </pc:spChg>
      </pc:sldChg>
      <pc:sldChg chg="modSp">
        <pc:chgData name="Kshitij Srivastava" userId="9ca786a045148134" providerId="Windows Live" clId="Web-{554952F8-4FE9-449D-8428-4C0270ED103F}" dt="2021-06-26T11:50:43.141" v="180"/>
        <pc:sldMkLst>
          <pc:docMk/>
          <pc:sldMk cId="3280673838" sldId="445"/>
        </pc:sldMkLst>
        <pc:spChg chg="mod">
          <ac:chgData name="Kshitij Srivastava" userId="9ca786a045148134" providerId="Windows Live" clId="Web-{554952F8-4FE9-449D-8428-4C0270ED103F}" dt="2021-06-26T11:45:04.853" v="133" actId="20577"/>
          <ac:spMkLst>
            <pc:docMk/>
            <pc:sldMk cId="3280673838" sldId="445"/>
            <ac:spMk id="2" creationId="{7EFF1134-907B-47B1-B055-0C78314E84C0}"/>
          </ac:spMkLst>
        </pc:spChg>
        <pc:spChg chg="mod">
          <ac:chgData name="Kshitij Srivastava" userId="9ca786a045148134" providerId="Windows Live" clId="Web-{554952F8-4FE9-449D-8428-4C0270ED103F}" dt="2021-06-26T11:50:43.141" v="180"/>
          <ac:spMkLst>
            <pc:docMk/>
            <pc:sldMk cId="3280673838" sldId="445"/>
            <ac:spMk id="5" creationId="{1117743A-BC89-4997-B7E8-9101070D6C7C}"/>
          </ac:spMkLst>
        </pc:spChg>
      </pc:sldChg>
      <pc:sldChg chg="modSp">
        <pc:chgData name="Kshitij Srivastava" userId="9ca786a045148134" providerId="Windows Live" clId="Web-{554952F8-4FE9-449D-8428-4C0270ED103F}" dt="2021-06-26T11:50:50.438" v="181"/>
        <pc:sldMkLst>
          <pc:docMk/>
          <pc:sldMk cId="599105008" sldId="446"/>
        </pc:sldMkLst>
        <pc:spChg chg="mod">
          <ac:chgData name="Kshitij Srivastava" userId="9ca786a045148134" providerId="Windows Live" clId="Web-{554952F8-4FE9-449D-8428-4C0270ED103F}" dt="2021-06-26T11:45:09.790" v="134" actId="20577"/>
          <ac:spMkLst>
            <pc:docMk/>
            <pc:sldMk cId="599105008" sldId="446"/>
            <ac:spMk id="2" creationId="{7EFF1134-907B-47B1-B055-0C78314E84C0}"/>
          </ac:spMkLst>
        </pc:spChg>
        <pc:spChg chg="mod">
          <ac:chgData name="Kshitij Srivastava" userId="9ca786a045148134" providerId="Windows Live" clId="Web-{554952F8-4FE9-449D-8428-4C0270ED103F}" dt="2021-06-26T11:50:50.438" v="181"/>
          <ac:spMkLst>
            <pc:docMk/>
            <pc:sldMk cId="599105008" sldId="446"/>
            <ac:spMk id="5" creationId="{1117743A-BC89-4997-B7E8-9101070D6C7C}"/>
          </ac:spMkLst>
        </pc:spChg>
      </pc:sldChg>
      <pc:sldChg chg="modSp addAnim modAnim">
        <pc:chgData name="Kshitij Srivastava" userId="9ca786a045148134" providerId="Windows Live" clId="Web-{554952F8-4FE9-449D-8428-4C0270ED103F}" dt="2021-06-26T11:45:41.682" v="143"/>
        <pc:sldMkLst>
          <pc:docMk/>
          <pc:sldMk cId="4241423404" sldId="447"/>
        </pc:sldMkLst>
        <pc:spChg chg="mod">
          <ac:chgData name="Kshitij Srivastava" userId="9ca786a045148134" providerId="Windows Live" clId="Web-{554952F8-4FE9-449D-8428-4C0270ED103F}" dt="2021-06-26T11:45:15.087" v="135" actId="20577"/>
          <ac:spMkLst>
            <pc:docMk/>
            <pc:sldMk cId="4241423404" sldId="447"/>
            <ac:spMk id="2" creationId="{D5504524-D8DA-4B6B-B905-DED8E2AA537A}"/>
          </ac:spMkLst>
        </pc:spChg>
      </pc:sldChg>
      <pc:sldChg chg="modSp del">
        <pc:chgData name="Kshitij Srivastava" userId="9ca786a045148134" providerId="Windows Live" clId="Web-{554952F8-4FE9-449D-8428-4C0270ED103F}" dt="2021-06-26T11:44:32.243" v="128"/>
        <pc:sldMkLst>
          <pc:docMk/>
          <pc:sldMk cId="21237082" sldId="638"/>
        </pc:sldMkLst>
        <pc:spChg chg="mod">
          <ac:chgData name="Kshitij Srivastava" userId="9ca786a045148134" providerId="Windows Live" clId="Web-{554952F8-4FE9-449D-8428-4C0270ED103F}" dt="2021-06-26T11:44:29.071" v="127" actId="20577"/>
          <ac:spMkLst>
            <pc:docMk/>
            <pc:sldMk cId="21237082" sldId="638"/>
            <ac:spMk id="2" creationId="{D6383E6A-6B37-40A8-98AA-AD4B6D96CA3A}"/>
          </ac:spMkLst>
        </pc:spChg>
      </pc:sldChg>
      <pc:sldChg chg="addSp delSp modSp add ord replId addAnim">
        <pc:chgData name="Kshitij Srivastava" userId="9ca786a045148134" providerId="Windows Live" clId="Web-{554952F8-4FE9-449D-8428-4C0270ED103F}" dt="2021-06-26T13:28:35.290" v="184"/>
        <pc:sldMkLst>
          <pc:docMk/>
          <pc:sldMk cId="2119933208" sldId="641"/>
        </pc:sldMkLst>
        <pc:spChg chg="mod">
          <ac:chgData name="Kshitij Srivastava" userId="9ca786a045148134" providerId="Windows Live" clId="Web-{554952F8-4FE9-449D-8428-4C0270ED103F}" dt="2021-06-26T13:28:35.290" v="183"/>
          <ac:spMkLst>
            <pc:docMk/>
            <pc:sldMk cId="2119933208" sldId="641"/>
            <ac:spMk id="2" creationId="{4E4238C6-56FE-40FF-8C4A-B73D7D86AA6D}"/>
          </ac:spMkLst>
        </pc:spChg>
        <pc:spChg chg="del">
          <ac:chgData name="Kshitij Srivastava" userId="9ca786a045148134" providerId="Windows Live" clId="Web-{554952F8-4FE9-449D-8428-4C0270ED103F}" dt="2021-06-26T13:28:35.290" v="183"/>
          <ac:spMkLst>
            <pc:docMk/>
            <pc:sldMk cId="2119933208" sldId="641"/>
            <ac:spMk id="57" creationId="{25C8D2C1-DA83-420D-9635-D52CE066B5DA}"/>
          </ac:spMkLst>
        </pc:spChg>
        <pc:spChg chg="del">
          <ac:chgData name="Kshitij Srivastava" userId="9ca786a045148134" providerId="Windows Live" clId="Web-{554952F8-4FE9-449D-8428-4C0270ED103F}" dt="2021-06-26T13:28:35.290" v="183"/>
          <ac:spMkLst>
            <pc:docMk/>
            <pc:sldMk cId="2119933208" sldId="641"/>
            <ac:spMk id="58" creationId="{434F74C9-6A0B-409E-AD1C-45B58BE91BB8}"/>
          </ac:spMkLst>
        </pc:spChg>
        <pc:spChg chg="del">
          <ac:chgData name="Kshitij Srivastava" userId="9ca786a045148134" providerId="Windows Live" clId="Web-{554952F8-4FE9-449D-8428-4C0270ED103F}" dt="2021-06-26T13:28:35.290" v="183"/>
          <ac:spMkLst>
            <pc:docMk/>
            <pc:sldMk cId="2119933208" sldId="641"/>
            <ac:spMk id="61" creationId="{F452A527-3631-41ED-858D-3777A7D1496A}"/>
          </ac:spMkLst>
        </pc:spChg>
        <pc:spChg chg="add">
          <ac:chgData name="Kshitij Srivastava" userId="9ca786a045148134" providerId="Windows Live" clId="Web-{554952F8-4FE9-449D-8428-4C0270ED103F}" dt="2021-06-26T13:28:35.290" v="183"/>
          <ac:spMkLst>
            <pc:docMk/>
            <pc:sldMk cId="2119933208" sldId="641"/>
            <ac:spMk id="68" creationId="{25C8D2C1-DA83-420D-9635-D52CE066B5DA}"/>
          </ac:spMkLst>
        </pc:spChg>
        <pc:spChg chg="add">
          <ac:chgData name="Kshitij Srivastava" userId="9ca786a045148134" providerId="Windows Live" clId="Web-{554952F8-4FE9-449D-8428-4C0270ED103F}" dt="2021-06-26T13:28:35.290" v="183"/>
          <ac:spMkLst>
            <pc:docMk/>
            <pc:sldMk cId="2119933208" sldId="641"/>
            <ac:spMk id="70" creationId="{434F74C9-6A0B-409E-AD1C-45B58BE91BB8}"/>
          </ac:spMkLst>
        </pc:spChg>
        <pc:spChg chg="add">
          <ac:chgData name="Kshitij Srivastava" userId="9ca786a045148134" providerId="Windows Live" clId="Web-{554952F8-4FE9-449D-8428-4C0270ED103F}" dt="2021-06-26T13:28:35.290" v="183"/>
          <ac:spMkLst>
            <pc:docMk/>
            <pc:sldMk cId="2119933208" sldId="641"/>
            <ac:spMk id="74" creationId="{A9286AD2-18A9-4868-A4E3-7A2097A20810}"/>
          </ac:spMkLst>
        </pc:spChg>
        <pc:picChg chg="mod">
          <ac:chgData name="Kshitij Srivastava" userId="9ca786a045148134" providerId="Windows Live" clId="Web-{554952F8-4FE9-449D-8428-4C0270ED103F}" dt="2021-06-26T13:28:35.290" v="183"/>
          <ac:picMkLst>
            <pc:docMk/>
            <pc:sldMk cId="2119933208" sldId="641"/>
            <ac:picMk id="3" creationId="{DA158772-F232-4176-8A01-66B996DAB278}"/>
          </ac:picMkLst>
        </pc:picChg>
        <pc:cxnChg chg="del">
          <ac:chgData name="Kshitij Srivastava" userId="9ca786a045148134" providerId="Windows Live" clId="Web-{554952F8-4FE9-449D-8428-4C0270ED103F}" dt="2021-06-26T13:28:35.290" v="183"/>
          <ac:cxnSpMkLst>
            <pc:docMk/>
            <pc:sldMk cId="2119933208" sldId="641"/>
            <ac:cxnSpMk id="59" creationId="{F5486A9D-1265-4B57-91E6-68E666B978BC}"/>
          </ac:cxnSpMkLst>
        </pc:cxnChg>
        <pc:cxnChg chg="del">
          <ac:chgData name="Kshitij Srivastava" userId="9ca786a045148134" providerId="Windows Live" clId="Web-{554952F8-4FE9-449D-8428-4C0270ED103F}" dt="2021-06-26T13:28:35.290" v="183"/>
          <ac:cxnSpMkLst>
            <pc:docMk/>
            <pc:sldMk cId="2119933208" sldId="641"/>
            <ac:cxnSpMk id="63" creationId="{D28A9C89-B313-458F-9C85-515930A51A93}"/>
          </ac:cxnSpMkLst>
        </pc:cxnChg>
        <pc:cxnChg chg="add">
          <ac:chgData name="Kshitij Srivastava" userId="9ca786a045148134" providerId="Windows Live" clId="Web-{554952F8-4FE9-449D-8428-4C0270ED103F}" dt="2021-06-26T13:28:35.290" v="183"/>
          <ac:cxnSpMkLst>
            <pc:docMk/>
            <pc:sldMk cId="2119933208" sldId="641"/>
            <ac:cxnSpMk id="72" creationId="{F5486A9D-1265-4B57-91E6-68E666B978BC}"/>
          </ac:cxnSpMkLst>
        </pc:cxnChg>
        <pc:cxnChg chg="add">
          <ac:chgData name="Kshitij Srivastava" userId="9ca786a045148134" providerId="Windows Live" clId="Web-{554952F8-4FE9-449D-8428-4C0270ED103F}" dt="2021-06-26T13:28:35.290" v="183"/>
          <ac:cxnSpMkLst>
            <pc:docMk/>
            <pc:sldMk cId="2119933208" sldId="641"/>
            <ac:cxnSpMk id="76" creationId="{E7A7CD63-7EC3-44F3-95D0-595C4019FF24}"/>
          </ac:cxnSpMkLst>
        </pc:cxnChg>
      </pc:sldChg>
      <pc:sldChg chg="addSp modSp add replId addAnim delAnim modAnim">
        <pc:chgData name="Kshitij Srivastava" userId="9ca786a045148134" providerId="Windows Live" clId="Web-{554952F8-4FE9-449D-8428-4C0270ED103F}" dt="2021-06-26T11:50:22.359" v="178"/>
        <pc:sldMkLst>
          <pc:docMk/>
          <pc:sldMk cId="3479574742" sldId="642"/>
        </pc:sldMkLst>
        <pc:spChg chg="mod">
          <ac:chgData name="Kshitij Srivastava" userId="9ca786a045148134" providerId="Windows Live" clId="Web-{554952F8-4FE9-449D-8428-4C0270ED103F}" dt="2021-06-26T11:44:53.978" v="131" actId="20577"/>
          <ac:spMkLst>
            <pc:docMk/>
            <pc:sldMk cId="3479574742" sldId="642"/>
            <ac:spMk id="2" creationId="{7EFF1134-907B-47B1-B055-0C78314E84C0}"/>
          </ac:spMkLst>
        </pc:spChg>
        <pc:spChg chg="add mod">
          <ac:chgData name="Kshitij Srivastava" userId="9ca786a045148134" providerId="Windows Live" clId="Web-{554952F8-4FE9-449D-8428-4C0270ED103F}" dt="2021-06-26T11:46:28.011" v="144" actId="14100"/>
          <ac:spMkLst>
            <pc:docMk/>
            <pc:sldMk cId="3479574742" sldId="642"/>
            <ac:spMk id="3" creationId="{8A8344AB-41E9-4518-B6B4-568E1CA5EE0C}"/>
          </ac:spMkLst>
        </pc:spChg>
        <pc:spChg chg="mod">
          <ac:chgData name="Kshitij Srivastava" userId="9ca786a045148134" providerId="Windows Live" clId="Web-{554952F8-4FE9-449D-8428-4C0270ED103F}" dt="2021-06-26T11:50:22.359" v="178"/>
          <ac:spMkLst>
            <pc:docMk/>
            <pc:sldMk cId="3479574742" sldId="642"/>
            <ac:spMk id="5" creationId="{1117743A-BC89-4997-B7E8-9101070D6C7C}"/>
          </ac:spMkLst>
        </pc:spChg>
        <pc:spChg chg="add mod">
          <ac:chgData name="Kshitij Srivastava" userId="9ca786a045148134" providerId="Windows Live" clId="Web-{554952F8-4FE9-449D-8428-4C0270ED103F}" dt="2021-06-26T11:42:48.350" v="126" actId="20577"/>
          <ac:spMkLst>
            <pc:docMk/>
            <pc:sldMk cId="3479574742" sldId="642"/>
            <ac:spMk id="20" creationId="{EF5844DD-F35A-44CA-9033-061F512F37D9}"/>
          </ac:spMkLst>
        </pc:spChg>
      </pc:sldChg>
      <pc:sldChg chg="modSp add ord replId">
        <pc:chgData name="Kshitij Srivastava" userId="9ca786a045148134" providerId="Windows Live" clId="Web-{554952F8-4FE9-449D-8428-4C0270ED103F}" dt="2021-06-26T11:47:38.856" v="166" actId="20577"/>
        <pc:sldMkLst>
          <pc:docMk/>
          <pc:sldMk cId="3778061317" sldId="643"/>
        </pc:sldMkLst>
        <pc:spChg chg="mod">
          <ac:chgData name="Kshitij Srivastava" userId="9ca786a045148134" providerId="Windows Live" clId="Web-{554952F8-4FE9-449D-8428-4C0270ED103F}" dt="2021-06-26T11:47:38.856" v="166" actId="20577"/>
          <ac:spMkLst>
            <pc:docMk/>
            <pc:sldMk cId="3778061317" sldId="643"/>
            <ac:spMk id="2" creationId="{163A6387-BA55-45F1-AC55-8404FA9383E2}"/>
          </ac:spMkLst>
        </pc:spChg>
      </pc:sldChg>
      <pc:sldChg chg="addSp delSp modSp add del replId delAnim">
        <pc:chgData name="Kshitij Srivastava" userId="9ca786a045148134" providerId="Windows Live" clId="Web-{554952F8-4FE9-449D-8428-4C0270ED103F}" dt="2021-06-26T13:43:05.462" v="235"/>
        <pc:sldMkLst>
          <pc:docMk/>
          <pc:sldMk cId="1303327867" sldId="644"/>
        </pc:sldMkLst>
        <pc:spChg chg="del mod">
          <ac:chgData name="Kshitij Srivastava" userId="9ca786a045148134" providerId="Windows Live" clId="Web-{554952F8-4FE9-449D-8428-4C0270ED103F}" dt="2021-06-26T13:40:52.553" v="204"/>
          <ac:spMkLst>
            <pc:docMk/>
            <pc:sldMk cId="1303327867" sldId="644"/>
            <ac:spMk id="3" creationId="{8A8344AB-41E9-4518-B6B4-568E1CA5EE0C}"/>
          </ac:spMkLst>
        </pc:spChg>
        <pc:spChg chg="add del mod">
          <ac:chgData name="Kshitij Srivastava" userId="9ca786a045148134" providerId="Windows Live" clId="Web-{554952F8-4FE9-449D-8428-4C0270ED103F}" dt="2021-06-26T13:42:56.306" v="234"/>
          <ac:spMkLst>
            <pc:docMk/>
            <pc:sldMk cId="1303327867" sldId="644"/>
            <ac:spMk id="4" creationId="{B789E5BE-06FC-4CF8-826C-B8E3F3889DC3}"/>
          </ac:spMkLst>
        </pc:spChg>
        <pc:spChg chg="del">
          <ac:chgData name="Kshitij Srivastava" userId="9ca786a045148134" providerId="Windows Live" clId="Web-{554952F8-4FE9-449D-8428-4C0270ED103F}" dt="2021-06-26T13:40:53.475" v="205"/>
          <ac:spMkLst>
            <pc:docMk/>
            <pc:sldMk cId="1303327867" sldId="644"/>
            <ac:spMk id="20" creationId="{EF5844DD-F35A-44CA-9033-061F512F37D9}"/>
          </ac:spMkLst>
        </pc:spChg>
      </pc:sldChg>
      <pc:sldChg chg="add replId">
        <pc:chgData name="Kshitij Srivastava" userId="9ca786a045148134" providerId="Windows Live" clId="Web-{554952F8-4FE9-449D-8428-4C0270ED103F}" dt="2021-06-26T13:42:43.790" v="233"/>
        <pc:sldMkLst>
          <pc:docMk/>
          <pc:sldMk cId="1725134805" sldId="645"/>
        </pc:sldMkLst>
      </pc:sldChg>
    </pc:docChg>
  </pc:docChgLst>
  <pc:docChgLst>
    <pc:chgData name="Kshitij Srivastava" userId="9ca786a045148134" providerId="Windows Live" clId="Web-{1CEF2506-EDCA-4027-8ACD-E443D1272341}"/>
    <pc:docChg chg="modSld">
      <pc:chgData name="Kshitij Srivastava" userId="9ca786a045148134" providerId="Windows Live" clId="Web-{1CEF2506-EDCA-4027-8ACD-E443D1272341}" dt="2021-07-16T05:34:37.184" v="12" actId="1076"/>
      <pc:docMkLst>
        <pc:docMk/>
      </pc:docMkLst>
      <pc:sldChg chg="delSp modSp delAnim">
        <pc:chgData name="Kshitij Srivastava" userId="9ca786a045148134" providerId="Windows Live" clId="Web-{1CEF2506-EDCA-4027-8ACD-E443D1272341}" dt="2021-07-16T05:34:37.184" v="12" actId="1076"/>
        <pc:sldMkLst>
          <pc:docMk/>
          <pc:sldMk cId="4042004827" sldId="361"/>
        </pc:sldMkLst>
        <pc:picChg chg="mod">
          <ac:chgData name="Kshitij Srivastava" userId="9ca786a045148134" providerId="Windows Live" clId="Web-{1CEF2506-EDCA-4027-8ACD-E443D1272341}" dt="2021-07-16T05:34:37.184" v="12" actId="1076"/>
          <ac:picMkLst>
            <pc:docMk/>
            <pc:sldMk cId="4042004827" sldId="361"/>
            <ac:picMk id="3" creationId="{FE047580-4D14-4F8A-9E6E-AA6D5ECC0056}"/>
          </ac:picMkLst>
        </pc:picChg>
        <pc:picChg chg="mod">
          <ac:chgData name="Kshitij Srivastava" userId="9ca786a045148134" providerId="Windows Live" clId="Web-{1CEF2506-EDCA-4027-8ACD-E443D1272341}" dt="2021-07-16T05:34:33.605" v="11" actId="1076"/>
          <ac:picMkLst>
            <pc:docMk/>
            <pc:sldMk cId="4042004827" sldId="361"/>
            <ac:picMk id="4" creationId="{B3FAB6A4-2A16-4A7F-A5CA-9542D468E076}"/>
          </ac:picMkLst>
        </pc:picChg>
        <pc:picChg chg="mod">
          <ac:chgData name="Kshitij Srivastava" userId="9ca786a045148134" providerId="Windows Live" clId="Web-{1CEF2506-EDCA-4027-8ACD-E443D1272341}" dt="2021-07-16T05:34:30.199" v="8" actId="1076"/>
          <ac:picMkLst>
            <pc:docMk/>
            <pc:sldMk cId="4042004827" sldId="361"/>
            <ac:picMk id="5" creationId="{16A6070F-61FE-467E-9586-4F445D4D9B17}"/>
          </ac:picMkLst>
        </pc:picChg>
        <pc:picChg chg="mod">
          <ac:chgData name="Kshitij Srivastava" userId="9ca786a045148134" providerId="Windows Live" clId="Web-{1CEF2506-EDCA-4027-8ACD-E443D1272341}" dt="2021-07-16T05:34:31.293" v="9" actId="1076"/>
          <ac:picMkLst>
            <pc:docMk/>
            <pc:sldMk cId="4042004827" sldId="361"/>
            <ac:picMk id="6" creationId="{0931CDB0-FCA8-42C0-BAB7-AFDECB484B1B}"/>
          </ac:picMkLst>
        </pc:picChg>
        <pc:picChg chg="del">
          <ac:chgData name="Kshitij Srivastava" userId="9ca786a045148134" providerId="Windows Live" clId="Web-{1CEF2506-EDCA-4027-8ACD-E443D1272341}" dt="2021-07-16T05:34:15.418" v="0"/>
          <ac:picMkLst>
            <pc:docMk/>
            <pc:sldMk cId="4042004827" sldId="361"/>
            <ac:picMk id="8" creationId="{0D0F39EB-12D1-4AE4-85DA-AD7677EF3220}"/>
          </ac:picMkLst>
        </pc:picChg>
        <pc:picChg chg="mod">
          <ac:chgData name="Kshitij Srivastava" userId="9ca786a045148134" providerId="Windows Live" clId="Web-{1CEF2506-EDCA-4027-8ACD-E443D1272341}" dt="2021-07-16T05:34:29.168" v="7" actId="1076"/>
          <ac:picMkLst>
            <pc:docMk/>
            <pc:sldMk cId="4042004827" sldId="361"/>
            <ac:picMk id="9" creationId="{CB28AE15-41C9-4FEB-9265-B9F898E611FA}"/>
          </ac:picMkLst>
        </pc:picChg>
      </pc:sldChg>
    </pc:docChg>
  </pc:docChgLst>
  <pc:docChgLst>
    <pc:chgData name="Kshitij Srivastava" userId="9ca786a045148134" providerId="Windows Live" clId="Web-{EE6287EB-C8F4-4CAC-B513-AA52CBCA28FD}"/>
    <pc:docChg chg="modSld">
      <pc:chgData name="Kshitij Srivastava" userId="9ca786a045148134" providerId="Windows Live" clId="Web-{EE6287EB-C8F4-4CAC-B513-AA52CBCA28FD}" dt="2021-11-23T12:02:09.801" v="3" actId="1076"/>
      <pc:docMkLst>
        <pc:docMk/>
      </pc:docMkLst>
      <pc:sldChg chg="modSp">
        <pc:chgData name="Kshitij Srivastava" userId="9ca786a045148134" providerId="Windows Live" clId="Web-{EE6287EB-C8F4-4CAC-B513-AA52CBCA28FD}" dt="2021-11-23T12:02:09.801" v="3" actId="1076"/>
        <pc:sldMkLst>
          <pc:docMk/>
          <pc:sldMk cId="3091669987" sldId="368"/>
        </pc:sldMkLst>
        <pc:spChg chg="mod">
          <ac:chgData name="Kshitij Srivastava" userId="9ca786a045148134" providerId="Windows Live" clId="Web-{EE6287EB-C8F4-4CAC-B513-AA52CBCA28FD}" dt="2021-11-23T12:02:09.801" v="2" actId="1076"/>
          <ac:spMkLst>
            <pc:docMk/>
            <pc:sldMk cId="3091669987" sldId="368"/>
            <ac:spMk id="4" creationId="{05D88571-240E-43C9-A5B6-237F94B8FDCD}"/>
          </ac:spMkLst>
        </pc:spChg>
        <pc:picChg chg="mod">
          <ac:chgData name="Kshitij Srivastava" userId="9ca786a045148134" providerId="Windows Live" clId="Web-{EE6287EB-C8F4-4CAC-B513-AA52CBCA28FD}" dt="2021-11-23T12:02:09.801" v="3" actId="1076"/>
          <ac:picMkLst>
            <pc:docMk/>
            <pc:sldMk cId="3091669987" sldId="368"/>
            <ac:picMk id="3" creationId="{12C3E1AC-A477-490E-8D3D-E175E785E414}"/>
          </ac:picMkLst>
        </pc:picChg>
      </pc:sldChg>
    </pc:docChg>
  </pc:docChgLst>
  <pc:docChgLst>
    <pc:chgData name="Kshitij Srivastava" userId="9ca786a045148134" providerId="Windows Live" clId="Web-{2DE92CD4-A066-4706-8A83-8500405B8ED4}"/>
    <pc:docChg chg="addSld modSld">
      <pc:chgData name="Kshitij Srivastava" userId="9ca786a045148134" providerId="Windows Live" clId="Web-{2DE92CD4-A066-4706-8A83-8500405B8ED4}" dt="2021-05-02T03:45:13.419" v="107" actId="20577"/>
      <pc:docMkLst>
        <pc:docMk/>
      </pc:docMkLst>
      <pc:sldChg chg="modSp new">
        <pc:chgData name="Kshitij Srivastava" userId="9ca786a045148134" providerId="Windows Live" clId="Web-{2DE92CD4-A066-4706-8A83-8500405B8ED4}" dt="2021-05-02T03:45:13.419" v="107" actId="20577"/>
        <pc:sldMkLst>
          <pc:docMk/>
          <pc:sldMk cId="635188140" sldId="260"/>
        </pc:sldMkLst>
        <pc:spChg chg="mod">
          <ac:chgData name="Kshitij Srivastava" userId="9ca786a045148134" providerId="Windows Live" clId="Web-{2DE92CD4-A066-4706-8A83-8500405B8ED4}" dt="2021-05-02T03:43:06.338" v="17" actId="20577"/>
          <ac:spMkLst>
            <pc:docMk/>
            <pc:sldMk cId="635188140" sldId="260"/>
            <ac:spMk id="2" creationId="{4632F321-E973-4487-A6FA-6E36E79CA257}"/>
          </ac:spMkLst>
        </pc:spChg>
        <pc:spChg chg="mod">
          <ac:chgData name="Kshitij Srivastava" userId="9ca786a045148134" providerId="Windows Live" clId="Web-{2DE92CD4-A066-4706-8A83-8500405B8ED4}" dt="2021-05-02T03:45:13.419" v="107" actId="20577"/>
          <ac:spMkLst>
            <pc:docMk/>
            <pc:sldMk cId="635188140" sldId="260"/>
            <ac:spMk id="3" creationId="{BA9748C2-1475-4DFA-A3B0-926E2D5B7501}"/>
          </ac:spMkLst>
        </pc:spChg>
      </pc:sldChg>
    </pc:docChg>
  </pc:docChgLst>
  <pc:docChgLst>
    <pc:chgData name="Kshitij Srivastava" userId="9ca786a045148134" providerId="Windows Live" clId="Web-{65D84D15-AB9E-41E8-9C10-15770C4C6FE9}"/>
    <pc:docChg chg="addSld modSld sldOrd">
      <pc:chgData name="Kshitij Srivastava" userId="9ca786a045148134" providerId="Windows Live" clId="Web-{65D84D15-AB9E-41E8-9C10-15770C4C6FE9}" dt="2021-07-05T11:18:17.332" v="214"/>
      <pc:docMkLst>
        <pc:docMk/>
      </pc:docMkLst>
      <pc:sldChg chg="addSp delSp modSp addAnim delAnim modAnim">
        <pc:chgData name="Kshitij Srivastava" userId="9ca786a045148134" providerId="Windows Live" clId="Web-{65D84D15-AB9E-41E8-9C10-15770C4C6FE9}" dt="2021-07-05T11:12:06.575" v="119"/>
        <pc:sldMkLst>
          <pc:docMk/>
          <pc:sldMk cId="976914609" sldId="337"/>
        </pc:sldMkLst>
        <pc:spChg chg="add del mod ord">
          <ac:chgData name="Kshitij Srivastava" userId="9ca786a045148134" providerId="Windows Live" clId="Web-{65D84D15-AB9E-41E8-9C10-15770C4C6FE9}" dt="2021-07-05T11:11:12.152" v="79"/>
          <ac:spMkLst>
            <pc:docMk/>
            <pc:sldMk cId="976914609" sldId="337"/>
            <ac:spMk id="6" creationId="{567FDDC8-BBF7-4B95-85D8-0317C58A9F01}"/>
          </ac:spMkLst>
        </pc:spChg>
        <pc:spChg chg="add del mod">
          <ac:chgData name="Kshitij Srivastava" userId="9ca786a045148134" providerId="Windows Live" clId="Web-{65D84D15-AB9E-41E8-9C10-15770C4C6FE9}" dt="2021-07-05T11:11:26.511" v="83"/>
          <ac:spMkLst>
            <pc:docMk/>
            <pc:sldMk cId="976914609" sldId="337"/>
            <ac:spMk id="7" creationId="{38B3A820-CBD7-43AF-8AAA-13B3DB26742F}"/>
          </ac:spMkLst>
        </pc:spChg>
        <pc:spChg chg="add del mod">
          <ac:chgData name="Kshitij Srivastava" userId="9ca786a045148134" providerId="Windows Live" clId="Web-{65D84D15-AB9E-41E8-9C10-15770C4C6FE9}" dt="2021-07-05T11:11:15.699" v="80"/>
          <ac:spMkLst>
            <pc:docMk/>
            <pc:sldMk cId="976914609" sldId="337"/>
            <ac:spMk id="8" creationId="{1DCBCD8A-814F-40AD-B701-C7AC4EA3EA14}"/>
          </ac:spMkLst>
        </pc:spChg>
        <pc:spChg chg="del">
          <ac:chgData name="Kshitij Srivastava" userId="9ca786a045148134" providerId="Windows Live" clId="Web-{65D84D15-AB9E-41E8-9C10-15770C4C6FE9}" dt="2021-07-05T11:11:26.543" v="101"/>
          <ac:spMkLst>
            <pc:docMk/>
            <pc:sldMk cId="976914609" sldId="337"/>
            <ac:spMk id="24" creationId="{D88C4846-42C3-4A14-933E-1D1463F80676}"/>
          </ac:spMkLst>
        </pc:spChg>
        <pc:spChg chg="del">
          <ac:chgData name="Kshitij Srivastava" userId="9ca786a045148134" providerId="Windows Live" clId="Web-{65D84D15-AB9E-41E8-9C10-15770C4C6FE9}" dt="2021-07-05T11:11:26.543" v="100"/>
          <ac:spMkLst>
            <pc:docMk/>
            <pc:sldMk cId="976914609" sldId="337"/>
            <ac:spMk id="25" creationId="{62818C69-2E30-4B1C-893B-77AC1DC1E641}"/>
          </ac:spMkLst>
        </pc:spChg>
        <pc:spChg chg="del">
          <ac:chgData name="Kshitij Srivastava" userId="9ca786a045148134" providerId="Windows Live" clId="Web-{65D84D15-AB9E-41E8-9C10-15770C4C6FE9}" dt="2021-07-05T11:11:26.543" v="99"/>
          <ac:spMkLst>
            <pc:docMk/>
            <pc:sldMk cId="976914609" sldId="337"/>
            <ac:spMk id="26" creationId="{5F62A878-5DD4-46A1-90E9-41263743B325}"/>
          </ac:spMkLst>
        </pc:spChg>
        <pc:spChg chg="add del mod">
          <ac:chgData name="Kshitij Srivastava" userId="9ca786a045148134" providerId="Windows Live" clId="Web-{65D84D15-AB9E-41E8-9C10-15770C4C6FE9}" dt="2021-07-05T11:11:26.511" v="82"/>
          <ac:spMkLst>
            <pc:docMk/>
            <pc:sldMk cId="976914609" sldId="337"/>
            <ac:spMk id="32" creationId="{22FE3222-FD34-4EEC-949D-37F356313B13}"/>
          </ac:spMkLst>
        </pc:spChg>
        <pc:spChg chg="del">
          <ac:chgData name="Kshitij Srivastava" userId="9ca786a045148134" providerId="Windows Live" clId="Web-{65D84D15-AB9E-41E8-9C10-15770C4C6FE9}" dt="2021-07-05T11:11:26.527" v="96"/>
          <ac:spMkLst>
            <pc:docMk/>
            <pc:sldMk cId="976914609" sldId="337"/>
            <ac:spMk id="39" creationId="{EAFBCBA7-1822-4A1F-8C72-FD77100E266B}"/>
          </ac:spMkLst>
        </pc:spChg>
        <pc:spChg chg="del">
          <ac:chgData name="Kshitij Srivastava" userId="9ca786a045148134" providerId="Windows Live" clId="Web-{65D84D15-AB9E-41E8-9C10-15770C4C6FE9}" dt="2021-07-05T11:11:26.527" v="95"/>
          <ac:spMkLst>
            <pc:docMk/>
            <pc:sldMk cId="976914609" sldId="337"/>
            <ac:spMk id="40" creationId="{3842F633-715A-41A0-B951-964EE98314B4}"/>
          </ac:spMkLst>
        </pc:spChg>
        <pc:spChg chg="del">
          <ac:chgData name="Kshitij Srivastava" userId="9ca786a045148134" providerId="Windows Live" clId="Web-{65D84D15-AB9E-41E8-9C10-15770C4C6FE9}" dt="2021-07-05T11:11:26.527" v="94"/>
          <ac:spMkLst>
            <pc:docMk/>
            <pc:sldMk cId="976914609" sldId="337"/>
            <ac:spMk id="41" creationId="{8FB5C608-8A65-4B88-BBFA-16CE565230E0}"/>
          </ac:spMkLst>
        </pc:spChg>
        <pc:spChg chg="del">
          <ac:chgData name="Kshitij Srivastava" userId="9ca786a045148134" providerId="Windows Live" clId="Web-{65D84D15-AB9E-41E8-9C10-15770C4C6FE9}" dt="2021-07-05T11:11:26.527" v="91"/>
          <ac:spMkLst>
            <pc:docMk/>
            <pc:sldMk cId="976914609" sldId="337"/>
            <ac:spMk id="44" creationId="{BB4FE835-6E40-4166-848E-649921FCDE86}"/>
          </ac:spMkLst>
        </pc:spChg>
        <pc:spChg chg="del">
          <ac:chgData name="Kshitij Srivastava" userId="9ca786a045148134" providerId="Windows Live" clId="Web-{65D84D15-AB9E-41E8-9C10-15770C4C6FE9}" dt="2021-07-05T11:11:26.527" v="90"/>
          <ac:spMkLst>
            <pc:docMk/>
            <pc:sldMk cId="976914609" sldId="337"/>
            <ac:spMk id="45" creationId="{5BC74915-E742-4624-94D1-1422A8725D3E}"/>
          </ac:spMkLst>
        </pc:spChg>
        <pc:spChg chg="del">
          <ac:chgData name="Kshitij Srivastava" userId="9ca786a045148134" providerId="Windows Live" clId="Web-{65D84D15-AB9E-41E8-9C10-15770C4C6FE9}" dt="2021-07-05T11:11:26.527" v="89"/>
          <ac:spMkLst>
            <pc:docMk/>
            <pc:sldMk cId="976914609" sldId="337"/>
            <ac:spMk id="46" creationId="{A5386BC9-C17E-4F5B-99B4-BCF6E46D2D27}"/>
          </ac:spMkLst>
        </pc:spChg>
        <pc:cxnChg chg="mod">
          <ac:chgData name="Kshitij Srivastava" userId="9ca786a045148134" providerId="Windows Live" clId="Web-{65D84D15-AB9E-41E8-9C10-15770C4C6FE9}" dt="2021-07-05T11:11:43.121" v="105" actId="14100"/>
          <ac:cxnSpMkLst>
            <pc:docMk/>
            <pc:sldMk cId="976914609" sldId="337"/>
            <ac:cxnSpMk id="4" creationId="{66676A7A-81FD-4FA0-8D27-2F1903343916}"/>
          </ac:cxnSpMkLst>
        </pc:cxnChg>
        <pc:cxnChg chg="del">
          <ac:chgData name="Kshitij Srivastava" userId="9ca786a045148134" providerId="Windows Live" clId="Web-{65D84D15-AB9E-41E8-9C10-15770C4C6FE9}" dt="2021-07-05T11:11:26.543" v="98"/>
          <ac:cxnSpMkLst>
            <pc:docMk/>
            <pc:sldMk cId="976914609" sldId="337"/>
            <ac:cxnSpMk id="27" creationId="{59D8A3C0-46D8-4568-AB32-ADC7A7D95817}"/>
          </ac:cxnSpMkLst>
        </pc:cxnChg>
        <pc:cxnChg chg="del">
          <ac:chgData name="Kshitij Srivastava" userId="9ca786a045148134" providerId="Windows Live" clId="Web-{65D84D15-AB9E-41E8-9C10-15770C4C6FE9}" dt="2021-07-05T11:11:26.527" v="97"/>
          <ac:cxnSpMkLst>
            <pc:docMk/>
            <pc:sldMk cId="976914609" sldId="337"/>
            <ac:cxnSpMk id="28" creationId="{E6EF2D4B-0430-4589-8ED4-BA36AB622F97}"/>
          </ac:cxnSpMkLst>
        </pc:cxnChg>
        <pc:cxnChg chg="del">
          <ac:chgData name="Kshitij Srivastava" userId="9ca786a045148134" providerId="Windows Live" clId="Web-{65D84D15-AB9E-41E8-9C10-15770C4C6FE9}" dt="2021-07-05T11:11:26.527" v="93"/>
          <ac:cxnSpMkLst>
            <pc:docMk/>
            <pc:sldMk cId="976914609" sldId="337"/>
            <ac:cxnSpMk id="42" creationId="{8377C300-E4DF-49FE-BAE2-9547000B116E}"/>
          </ac:cxnSpMkLst>
        </pc:cxnChg>
        <pc:cxnChg chg="del">
          <ac:chgData name="Kshitij Srivastava" userId="9ca786a045148134" providerId="Windows Live" clId="Web-{65D84D15-AB9E-41E8-9C10-15770C4C6FE9}" dt="2021-07-05T11:11:26.527" v="92"/>
          <ac:cxnSpMkLst>
            <pc:docMk/>
            <pc:sldMk cId="976914609" sldId="337"/>
            <ac:cxnSpMk id="43" creationId="{665D0F53-0BFF-4C84-8476-4D18BBB03661}"/>
          </ac:cxnSpMkLst>
        </pc:cxnChg>
        <pc:cxnChg chg="del">
          <ac:chgData name="Kshitij Srivastava" userId="9ca786a045148134" providerId="Windows Live" clId="Web-{65D84D15-AB9E-41E8-9C10-15770C4C6FE9}" dt="2021-07-05T11:11:26.527" v="88"/>
          <ac:cxnSpMkLst>
            <pc:docMk/>
            <pc:sldMk cId="976914609" sldId="337"/>
            <ac:cxnSpMk id="47" creationId="{B9278B51-7C70-41A6-8AB2-EC72CCA4E9CD}"/>
          </ac:cxnSpMkLst>
        </pc:cxnChg>
        <pc:cxnChg chg="del">
          <ac:chgData name="Kshitij Srivastava" userId="9ca786a045148134" providerId="Windows Live" clId="Web-{65D84D15-AB9E-41E8-9C10-15770C4C6FE9}" dt="2021-07-05T11:11:26.527" v="87"/>
          <ac:cxnSpMkLst>
            <pc:docMk/>
            <pc:sldMk cId="976914609" sldId="337"/>
            <ac:cxnSpMk id="48" creationId="{B968E5D9-7CCB-449D-A22F-DE05ACEF410A}"/>
          </ac:cxnSpMkLst>
        </pc:cxnChg>
        <pc:cxnChg chg="del">
          <ac:chgData name="Kshitij Srivastava" userId="9ca786a045148134" providerId="Windows Live" clId="Web-{65D84D15-AB9E-41E8-9C10-15770C4C6FE9}" dt="2021-07-05T11:11:16.527" v="81"/>
          <ac:cxnSpMkLst>
            <pc:docMk/>
            <pc:sldMk cId="976914609" sldId="337"/>
            <ac:cxnSpMk id="49" creationId="{2C87A3FD-3932-4015-87FE-EFA61A7FF911}"/>
          </ac:cxnSpMkLst>
        </pc:cxnChg>
        <pc:cxnChg chg="del">
          <ac:chgData name="Kshitij Srivastava" userId="9ca786a045148134" providerId="Windows Live" clId="Web-{65D84D15-AB9E-41E8-9C10-15770C4C6FE9}" dt="2021-07-05T11:11:26.527" v="86"/>
          <ac:cxnSpMkLst>
            <pc:docMk/>
            <pc:sldMk cId="976914609" sldId="337"/>
            <ac:cxnSpMk id="50" creationId="{A42101FA-A8FF-4F1D-BA70-D82ABC80C86D}"/>
          </ac:cxnSpMkLst>
        </pc:cxnChg>
        <pc:cxnChg chg="del">
          <ac:chgData name="Kshitij Srivastava" userId="9ca786a045148134" providerId="Windows Live" clId="Web-{65D84D15-AB9E-41E8-9C10-15770C4C6FE9}" dt="2021-07-05T11:11:26.527" v="85"/>
          <ac:cxnSpMkLst>
            <pc:docMk/>
            <pc:sldMk cId="976914609" sldId="337"/>
            <ac:cxnSpMk id="51" creationId="{C20E0EBA-1A22-4B28-B69F-15D338102BA7}"/>
          </ac:cxnSpMkLst>
        </pc:cxnChg>
        <pc:cxnChg chg="del">
          <ac:chgData name="Kshitij Srivastava" userId="9ca786a045148134" providerId="Windows Live" clId="Web-{65D84D15-AB9E-41E8-9C10-15770C4C6FE9}" dt="2021-07-05T11:11:26.527" v="84"/>
          <ac:cxnSpMkLst>
            <pc:docMk/>
            <pc:sldMk cId="976914609" sldId="337"/>
            <ac:cxnSpMk id="52" creationId="{6BDC02A1-333C-46CD-BA33-11EFFD88ED8E}"/>
          </ac:cxnSpMkLst>
        </pc:cxnChg>
      </pc:sldChg>
      <pc:sldChg chg="addSp delSp modSp">
        <pc:chgData name="Kshitij Srivastava" userId="9ca786a045148134" providerId="Windows Live" clId="Web-{65D84D15-AB9E-41E8-9C10-15770C4C6FE9}" dt="2021-07-05T10:46:18.435" v="20"/>
        <pc:sldMkLst>
          <pc:docMk/>
          <pc:sldMk cId="3710400859" sldId="672"/>
        </pc:sldMkLst>
        <pc:spChg chg="mod ord">
          <ac:chgData name="Kshitij Srivastava" userId="9ca786a045148134" providerId="Windows Live" clId="Web-{65D84D15-AB9E-41E8-9C10-15770C4C6FE9}" dt="2021-07-05T10:46:18.435" v="20"/>
          <ac:spMkLst>
            <pc:docMk/>
            <pc:sldMk cId="3710400859" sldId="672"/>
            <ac:spMk id="2" creationId="{4E4238C6-56FE-40FF-8C4A-B73D7D86AA6D}"/>
          </ac:spMkLst>
        </pc:spChg>
        <pc:spChg chg="del">
          <ac:chgData name="Kshitij Srivastava" userId="9ca786a045148134" providerId="Windows Live" clId="Web-{65D84D15-AB9E-41E8-9C10-15770C4C6FE9}" dt="2021-07-05T10:46:18.435" v="20"/>
          <ac:spMkLst>
            <pc:docMk/>
            <pc:sldMk cId="3710400859" sldId="672"/>
            <ac:spMk id="89" creationId="{25C8D2C1-DA83-420D-9635-D52CE066B5DA}"/>
          </ac:spMkLst>
        </pc:spChg>
        <pc:spChg chg="del">
          <ac:chgData name="Kshitij Srivastava" userId="9ca786a045148134" providerId="Windows Live" clId="Web-{65D84D15-AB9E-41E8-9C10-15770C4C6FE9}" dt="2021-07-05T10:46:18.435" v="20"/>
          <ac:spMkLst>
            <pc:docMk/>
            <pc:sldMk cId="3710400859" sldId="672"/>
            <ac:spMk id="91" creationId="{434F74C9-6A0B-409E-AD1C-45B58BE91BB8}"/>
          </ac:spMkLst>
        </pc:spChg>
        <pc:spChg chg="del">
          <ac:chgData name="Kshitij Srivastava" userId="9ca786a045148134" providerId="Windows Live" clId="Web-{65D84D15-AB9E-41E8-9C10-15770C4C6FE9}" dt="2021-07-05T10:46:18.435" v="20"/>
          <ac:spMkLst>
            <pc:docMk/>
            <pc:sldMk cId="3710400859" sldId="672"/>
            <ac:spMk id="95" creationId="{F452A527-3631-41ED-858D-3777A7D1496A}"/>
          </ac:spMkLst>
        </pc:spChg>
        <pc:spChg chg="add">
          <ac:chgData name="Kshitij Srivastava" userId="9ca786a045148134" providerId="Windows Live" clId="Web-{65D84D15-AB9E-41E8-9C10-15770C4C6FE9}" dt="2021-07-05T10:46:18.435" v="20"/>
          <ac:spMkLst>
            <pc:docMk/>
            <pc:sldMk cId="3710400859" sldId="672"/>
            <ac:spMk id="102" creationId="{25C8D2C1-DA83-420D-9635-D52CE066B5DA}"/>
          </ac:spMkLst>
        </pc:spChg>
        <pc:spChg chg="add">
          <ac:chgData name="Kshitij Srivastava" userId="9ca786a045148134" providerId="Windows Live" clId="Web-{65D84D15-AB9E-41E8-9C10-15770C4C6FE9}" dt="2021-07-05T10:46:18.435" v="20"/>
          <ac:spMkLst>
            <pc:docMk/>
            <pc:sldMk cId="3710400859" sldId="672"/>
            <ac:spMk id="104" creationId="{434F74C9-6A0B-409E-AD1C-45B58BE91BB8}"/>
          </ac:spMkLst>
        </pc:spChg>
        <pc:spChg chg="add">
          <ac:chgData name="Kshitij Srivastava" userId="9ca786a045148134" providerId="Windows Live" clId="Web-{65D84D15-AB9E-41E8-9C10-15770C4C6FE9}" dt="2021-07-05T10:46:18.435" v="20"/>
          <ac:spMkLst>
            <pc:docMk/>
            <pc:sldMk cId="3710400859" sldId="672"/>
            <ac:spMk id="110" creationId="{1C520CBD-F82E-44E4-BDA5-128716AD79C8}"/>
          </ac:spMkLst>
        </pc:spChg>
        <pc:spChg chg="add">
          <ac:chgData name="Kshitij Srivastava" userId="9ca786a045148134" providerId="Windows Live" clId="Web-{65D84D15-AB9E-41E8-9C10-15770C4C6FE9}" dt="2021-07-05T10:46:18.435" v="20"/>
          <ac:spMkLst>
            <pc:docMk/>
            <pc:sldMk cId="3710400859" sldId="672"/>
            <ac:spMk id="112" creationId="{4618AE32-A526-42FC-A854-732740BD38DA}"/>
          </ac:spMkLst>
        </pc:spChg>
        <pc:picChg chg="mod">
          <ac:chgData name="Kshitij Srivastava" userId="9ca786a045148134" providerId="Windows Live" clId="Web-{65D84D15-AB9E-41E8-9C10-15770C4C6FE9}" dt="2021-07-05T10:46:18.435" v="20"/>
          <ac:picMkLst>
            <pc:docMk/>
            <pc:sldMk cId="3710400859" sldId="672"/>
            <ac:picMk id="3" creationId="{DA158772-F232-4176-8A01-66B996DAB278}"/>
          </ac:picMkLst>
        </pc:picChg>
        <pc:cxnChg chg="del">
          <ac:chgData name="Kshitij Srivastava" userId="9ca786a045148134" providerId="Windows Live" clId="Web-{65D84D15-AB9E-41E8-9C10-15770C4C6FE9}" dt="2021-07-05T10:46:18.435" v="20"/>
          <ac:cxnSpMkLst>
            <pc:docMk/>
            <pc:sldMk cId="3710400859" sldId="672"/>
            <ac:cxnSpMk id="93" creationId="{F5486A9D-1265-4B57-91E6-68E666B978BC}"/>
          </ac:cxnSpMkLst>
        </pc:cxnChg>
        <pc:cxnChg chg="del">
          <ac:chgData name="Kshitij Srivastava" userId="9ca786a045148134" providerId="Windows Live" clId="Web-{65D84D15-AB9E-41E8-9C10-15770C4C6FE9}" dt="2021-07-05T10:46:18.435" v="20"/>
          <ac:cxnSpMkLst>
            <pc:docMk/>
            <pc:sldMk cId="3710400859" sldId="672"/>
            <ac:cxnSpMk id="97" creationId="{D28A9C89-B313-458F-9C85-515930A51A93}"/>
          </ac:cxnSpMkLst>
        </pc:cxnChg>
        <pc:cxnChg chg="add">
          <ac:chgData name="Kshitij Srivastava" userId="9ca786a045148134" providerId="Windows Live" clId="Web-{65D84D15-AB9E-41E8-9C10-15770C4C6FE9}" dt="2021-07-05T10:46:18.435" v="20"/>
          <ac:cxnSpMkLst>
            <pc:docMk/>
            <pc:sldMk cId="3710400859" sldId="672"/>
            <ac:cxnSpMk id="106" creationId="{F5486A9D-1265-4B57-91E6-68E666B978BC}"/>
          </ac:cxnSpMkLst>
        </pc:cxnChg>
        <pc:cxnChg chg="add">
          <ac:chgData name="Kshitij Srivastava" userId="9ca786a045148134" providerId="Windows Live" clId="Web-{65D84D15-AB9E-41E8-9C10-15770C4C6FE9}" dt="2021-07-05T10:46:18.435" v="20"/>
          <ac:cxnSpMkLst>
            <pc:docMk/>
            <pc:sldMk cId="3710400859" sldId="672"/>
            <ac:cxnSpMk id="108" creationId="{77AB95BF-57D0-4E49-9EF2-408B47C8D40D}"/>
          </ac:cxnSpMkLst>
        </pc:cxnChg>
      </pc:sldChg>
      <pc:sldChg chg="delSp modSp add replId">
        <pc:chgData name="Kshitij Srivastava" userId="9ca786a045148134" providerId="Windows Live" clId="Web-{65D84D15-AB9E-41E8-9C10-15770C4C6FE9}" dt="2021-07-05T11:13:22.545" v="141" actId="14100"/>
        <pc:sldMkLst>
          <pc:docMk/>
          <pc:sldMk cId="1691065190" sldId="674"/>
        </pc:sldMkLst>
        <pc:spChg chg="del">
          <ac:chgData name="Kshitij Srivastava" userId="9ca786a045148134" providerId="Windows Live" clId="Web-{65D84D15-AB9E-41E8-9C10-15770C4C6FE9}" dt="2021-07-05T11:12:11.387" v="120"/>
          <ac:spMkLst>
            <pc:docMk/>
            <pc:sldMk cId="1691065190" sldId="674"/>
            <ac:spMk id="6" creationId="{567FDDC8-BBF7-4B95-85D8-0317C58A9F01}"/>
          </ac:spMkLst>
        </pc:spChg>
        <pc:spChg chg="del">
          <ac:chgData name="Kshitij Srivastava" userId="9ca786a045148134" providerId="Windows Live" clId="Web-{65D84D15-AB9E-41E8-9C10-15770C4C6FE9}" dt="2021-07-05T11:12:14.372" v="122"/>
          <ac:spMkLst>
            <pc:docMk/>
            <pc:sldMk cId="1691065190" sldId="674"/>
            <ac:spMk id="7" creationId="{38B3A820-CBD7-43AF-8AAA-13B3DB26742F}"/>
          </ac:spMkLst>
        </pc:spChg>
        <pc:spChg chg="del">
          <ac:chgData name="Kshitij Srivastava" userId="9ca786a045148134" providerId="Windows Live" clId="Web-{65D84D15-AB9E-41E8-9C10-15770C4C6FE9}" dt="2021-07-05T11:12:15.919" v="123"/>
          <ac:spMkLst>
            <pc:docMk/>
            <pc:sldMk cId="1691065190" sldId="674"/>
            <ac:spMk id="32" creationId="{22FE3222-FD34-4EEC-949D-37F356313B13}"/>
          </ac:spMkLst>
        </pc:spChg>
        <pc:spChg chg="del mod">
          <ac:chgData name="Kshitij Srivastava" userId="9ca786a045148134" providerId="Windows Live" clId="Web-{65D84D15-AB9E-41E8-9C10-15770C4C6FE9}" dt="2021-07-05T11:12:15.934" v="135"/>
          <ac:spMkLst>
            <pc:docMk/>
            <pc:sldMk cId="1691065190" sldId="674"/>
            <ac:spMk id="39" creationId="{EAFBCBA7-1822-4A1F-8C72-FD77100E266B}"/>
          </ac:spMkLst>
        </pc:spChg>
        <pc:spChg chg="del">
          <ac:chgData name="Kshitij Srivastava" userId="9ca786a045148134" providerId="Windows Live" clId="Web-{65D84D15-AB9E-41E8-9C10-15770C4C6FE9}" dt="2021-07-05T11:12:15.934" v="134"/>
          <ac:spMkLst>
            <pc:docMk/>
            <pc:sldMk cId="1691065190" sldId="674"/>
            <ac:spMk id="40" creationId="{3842F633-715A-41A0-B951-964EE98314B4}"/>
          </ac:spMkLst>
        </pc:spChg>
        <pc:spChg chg="del">
          <ac:chgData name="Kshitij Srivastava" userId="9ca786a045148134" providerId="Windows Live" clId="Web-{65D84D15-AB9E-41E8-9C10-15770C4C6FE9}" dt="2021-07-05T11:12:15.934" v="133"/>
          <ac:spMkLst>
            <pc:docMk/>
            <pc:sldMk cId="1691065190" sldId="674"/>
            <ac:spMk id="41" creationId="{8FB5C608-8A65-4B88-BBFA-16CE565230E0}"/>
          </ac:spMkLst>
        </pc:spChg>
        <pc:spChg chg="del">
          <ac:chgData name="Kshitij Srivastava" userId="9ca786a045148134" providerId="Windows Live" clId="Web-{65D84D15-AB9E-41E8-9C10-15770C4C6FE9}" dt="2021-07-05T11:12:15.919" v="130"/>
          <ac:spMkLst>
            <pc:docMk/>
            <pc:sldMk cId="1691065190" sldId="674"/>
            <ac:spMk id="44" creationId="{BB4FE835-6E40-4166-848E-649921FCDE86}"/>
          </ac:spMkLst>
        </pc:spChg>
        <pc:spChg chg="del">
          <ac:chgData name="Kshitij Srivastava" userId="9ca786a045148134" providerId="Windows Live" clId="Web-{65D84D15-AB9E-41E8-9C10-15770C4C6FE9}" dt="2021-07-05T11:12:15.919" v="129"/>
          <ac:spMkLst>
            <pc:docMk/>
            <pc:sldMk cId="1691065190" sldId="674"/>
            <ac:spMk id="45" creationId="{5BC74915-E742-4624-94D1-1422A8725D3E}"/>
          </ac:spMkLst>
        </pc:spChg>
        <pc:spChg chg="del">
          <ac:chgData name="Kshitij Srivastava" userId="9ca786a045148134" providerId="Windows Live" clId="Web-{65D84D15-AB9E-41E8-9C10-15770C4C6FE9}" dt="2021-07-05T11:12:15.919" v="128"/>
          <ac:spMkLst>
            <pc:docMk/>
            <pc:sldMk cId="1691065190" sldId="674"/>
            <ac:spMk id="46" creationId="{A5386BC9-C17E-4F5B-99B4-BCF6E46D2D27}"/>
          </ac:spMkLst>
        </pc:spChg>
        <pc:cxnChg chg="del">
          <ac:chgData name="Kshitij Srivastava" userId="9ca786a045148134" providerId="Windows Live" clId="Web-{65D84D15-AB9E-41E8-9C10-15770C4C6FE9}" dt="2021-07-05T11:12:15.934" v="132"/>
          <ac:cxnSpMkLst>
            <pc:docMk/>
            <pc:sldMk cId="1691065190" sldId="674"/>
            <ac:cxnSpMk id="42" creationId="{8377C300-E4DF-49FE-BAE2-9547000B116E}"/>
          </ac:cxnSpMkLst>
        </pc:cxnChg>
        <pc:cxnChg chg="del">
          <ac:chgData name="Kshitij Srivastava" userId="9ca786a045148134" providerId="Windows Live" clId="Web-{65D84D15-AB9E-41E8-9C10-15770C4C6FE9}" dt="2021-07-05T11:12:15.934" v="131"/>
          <ac:cxnSpMkLst>
            <pc:docMk/>
            <pc:sldMk cId="1691065190" sldId="674"/>
            <ac:cxnSpMk id="43" creationId="{665D0F53-0BFF-4C84-8476-4D18BBB03661}"/>
          </ac:cxnSpMkLst>
        </pc:cxnChg>
        <pc:cxnChg chg="del">
          <ac:chgData name="Kshitij Srivastava" userId="9ca786a045148134" providerId="Windows Live" clId="Web-{65D84D15-AB9E-41E8-9C10-15770C4C6FE9}" dt="2021-07-05T11:12:15.919" v="127"/>
          <ac:cxnSpMkLst>
            <pc:docMk/>
            <pc:sldMk cId="1691065190" sldId="674"/>
            <ac:cxnSpMk id="47" creationId="{B9278B51-7C70-41A6-8AB2-EC72CCA4E9CD}"/>
          </ac:cxnSpMkLst>
        </pc:cxnChg>
        <pc:cxnChg chg="del">
          <ac:chgData name="Kshitij Srivastava" userId="9ca786a045148134" providerId="Windows Live" clId="Web-{65D84D15-AB9E-41E8-9C10-15770C4C6FE9}" dt="2021-07-05T11:12:15.919" v="126"/>
          <ac:cxnSpMkLst>
            <pc:docMk/>
            <pc:sldMk cId="1691065190" sldId="674"/>
            <ac:cxnSpMk id="48" creationId="{B968E5D9-7CCB-449D-A22F-DE05ACEF410A}"/>
          </ac:cxnSpMkLst>
        </pc:cxnChg>
        <pc:cxnChg chg="mod">
          <ac:chgData name="Kshitij Srivastava" userId="9ca786a045148134" providerId="Windows Live" clId="Web-{65D84D15-AB9E-41E8-9C10-15770C4C6FE9}" dt="2021-07-05T11:13:22.545" v="141" actId="14100"/>
          <ac:cxnSpMkLst>
            <pc:docMk/>
            <pc:sldMk cId="1691065190" sldId="674"/>
            <ac:cxnSpMk id="49" creationId="{2C87A3FD-3932-4015-87FE-EFA61A7FF911}"/>
          </ac:cxnSpMkLst>
        </pc:cxnChg>
        <pc:cxnChg chg="del">
          <ac:chgData name="Kshitij Srivastava" userId="9ca786a045148134" providerId="Windows Live" clId="Web-{65D84D15-AB9E-41E8-9C10-15770C4C6FE9}" dt="2021-07-05T11:12:15.919" v="125"/>
          <ac:cxnSpMkLst>
            <pc:docMk/>
            <pc:sldMk cId="1691065190" sldId="674"/>
            <ac:cxnSpMk id="51" creationId="{C20E0EBA-1A22-4B28-B69F-15D338102BA7}"/>
          </ac:cxnSpMkLst>
        </pc:cxnChg>
        <pc:cxnChg chg="del">
          <ac:chgData name="Kshitij Srivastava" userId="9ca786a045148134" providerId="Windows Live" clId="Web-{65D84D15-AB9E-41E8-9C10-15770C4C6FE9}" dt="2021-07-05T11:12:15.919" v="124"/>
          <ac:cxnSpMkLst>
            <pc:docMk/>
            <pc:sldMk cId="1691065190" sldId="674"/>
            <ac:cxnSpMk id="52" creationId="{6BDC02A1-333C-46CD-BA33-11EFFD88ED8E}"/>
          </ac:cxnSpMkLst>
        </pc:cxnChg>
      </pc:sldChg>
      <pc:sldChg chg="delSp modSp add replId">
        <pc:chgData name="Kshitij Srivastava" userId="9ca786a045148134" providerId="Windows Live" clId="Web-{65D84D15-AB9E-41E8-9C10-15770C4C6FE9}" dt="2021-07-05T11:13:42.921" v="150" actId="14100"/>
        <pc:sldMkLst>
          <pc:docMk/>
          <pc:sldMk cId="2881947928" sldId="675"/>
        </pc:sldMkLst>
        <pc:spChg chg="del">
          <ac:chgData name="Kshitij Srivastava" userId="9ca786a045148134" providerId="Windows Live" clId="Web-{65D84D15-AB9E-41E8-9C10-15770C4C6FE9}" dt="2021-07-05T11:13:30.576" v="142"/>
          <ac:spMkLst>
            <pc:docMk/>
            <pc:sldMk cId="2881947928" sldId="675"/>
            <ac:spMk id="6" creationId="{567FDDC8-BBF7-4B95-85D8-0317C58A9F01}"/>
          </ac:spMkLst>
        </pc:spChg>
        <pc:spChg chg="del">
          <ac:chgData name="Kshitij Srivastava" userId="9ca786a045148134" providerId="Windows Live" clId="Web-{65D84D15-AB9E-41E8-9C10-15770C4C6FE9}" dt="2021-07-05T11:13:34.545" v="149"/>
          <ac:spMkLst>
            <pc:docMk/>
            <pc:sldMk cId="2881947928" sldId="675"/>
            <ac:spMk id="32" creationId="{22FE3222-FD34-4EEC-949D-37F356313B13}"/>
          </ac:spMkLst>
        </pc:spChg>
        <pc:spChg chg="del">
          <ac:chgData name="Kshitij Srivastava" userId="9ca786a045148134" providerId="Windows Live" clId="Web-{65D84D15-AB9E-41E8-9C10-15770C4C6FE9}" dt="2021-07-05T11:13:32.561" v="148"/>
          <ac:spMkLst>
            <pc:docMk/>
            <pc:sldMk cId="2881947928" sldId="675"/>
            <ac:spMk id="44" creationId="{BB4FE835-6E40-4166-848E-649921FCDE86}"/>
          </ac:spMkLst>
        </pc:spChg>
        <pc:spChg chg="del">
          <ac:chgData name="Kshitij Srivastava" userId="9ca786a045148134" providerId="Windows Live" clId="Web-{65D84D15-AB9E-41E8-9C10-15770C4C6FE9}" dt="2021-07-05T11:13:32.545" v="147"/>
          <ac:spMkLst>
            <pc:docMk/>
            <pc:sldMk cId="2881947928" sldId="675"/>
            <ac:spMk id="45" creationId="{5BC74915-E742-4624-94D1-1422A8725D3E}"/>
          </ac:spMkLst>
        </pc:spChg>
        <pc:spChg chg="del">
          <ac:chgData name="Kshitij Srivastava" userId="9ca786a045148134" providerId="Windows Live" clId="Web-{65D84D15-AB9E-41E8-9C10-15770C4C6FE9}" dt="2021-07-05T11:13:32.545" v="146"/>
          <ac:spMkLst>
            <pc:docMk/>
            <pc:sldMk cId="2881947928" sldId="675"/>
            <ac:spMk id="46" creationId="{A5386BC9-C17E-4F5B-99B4-BCF6E46D2D27}"/>
          </ac:spMkLst>
        </pc:spChg>
        <pc:cxnChg chg="del">
          <ac:chgData name="Kshitij Srivastava" userId="9ca786a045148134" providerId="Windows Live" clId="Web-{65D84D15-AB9E-41E8-9C10-15770C4C6FE9}" dt="2021-07-05T11:13:32.545" v="145"/>
          <ac:cxnSpMkLst>
            <pc:docMk/>
            <pc:sldMk cId="2881947928" sldId="675"/>
            <ac:cxnSpMk id="47" creationId="{B9278B51-7C70-41A6-8AB2-EC72CCA4E9CD}"/>
          </ac:cxnSpMkLst>
        </pc:cxnChg>
        <pc:cxnChg chg="del">
          <ac:chgData name="Kshitij Srivastava" userId="9ca786a045148134" providerId="Windows Live" clId="Web-{65D84D15-AB9E-41E8-9C10-15770C4C6FE9}" dt="2021-07-05T11:13:32.545" v="144"/>
          <ac:cxnSpMkLst>
            <pc:docMk/>
            <pc:sldMk cId="2881947928" sldId="675"/>
            <ac:cxnSpMk id="48" creationId="{B968E5D9-7CCB-449D-A22F-DE05ACEF410A}"/>
          </ac:cxnSpMkLst>
        </pc:cxnChg>
        <pc:cxnChg chg="mod">
          <ac:chgData name="Kshitij Srivastava" userId="9ca786a045148134" providerId="Windows Live" clId="Web-{65D84D15-AB9E-41E8-9C10-15770C4C6FE9}" dt="2021-07-05T11:13:42.921" v="150" actId="14100"/>
          <ac:cxnSpMkLst>
            <pc:docMk/>
            <pc:sldMk cId="2881947928" sldId="675"/>
            <ac:cxnSpMk id="49" creationId="{2C87A3FD-3932-4015-87FE-EFA61A7FF911}"/>
          </ac:cxnSpMkLst>
        </pc:cxnChg>
        <pc:cxnChg chg="del">
          <ac:chgData name="Kshitij Srivastava" userId="9ca786a045148134" providerId="Windows Live" clId="Web-{65D84D15-AB9E-41E8-9C10-15770C4C6FE9}" dt="2021-07-05T11:13:32.545" v="143"/>
          <ac:cxnSpMkLst>
            <pc:docMk/>
            <pc:sldMk cId="2881947928" sldId="675"/>
            <ac:cxnSpMk id="52" creationId="{6BDC02A1-333C-46CD-BA33-11EFFD88ED8E}"/>
          </ac:cxnSpMkLst>
        </pc:cxnChg>
      </pc:sldChg>
      <pc:sldChg chg="delSp add replId">
        <pc:chgData name="Kshitij Srivastava" userId="9ca786a045148134" providerId="Windows Live" clId="Web-{65D84D15-AB9E-41E8-9C10-15770C4C6FE9}" dt="2021-07-05T11:13:54.702" v="152"/>
        <pc:sldMkLst>
          <pc:docMk/>
          <pc:sldMk cId="1594319004" sldId="676"/>
        </pc:sldMkLst>
        <pc:spChg chg="del">
          <ac:chgData name="Kshitij Srivastava" userId="9ca786a045148134" providerId="Windows Live" clId="Web-{65D84D15-AB9E-41E8-9C10-15770C4C6FE9}" dt="2021-07-05T11:13:54.702" v="152"/>
          <ac:spMkLst>
            <pc:docMk/>
            <pc:sldMk cId="1594319004" sldId="676"/>
            <ac:spMk id="6" creationId="{567FDDC8-BBF7-4B95-85D8-0317C58A9F01}"/>
          </ac:spMkLst>
        </pc:spChg>
      </pc:sldChg>
      <pc:sldChg chg="addSp modSp add replId">
        <pc:chgData name="Kshitij Srivastava" userId="9ca786a045148134" providerId="Windows Live" clId="Web-{65D84D15-AB9E-41E8-9C10-15770C4C6FE9}" dt="2021-07-05T11:15:15.266" v="161"/>
        <pc:sldMkLst>
          <pc:docMk/>
          <pc:sldMk cId="639931041" sldId="677"/>
        </pc:sldMkLst>
        <pc:cxnChg chg="add mod">
          <ac:chgData name="Kshitij Srivastava" userId="9ca786a045148134" providerId="Windows Live" clId="Web-{65D84D15-AB9E-41E8-9C10-15770C4C6FE9}" dt="2021-07-05T11:15:15.266" v="161"/>
          <ac:cxnSpMkLst>
            <pc:docMk/>
            <pc:sldMk cId="639931041" sldId="677"/>
            <ac:cxnSpMk id="10" creationId="{9E8182E5-7D58-4048-B374-A369FBE5E7AC}"/>
          </ac:cxnSpMkLst>
        </pc:cxnChg>
      </pc:sldChg>
      <pc:sldChg chg="add replId delAnim modAnim">
        <pc:chgData name="Kshitij Srivastava" userId="9ca786a045148134" providerId="Windows Live" clId="Web-{65D84D15-AB9E-41E8-9C10-15770C4C6FE9}" dt="2021-07-05T11:18:17.332" v="214"/>
        <pc:sldMkLst>
          <pc:docMk/>
          <pc:sldMk cId="867379931" sldId="678"/>
        </pc:sldMkLst>
      </pc:sldChg>
      <pc:sldChg chg="addSp delSp modSp add ord replId addAnim">
        <pc:chgData name="Kshitij Srivastava" userId="9ca786a045148134" providerId="Windows Live" clId="Web-{65D84D15-AB9E-41E8-9C10-15770C4C6FE9}" dt="2021-07-05T11:17:54.566" v="210" actId="14100"/>
        <pc:sldMkLst>
          <pc:docMk/>
          <pc:sldMk cId="1119489542" sldId="679"/>
        </pc:sldMkLst>
        <pc:spChg chg="mod ord">
          <ac:chgData name="Kshitij Srivastava" userId="9ca786a045148134" providerId="Windows Live" clId="Web-{65D84D15-AB9E-41E8-9C10-15770C4C6FE9}" dt="2021-07-05T11:17:54.566" v="210" actId="14100"/>
          <ac:spMkLst>
            <pc:docMk/>
            <pc:sldMk cId="1119489542" sldId="679"/>
            <ac:spMk id="2" creationId="{4E4238C6-56FE-40FF-8C4A-B73D7D86AA6D}"/>
          </ac:spMkLst>
        </pc:spChg>
        <pc:spChg chg="del">
          <ac:chgData name="Kshitij Srivastava" userId="9ca786a045148134" providerId="Windows Live" clId="Web-{65D84D15-AB9E-41E8-9C10-15770C4C6FE9}" dt="2021-07-05T11:16:30.158" v="193"/>
          <ac:spMkLst>
            <pc:docMk/>
            <pc:sldMk cId="1119489542" sldId="679"/>
            <ac:spMk id="89" creationId="{25C8D2C1-DA83-420D-9635-D52CE066B5DA}"/>
          </ac:spMkLst>
        </pc:spChg>
        <pc:spChg chg="del">
          <ac:chgData name="Kshitij Srivastava" userId="9ca786a045148134" providerId="Windows Live" clId="Web-{65D84D15-AB9E-41E8-9C10-15770C4C6FE9}" dt="2021-07-05T11:16:30.158" v="193"/>
          <ac:spMkLst>
            <pc:docMk/>
            <pc:sldMk cId="1119489542" sldId="679"/>
            <ac:spMk id="91" creationId="{434F74C9-6A0B-409E-AD1C-45B58BE91BB8}"/>
          </ac:spMkLst>
        </pc:spChg>
        <pc:spChg chg="del">
          <ac:chgData name="Kshitij Srivastava" userId="9ca786a045148134" providerId="Windows Live" clId="Web-{65D84D15-AB9E-41E8-9C10-15770C4C6FE9}" dt="2021-07-05T11:16:30.158" v="193"/>
          <ac:spMkLst>
            <pc:docMk/>
            <pc:sldMk cId="1119489542" sldId="679"/>
            <ac:spMk id="95" creationId="{F452A527-3631-41ED-858D-3777A7D1496A}"/>
          </ac:spMkLst>
        </pc:spChg>
        <pc:spChg chg="add">
          <ac:chgData name="Kshitij Srivastava" userId="9ca786a045148134" providerId="Windows Live" clId="Web-{65D84D15-AB9E-41E8-9C10-15770C4C6FE9}" dt="2021-07-05T11:16:30.158" v="193"/>
          <ac:spMkLst>
            <pc:docMk/>
            <pc:sldMk cId="1119489542" sldId="679"/>
            <ac:spMk id="102" creationId="{25C8D2C1-DA83-420D-9635-D52CE066B5DA}"/>
          </ac:spMkLst>
        </pc:spChg>
        <pc:spChg chg="add">
          <ac:chgData name="Kshitij Srivastava" userId="9ca786a045148134" providerId="Windows Live" clId="Web-{65D84D15-AB9E-41E8-9C10-15770C4C6FE9}" dt="2021-07-05T11:16:30.158" v="193"/>
          <ac:spMkLst>
            <pc:docMk/>
            <pc:sldMk cId="1119489542" sldId="679"/>
            <ac:spMk id="104" creationId="{434F74C9-6A0B-409E-AD1C-45B58BE91BB8}"/>
          </ac:spMkLst>
        </pc:spChg>
        <pc:spChg chg="add">
          <ac:chgData name="Kshitij Srivastava" userId="9ca786a045148134" providerId="Windows Live" clId="Web-{65D84D15-AB9E-41E8-9C10-15770C4C6FE9}" dt="2021-07-05T11:16:30.158" v="193"/>
          <ac:spMkLst>
            <pc:docMk/>
            <pc:sldMk cId="1119489542" sldId="679"/>
            <ac:spMk id="110" creationId="{1C520CBD-F82E-44E4-BDA5-128716AD79C8}"/>
          </ac:spMkLst>
        </pc:spChg>
        <pc:spChg chg="add">
          <ac:chgData name="Kshitij Srivastava" userId="9ca786a045148134" providerId="Windows Live" clId="Web-{65D84D15-AB9E-41E8-9C10-15770C4C6FE9}" dt="2021-07-05T11:16:30.158" v="193"/>
          <ac:spMkLst>
            <pc:docMk/>
            <pc:sldMk cId="1119489542" sldId="679"/>
            <ac:spMk id="112" creationId="{4618AE32-A526-42FC-A854-732740BD38DA}"/>
          </ac:spMkLst>
        </pc:spChg>
        <pc:picChg chg="mod">
          <ac:chgData name="Kshitij Srivastava" userId="9ca786a045148134" providerId="Windows Live" clId="Web-{65D84D15-AB9E-41E8-9C10-15770C4C6FE9}" dt="2021-07-05T11:16:30.158" v="193"/>
          <ac:picMkLst>
            <pc:docMk/>
            <pc:sldMk cId="1119489542" sldId="679"/>
            <ac:picMk id="3" creationId="{DA158772-F232-4176-8A01-66B996DAB278}"/>
          </ac:picMkLst>
        </pc:picChg>
        <pc:cxnChg chg="del">
          <ac:chgData name="Kshitij Srivastava" userId="9ca786a045148134" providerId="Windows Live" clId="Web-{65D84D15-AB9E-41E8-9C10-15770C4C6FE9}" dt="2021-07-05T11:16:30.158" v="193"/>
          <ac:cxnSpMkLst>
            <pc:docMk/>
            <pc:sldMk cId="1119489542" sldId="679"/>
            <ac:cxnSpMk id="93" creationId="{F5486A9D-1265-4B57-91E6-68E666B978BC}"/>
          </ac:cxnSpMkLst>
        </pc:cxnChg>
        <pc:cxnChg chg="del">
          <ac:chgData name="Kshitij Srivastava" userId="9ca786a045148134" providerId="Windows Live" clId="Web-{65D84D15-AB9E-41E8-9C10-15770C4C6FE9}" dt="2021-07-05T11:16:30.158" v="193"/>
          <ac:cxnSpMkLst>
            <pc:docMk/>
            <pc:sldMk cId="1119489542" sldId="679"/>
            <ac:cxnSpMk id="97" creationId="{D28A9C89-B313-458F-9C85-515930A51A93}"/>
          </ac:cxnSpMkLst>
        </pc:cxnChg>
        <pc:cxnChg chg="add">
          <ac:chgData name="Kshitij Srivastava" userId="9ca786a045148134" providerId="Windows Live" clId="Web-{65D84D15-AB9E-41E8-9C10-15770C4C6FE9}" dt="2021-07-05T11:16:30.158" v="193"/>
          <ac:cxnSpMkLst>
            <pc:docMk/>
            <pc:sldMk cId="1119489542" sldId="679"/>
            <ac:cxnSpMk id="106" creationId="{F5486A9D-1265-4B57-91E6-68E666B978BC}"/>
          </ac:cxnSpMkLst>
        </pc:cxnChg>
        <pc:cxnChg chg="add">
          <ac:chgData name="Kshitij Srivastava" userId="9ca786a045148134" providerId="Windows Live" clId="Web-{65D84D15-AB9E-41E8-9C10-15770C4C6FE9}" dt="2021-07-05T11:16:30.158" v="193"/>
          <ac:cxnSpMkLst>
            <pc:docMk/>
            <pc:sldMk cId="1119489542" sldId="679"/>
            <ac:cxnSpMk id="108" creationId="{77AB95BF-57D0-4E49-9EF2-408B47C8D40D}"/>
          </ac:cxnSpMkLst>
        </pc:cxnChg>
      </pc:sldChg>
    </pc:docChg>
  </pc:docChgLst>
  <pc:docChgLst>
    <pc:chgData name="Kshitij Srivastava" userId="9ca786a045148134" providerId="Windows Live" clId="Web-{EFC8B398-9718-431B-BE11-6B97A54C8392}"/>
    <pc:docChg chg="addSld modSld sldOrd">
      <pc:chgData name="Kshitij Srivastava" userId="9ca786a045148134" providerId="Windows Live" clId="Web-{EFC8B398-9718-431B-BE11-6B97A54C8392}" dt="2021-06-15T14:27:23.995" v="57"/>
      <pc:docMkLst>
        <pc:docMk/>
      </pc:docMkLst>
      <pc:sldChg chg="ord">
        <pc:chgData name="Kshitij Srivastava" userId="9ca786a045148134" providerId="Windows Live" clId="Web-{EFC8B398-9718-431B-BE11-6B97A54C8392}" dt="2021-06-15T13:51:55.776" v="2"/>
        <pc:sldMkLst>
          <pc:docMk/>
          <pc:sldMk cId="1913379007" sldId="317"/>
        </pc:sldMkLst>
      </pc:sldChg>
      <pc:sldChg chg="modSp ord">
        <pc:chgData name="Kshitij Srivastava" userId="9ca786a045148134" providerId="Windows Live" clId="Web-{EFC8B398-9718-431B-BE11-6B97A54C8392}" dt="2021-06-15T13:53:14.152" v="3" actId="1076"/>
        <pc:sldMkLst>
          <pc:docMk/>
          <pc:sldMk cId="1531134925" sldId="318"/>
        </pc:sldMkLst>
        <pc:cxnChg chg="mod">
          <ac:chgData name="Kshitij Srivastava" userId="9ca786a045148134" providerId="Windows Live" clId="Web-{EFC8B398-9718-431B-BE11-6B97A54C8392}" dt="2021-06-15T13:53:14.152" v="3" actId="1076"/>
          <ac:cxnSpMkLst>
            <pc:docMk/>
            <pc:sldMk cId="1531134925" sldId="318"/>
            <ac:cxnSpMk id="4" creationId="{D16AE766-320A-4560-9548-CFE2581DF8A3}"/>
          </ac:cxnSpMkLst>
        </pc:cxnChg>
      </pc:sldChg>
      <pc:sldChg chg="delSp delAnim">
        <pc:chgData name="Kshitij Srivastava" userId="9ca786a045148134" providerId="Windows Live" clId="Web-{EFC8B398-9718-431B-BE11-6B97A54C8392}" dt="2021-06-15T14:08:12.215" v="56"/>
        <pc:sldMkLst>
          <pc:docMk/>
          <pc:sldMk cId="3313290055" sldId="358"/>
        </pc:sldMkLst>
        <pc:cxnChg chg="del">
          <ac:chgData name="Kshitij Srivastava" userId="9ca786a045148134" providerId="Windows Live" clId="Web-{EFC8B398-9718-431B-BE11-6B97A54C8392}" dt="2021-06-15T14:08:12.200" v="50"/>
          <ac:cxnSpMkLst>
            <pc:docMk/>
            <pc:sldMk cId="3313290055" sldId="358"/>
            <ac:cxnSpMk id="3" creationId="{76B05C49-F916-4B93-A4B2-AC3BD7616CC3}"/>
          </ac:cxnSpMkLst>
        </pc:cxnChg>
        <pc:cxnChg chg="del">
          <ac:chgData name="Kshitij Srivastava" userId="9ca786a045148134" providerId="Windows Live" clId="Web-{EFC8B398-9718-431B-BE11-6B97A54C8392}" dt="2021-06-15T14:08:12.200" v="49"/>
          <ac:cxnSpMkLst>
            <pc:docMk/>
            <pc:sldMk cId="3313290055" sldId="358"/>
            <ac:cxnSpMk id="12" creationId="{1C3C4F2E-FC97-4D96-8048-FCECA16C2D6C}"/>
          </ac:cxnSpMkLst>
        </pc:cxnChg>
        <pc:cxnChg chg="del">
          <ac:chgData name="Kshitij Srivastava" userId="9ca786a045148134" providerId="Windows Live" clId="Web-{EFC8B398-9718-431B-BE11-6B97A54C8392}" dt="2021-06-15T14:08:12.215" v="56"/>
          <ac:cxnSpMkLst>
            <pc:docMk/>
            <pc:sldMk cId="3313290055" sldId="358"/>
            <ac:cxnSpMk id="13" creationId="{9731466A-7956-46A3-AE85-E7811CBF3A9C}"/>
          </ac:cxnSpMkLst>
        </pc:cxnChg>
        <pc:cxnChg chg="del">
          <ac:chgData name="Kshitij Srivastava" userId="9ca786a045148134" providerId="Windows Live" clId="Web-{EFC8B398-9718-431B-BE11-6B97A54C8392}" dt="2021-06-15T14:08:12.215" v="55"/>
          <ac:cxnSpMkLst>
            <pc:docMk/>
            <pc:sldMk cId="3313290055" sldId="358"/>
            <ac:cxnSpMk id="14" creationId="{46E3397F-E767-447E-817F-BC5E0857DF23}"/>
          </ac:cxnSpMkLst>
        </pc:cxnChg>
        <pc:cxnChg chg="del">
          <ac:chgData name="Kshitij Srivastava" userId="9ca786a045148134" providerId="Windows Live" clId="Web-{EFC8B398-9718-431B-BE11-6B97A54C8392}" dt="2021-06-15T14:08:12.215" v="54"/>
          <ac:cxnSpMkLst>
            <pc:docMk/>
            <pc:sldMk cId="3313290055" sldId="358"/>
            <ac:cxnSpMk id="15" creationId="{4944A037-DAE7-4BB9-8B41-6ED6F8592D65}"/>
          </ac:cxnSpMkLst>
        </pc:cxnChg>
        <pc:cxnChg chg="del">
          <ac:chgData name="Kshitij Srivastava" userId="9ca786a045148134" providerId="Windows Live" clId="Web-{EFC8B398-9718-431B-BE11-6B97A54C8392}" dt="2021-06-15T14:08:12.200" v="53"/>
          <ac:cxnSpMkLst>
            <pc:docMk/>
            <pc:sldMk cId="3313290055" sldId="358"/>
            <ac:cxnSpMk id="16" creationId="{DB1E5C2F-B8F1-405C-A97B-2B7533BF69C0}"/>
          </ac:cxnSpMkLst>
        </pc:cxnChg>
        <pc:cxnChg chg="del">
          <ac:chgData name="Kshitij Srivastava" userId="9ca786a045148134" providerId="Windows Live" clId="Web-{EFC8B398-9718-431B-BE11-6B97A54C8392}" dt="2021-06-15T14:08:12.200" v="52"/>
          <ac:cxnSpMkLst>
            <pc:docMk/>
            <pc:sldMk cId="3313290055" sldId="358"/>
            <ac:cxnSpMk id="18" creationId="{4678EDB6-BE75-4FA1-A551-D25983446F61}"/>
          </ac:cxnSpMkLst>
        </pc:cxnChg>
        <pc:cxnChg chg="del">
          <ac:chgData name="Kshitij Srivastava" userId="9ca786a045148134" providerId="Windows Live" clId="Web-{EFC8B398-9718-431B-BE11-6B97A54C8392}" dt="2021-06-15T14:08:12.200" v="51"/>
          <ac:cxnSpMkLst>
            <pc:docMk/>
            <pc:sldMk cId="3313290055" sldId="358"/>
            <ac:cxnSpMk id="19" creationId="{7BBCDAB1-10AD-4F56-AFCF-A299BB405CC6}"/>
          </ac:cxnSpMkLst>
        </pc:cxnChg>
      </pc:sldChg>
      <pc:sldChg chg="addSp delSp modSp new mod modClrScheme addAnim chgLayout">
        <pc:chgData name="Kshitij Srivastava" userId="9ca786a045148134" providerId="Windows Live" clId="Web-{EFC8B398-9718-431B-BE11-6B97A54C8392}" dt="2021-06-15T13:56:33.511" v="48" actId="1076"/>
        <pc:sldMkLst>
          <pc:docMk/>
          <pc:sldMk cId="4228871760" sldId="604"/>
        </pc:sldMkLst>
        <pc:spChg chg="del">
          <ac:chgData name="Kshitij Srivastava" userId="9ca786a045148134" providerId="Windows Live" clId="Web-{EFC8B398-9718-431B-BE11-6B97A54C8392}" dt="2021-06-15T13:53:30.167" v="32"/>
          <ac:spMkLst>
            <pc:docMk/>
            <pc:sldMk cId="4228871760" sldId="604"/>
            <ac:spMk id="2" creationId="{1FB5C87F-A7B2-48C9-82D9-EAA4F64455AB}"/>
          </ac:spMkLst>
        </pc:spChg>
        <pc:spChg chg="add">
          <ac:chgData name="Kshitij Srivastava" userId="9ca786a045148134" providerId="Windows Live" clId="Web-{EFC8B398-9718-431B-BE11-6B97A54C8392}" dt="2021-06-15T13:53:19.636" v="14"/>
          <ac:spMkLst>
            <pc:docMk/>
            <pc:sldMk cId="4228871760" sldId="604"/>
            <ac:spMk id="24" creationId="{3B130837-A40E-4FB5-81CD-BA44343FCD62}"/>
          </ac:spMkLst>
        </pc:spChg>
        <pc:spChg chg="add">
          <ac:chgData name="Kshitij Srivastava" userId="9ca786a045148134" providerId="Windows Live" clId="Web-{EFC8B398-9718-431B-BE11-6B97A54C8392}" dt="2021-06-15T13:53:19.636" v="15"/>
          <ac:spMkLst>
            <pc:docMk/>
            <pc:sldMk cId="4228871760" sldId="604"/>
            <ac:spMk id="26" creationId="{D6E2C8AC-3894-4A42-AD7B-6FD8EEBAFC91}"/>
          </ac:spMkLst>
        </pc:spChg>
        <pc:spChg chg="add">
          <ac:chgData name="Kshitij Srivastava" userId="9ca786a045148134" providerId="Windows Live" clId="Web-{EFC8B398-9718-431B-BE11-6B97A54C8392}" dt="2021-06-15T13:53:19.636" v="16"/>
          <ac:spMkLst>
            <pc:docMk/>
            <pc:sldMk cId="4228871760" sldId="604"/>
            <ac:spMk id="28" creationId="{6FFF9491-F8CC-4539-B90C-BDFEFFABDF7B}"/>
          </ac:spMkLst>
        </pc:spChg>
        <pc:spChg chg="add">
          <ac:chgData name="Kshitij Srivastava" userId="9ca786a045148134" providerId="Windows Live" clId="Web-{EFC8B398-9718-431B-BE11-6B97A54C8392}" dt="2021-06-15T13:53:19.652" v="17"/>
          <ac:spMkLst>
            <pc:docMk/>
            <pc:sldMk cId="4228871760" sldId="604"/>
            <ac:spMk id="30" creationId="{C958F259-8437-4ED8-84C5-9709C6CB00BF}"/>
          </ac:spMkLst>
        </pc:spChg>
        <pc:spChg chg="add">
          <ac:chgData name="Kshitij Srivastava" userId="9ca786a045148134" providerId="Windows Live" clId="Web-{EFC8B398-9718-431B-BE11-6B97A54C8392}" dt="2021-06-15T13:53:19.652" v="18"/>
          <ac:spMkLst>
            <pc:docMk/>
            <pc:sldMk cId="4228871760" sldId="604"/>
            <ac:spMk id="32" creationId="{EB379107-1F0F-4560-968A-5D248305E375}"/>
          </ac:spMkLst>
        </pc:spChg>
        <pc:spChg chg="add">
          <ac:chgData name="Kshitij Srivastava" userId="9ca786a045148134" providerId="Windows Live" clId="Web-{EFC8B398-9718-431B-BE11-6B97A54C8392}" dt="2021-06-15T13:53:19.652" v="19"/>
          <ac:spMkLst>
            <pc:docMk/>
            <pc:sldMk cId="4228871760" sldId="604"/>
            <ac:spMk id="34" creationId="{77100276-C918-4B40-9762-D48A7A87CF96}"/>
          </ac:spMkLst>
        </pc:spChg>
        <pc:spChg chg="add">
          <ac:chgData name="Kshitij Srivastava" userId="9ca786a045148134" providerId="Windows Live" clId="Web-{EFC8B398-9718-431B-BE11-6B97A54C8392}" dt="2021-06-15T13:53:19.667" v="20"/>
          <ac:spMkLst>
            <pc:docMk/>
            <pc:sldMk cId="4228871760" sldId="604"/>
            <ac:spMk id="36" creationId="{55C4762C-56BD-4B6C-BB48-441A9C4B0954}"/>
          </ac:spMkLst>
        </pc:spChg>
        <pc:spChg chg="add">
          <ac:chgData name="Kshitij Srivastava" userId="9ca786a045148134" providerId="Windows Live" clId="Web-{EFC8B398-9718-431B-BE11-6B97A54C8392}" dt="2021-06-15T13:53:19.667" v="21"/>
          <ac:spMkLst>
            <pc:docMk/>
            <pc:sldMk cId="4228871760" sldId="604"/>
            <ac:spMk id="38" creationId="{A9CFC301-61D7-47E0-87DB-80B528CE59C3}"/>
          </ac:spMkLst>
        </pc:spChg>
        <pc:spChg chg="add">
          <ac:chgData name="Kshitij Srivastava" userId="9ca786a045148134" providerId="Windows Live" clId="Web-{EFC8B398-9718-431B-BE11-6B97A54C8392}" dt="2021-06-15T13:53:19.683" v="22"/>
          <ac:spMkLst>
            <pc:docMk/>
            <pc:sldMk cId="4228871760" sldId="604"/>
            <ac:spMk id="40" creationId="{3669AD06-4E74-42E9-9B02-F6445E7C29A1}"/>
          </ac:spMkLst>
        </pc:spChg>
        <pc:spChg chg="add">
          <ac:chgData name="Kshitij Srivastava" userId="9ca786a045148134" providerId="Windows Live" clId="Web-{EFC8B398-9718-431B-BE11-6B97A54C8392}" dt="2021-06-15T13:53:19.683" v="23"/>
          <ac:spMkLst>
            <pc:docMk/>
            <pc:sldMk cId="4228871760" sldId="604"/>
            <ac:spMk id="42" creationId="{3C0EF1D6-2F28-4808-A31F-8090270FE760}"/>
          </ac:spMkLst>
        </pc:spChg>
        <pc:spChg chg="add">
          <ac:chgData name="Kshitij Srivastava" userId="9ca786a045148134" providerId="Windows Live" clId="Web-{EFC8B398-9718-431B-BE11-6B97A54C8392}" dt="2021-06-15T13:53:19.683" v="24"/>
          <ac:spMkLst>
            <pc:docMk/>
            <pc:sldMk cId="4228871760" sldId="604"/>
            <ac:spMk id="44" creationId="{790E13D9-51A4-4BCB-AA96-E4ECF2873E3C}"/>
          </ac:spMkLst>
        </pc:spChg>
        <pc:spChg chg="add">
          <ac:chgData name="Kshitij Srivastava" userId="9ca786a045148134" providerId="Windows Live" clId="Web-{EFC8B398-9718-431B-BE11-6B97A54C8392}" dt="2021-06-15T13:53:19.699" v="25"/>
          <ac:spMkLst>
            <pc:docMk/>
            <pc:sldMk cId="4228871760" sldId="604"/>
            <ac:spMk id="46" creationId="{30FD1753-D53B-436C-857C-3150096B83D9}"/>
          </ac:spMkLst>
        </pc:spChg>
        <pc:spChg chg="add">
          <ac:chgData name="Kshitij Srivastava" userId="9ca786a045148134" providerId="Windows Live" clId="Web-{EFC8B398-9718-431B-BE11-6B97A54C8392}" dt="2021-06-15T13:53:19.699" v="26"/>
          <ac:spMkLst>
            <pc:docMk/>
            <pc:sldMk cId="4228871760" sldId="604"/>
            <ac:spMk id="48" creationId="{D7FDC6F0-52A6-4028-BD1A-859AB1F62B3B}"/>
          </ac:spMkLst>
        </pc:spChg>
        <pc:spChg chg="add">
          <ac:chgData name="Kshitij Srivastava" userId="9ca786a045148134" providerId="Windows Live" clId="Web-{EFC8B398-9718-431B-BE11-6B97A54C8392}" dt="2021-06-15T13:53:19.714" v="27"/>
          <ac:spMkLst>
            <pc:docMk/>
            <pc:sldMk cId="4228871760" sldId="604"/>
            <ac:spMk id="50" creationId="{4752F68E-43C7-4043-8939-195545FC4A93}"/>
          </ac:spMkLst>
        </pc:spChg>
        <pc:spChg chg="add">
          <ac:chgData name="Kshitij Srivastava" userId="9ca786a045148134" providerId="Windows Live" clId="Web-{EFC8B398-9718-431B-BE11-6B97A54C8392}" dt="2021-06-15T13:53:19.714" v="28"/>
          <ac:spMkLst>
            <pc:docMk/>
            <pc:sldMk cId="4228871760" sldId="604"/>
            <ac:spMk id="52" creationId="{45B000F0-D4B1-4246-B958-96A2EA4E0EA7}"/>
          </ac:spMkLst>
        </pc:spChg>
        <pc:spChg chg="add">
          <ac:chgData name="Kshitij Srivastava" userId="9ca786a045148134" providerId="Windows Live" clId="Web-{EFC8B398-9718-431B-BE11-6B97A54C8392}" dt="2021-06-15T13:53:19.714" v="29"/>
          <ac:spMkLst>
            <pc:docMk/>
            <pc:sldMk cId="4228871760" sldId="604"/>
            <ac:spMk id="54" creationId="{DD8EADDD-1587-46E1-924E-38691E94AD8F}"/>
          </ac:spMkLst>
        </pc:spChg>
        <pc:spChg chg="add">
          <ac:chgData name="Kshitij Srivastava" userId="9ca786a045148134" providerId="Windows Live" clId="Web-{EFC8B398-9718-431B-BE11-6B97A54C8392}" dt="2021-06-15T13:53:19.730" v="30"/>
          <ac:spMkLst>
            <pc:docMk/>
            <pc:sldMk cId="4228871760" sldId="604"/>
            <ac:spMk id="56" creationId="{B0F2E19B-721B-4661-8550-24B32E7B5418}"/>
          </ac:spMkLst>
        </pc:spChg>
        <pc:spChg chg="add">
          <ac:chgData name="Kshitij Srivastava" userId="9ca786a045148134" providerId="Windows Live" clId="Web-{EFC8B398-9718-431B-BE11-6B97A54C8392}" dt="2021-06-15T13:53:19.730" v="31"/>
          <ac:spMkLst>
            <pc:docMk/>
            <pc:sldMk cId="4228871760" sldId="604"/>
            <ac:spMk id="58" creationId="{3617D784-AA93-4FAB-9F81-04F0050E1BFE}"/>
          </ac:spMkLst>
        </pc:spChg>
        <pc:picChg chg="add mod">
          <ac:chgData name="Kshitij Srivastava" userId="9ca786a045148134" providerId="Windows Live" clId="Web-{EFC8B398-9718-431B-BE11-6B97A54C8392}" dt="2021-06-15T13:55:44.713" v="35" actId="1076"/>
          <ac:picMkLst>
            <pc:docMk/>
            <pc:sldMk cId="4228871760" sldId="604"/>
            <ac:picMk id="2" creationId="{6188F6D1-D5F0-4196-B21F-A47D6F0EBA45}"/>
          </ac:picMkLst>
        </pc:picChg>
        <pc:picChg chg="add del">
          <ac:chgData name="Kshitij Srivastava" userId="9ca786a045148134" providerId="Windows Live" clId="Web-{EFC8B398-9718-431B-BE11-6B97A54C8392}" dt="2021-06-15T13:56:06.136" v="39"/>
          <ac:picMkLst>
            <pc:docMk/>
            <pc:sldMk cId="4228871760" sldId="604"/>
            <ac:picMk id="4" creationId="{AD5EE47B-C01E-439D-956F-D4C064954082}"/>
          </ac:picMkLst>
        </pc:picChg>
        <pc:picChg chg="add">
          <ac:chgData name="Kshitij Srivastava" userId="9ca786a045148134" providerId="Windows Live" clId="Web-{EFC8B398-9718-431B-BE11-6B97A54C8392}" dt="2021-06-15T13:53:19.574" v="5"/>
          <ac:picMkLst>
            <pc:docMk/>
            <pc:sldMk cId="4228871760" sldId="604"/>
            <ac:picMk id="6" creationId="{B379578B-8628-4451-A034-FCE8B7500ED4}"/>
          </ac:picMkLst>
        </pc:picChg>
        <pc:picChg chg="add del">
          <ac:chgData name="Kshitij Srivastava" userId="9ca786a045148134" providerId="Windows Live" clId="Web-{EFC8B398-9718-431B-BE11-6B97A54C8392}" dt="2021-06-15T13:56:14.448" v="42"/>
          <ac:picMkLst>
            <pc:docMk/>
            <pc:sldMk cId="4228871760" sldId="604"/>
            <ac:picMk id="8" creationId="{7C2A6E1D-D898-4857-934D-B312F1D48754}"/>
          </ac:picMkLst>
        </pc:picChg>
        <pc:picChg chg="add del">
          <ac:chgData name="Kshitij Srivastava" userId="9ca786a045148134" providerId="Windows Live" clId="Web-{EFC8B398-9718-431B-BE11-6B97A54C8392}" dt="2021-06-15T13:55:53.792" v="37"/>
          <ac:picMkLst>
            <pc:docMk/>
            <pc:sldMk cId="4228871760" sldId="604"/>
            <ac:picMk id="10" creationId="{FEBC5C5F-B46C-4EAF-9F0F-D4749CD67FE9}"/>
          </ac:picMkLst>
        </pc:picChg>
        <pc:picChg chg="add">
          <ac:chgData name="Kshitij Srivastava" userId="9ca786a045148134" providerId="Windows Live" clId="Web-{EFC8B398-9718-431B-BE11-6B97A54C8392}" dt="2021-06-15T13:53:19.605" v="8"/>
          <ac:picMkLst>
            <pc:docMk/>
            <pc:sldMk cId="4228871760" sldId="604"/>
            <ac:picMk id="12" creationId="{9F743B7A-EC20-49E9-A0B2-7A4D6431E491}"/>
          </ac:picMkLst>
        </pc:picChg>
        <pc:picChg chg="add">
          <ac:chgData name="Kshitij Srivastava" userId="9ca786a045148134" providerId="Windows Live" clId="Web-{EFC8B398-9718-431B-BE11-6B97A54C8392}" dt="2021-06-15T13:53:19.605" v="9"/>
          <ac:picMkLst>
            <pc:docMk/>
            <pc:sldMk cId="4228871760" sldId="604"/>
            <ac:picMk id="14" creationId="{5EFD3A28-28D0-43AD-A370-812ACC83F0C6}"/>
          </ac:picMkLst>
        </pc:picChg>
        <pc:picChg chg="add">
          <ac:chgData name="Kshitij Srivastava" userId="9ca786a045148134" providerId="Windows Live" clId="Web-{EFC8B398-9718-431B-BE11-6B97A54C8392}" dt="2021-06-15T13:53:19.605" v="10"/>
          <ac:picMkLst>
            <pc:docMk/>
            <pc:sldMk cId="4228871760" sldId="604"/>
            <ac:picMk id="16" creationId="{AB10B5E2-A364-437F-8AF7-16F0E72C0200}"/>
          </ac:picMkLst>
        </pc:picChg>
        <pc:picChg chg="add">
          <ac:chgData name="Kshitij Srivastava" userId="9ca786a045148134" providerId="Windows Live" clId="Web-{EFC8B398-9718-431B-BE11-6B97A54C8392}" dt="2021-06-15T13:53:19.620" v="11"/>
          <ac:picMkLst>
            <pc:docMk/>
            <pc:sldMk cId="4228871760" sldId="604"/>
            <ac:picMk id="18" creationId="{BB5E75DE-2A92-4F7B-860E-0D17B5A57EF8}"/>
          </ac:picMkLst>
        </pc:picChg>
        <pc:picChg chg="add">
          <ac:chgData name="Kshitij Srivastava" userId="9ca786a045148134" providerId="Windows Live" clId="Web-{EFC8B398-9718-431B-BE11-6B97A54C8392}" dt="2021-06-15T13:53:19.620" v="12"/>
          <ac:picMkLst>
            <pc:docMk/>
            <pc:sldMk cId="4228871760" sldId="604"/>
            <ac:picMk id="20" creationId="{5D2B99B9-2BCA-4AB6-8722-D1E3AEFDCD65}"/>
          </ac:picMkLst>
        </pc:picChg>
        <pc:picChg chg="add del">
          <ac:chgData name="Kshitij Srivastava" userId="9ca786a045148134" providerId="Windows Live" clId="Web-{EFC8B398-9718-431B-BE11-6B97A54C8392}" dt="2021-06-15T13:56:26.480" v="45"/>
          <ac:picMkLst>
            <pc:docMk/>
            <pc:sldMk cId="4228871760" sldId="604"/>
            <ac:picMk id="22" creationId="{1A0DF155-5E55-4CFE-9A05-25F9520179EE}"/>
          </ac:picMkLst>
        </pc:picChg>
        <pc:picChg chg="add mod">
          <ac:chgData name="Kshitij Srivastava" userId="9ca786a045148134" providerId="Windows Live" clId="Web-{EFC8B398-9718-431B-BE11-6B97A54C8392}" dt="2021-06-15T13:55:56.089" v="38" actId="1076"/>
          <ac:picMkLst>
            <pc:docMk/>
            <pc:sldMk cId="4228871760" sldId="604"/>
            <ac:picMk id="33" creationId="{6D63970D-545B-4587-8993-C0538226945F}"/>
          </ac:picMkLst>
        </pc:picChg>
        <pc:picChg chg="add mod">
          <ac:chgData name="Kshitij Srivastava" userId="9ca786a045148134" providerId="Windows Live" clId="Web-{EFC8B398-9718-431B-BE11-6B97A54C8392}" dt="2021-06-15T13:56:10.730" v="41" actId="1076"/>
          <ac:picMkLst>
            <pc:docMk/>
            <pc:sldMk cId="4228871760" sldId="604"/>
            <ac:picMk id="35" creationId="{039E9A02-1A14-4CFA-92F0-D5FD19E22CE6}"/>
          </ac:picMkLst>
        </pc:picChg>
        <pc:picChg chg="add mod">
          <ac:chgData name="Kshitij Srivastava" userId="9ca786a045148134" providerId="Windows Live" clId="Web-{EFC8B398-9718-431B-BE11-6B97A54C8392}" dt="2021-06-15T13:56:19.902" v="44" actId="1076"/>
          <ac:picMkLst>
            <pc:docMk/>
            <pc:sldMk cId="4228871760" sldId="604"/>
            <ac:picMk id="37" creationId="{7C7ADAB5-9CBF-40EF-8571-62C1BB414DDE}"/>
          </ac:picMkLst>
        </pc:picChg>
        <pc:picChg chg="add mod">
          <ac:chgData name="Kshitij Srivastava" userId="9ca786a045148134" providerId="Windows Live" clId="Web-{EFC8B398-9718-431B-BE11-6B97A54C8392}" dt="2021-06-15T13:56:33.511" v="48" actId="1076"/>
          <ac:picMkLst>
            <pc:docMk/>
            <pc:sldMk cId="4228871760" sldId="604"/>
            <ac:picMk id="39" creationId="{46CBFB10-2618-409B-99FB-AD229FC8DAD8}"/>
          </ac:picMkLst>
        </pc:picChg>
      </pc:sldChg>
      <pc:sldChg chg="add replId">
        <pc:chgData name="Kshitij Srivastava" userId="9ca786a045148134" providerId="Windows Live" clId="Web-{EFC8B398-9718-431B-BE11-6B97A54C8392}" dt="2021-06-15T14:27:23.995" v="57"/>
        <pc:sldMkLst>
          <pc:docMk/>
          <pc:sldMk cId="539479706" sldId="605"/>
        </pc:sldMkLst>
      </pc:sldChg>
    </pc:docChg>
  </pc:docChgLst>
  <pc:docChgLst>
    <pc:chgData name="Kshitij Srivastava" userId="9ca786a045148134" providerId="Windows Live" clId="Web-{8348B2B3-CCD2-4B6A-BC32-6F636B2AB62A}"/>
    <pc:docChg chg="addSld modSld sldOrd">
      <pc:chgData name="Kshitij Srivastava" userId="9ca786a045148134" providerId="Windows Live" clId="Web-{8348B2B3-CCD2-4B6A-BC32-6F636B2AB62A}" dt="2021-06-25T11:00:05.310" v="394" actId="20577"/>
      <pc:docMkLst>
        <pc:docMk/>
      </pc:docMkLst>
      <pc:sldChg chg="modSp addAnim modAnim">
        <pc:chgData name="Kshitij Srivastava" userId="9ca786a045148134" providerId="Windows Live" clId="Web-{8348B2B3-CCD2-4B6A-BC32-6F636B2AB62A}" dt="2021-06-25T10:16:10.947" v="222"/>
        <pc:sldMkLst>
          <pc:docMk/>
          <pc:sldMk cId="1654669150" sldId="362"/>
        </pc:sldMkLst>
        <pc:spChg chg="mod">
          <ac:chgData name="Kshitij Srivastava" userId="9ca786a045148134" providerId="Windows Live" clId="Web-{8348B2B3-CCD2-4B6A-BC32-6F636B2AB62A}" dt="2021-06-25T10:16:10.947" v="222"/>
          <ac:spMkLst>
            <pc:docMk/>
            <pc:sldMk cId="1654669150" sldId="362"/>
            <ac:spMk id="30" creationId="{2CAA4E22-54BD-4E1F-A8EF-D9A09679DC5B}"/>
          </ac:spMkLst>
        </pc:spChg>
        <pc:spChg chg="mod">
          <ac:chgData name="Kshitij Srivastava" userId="9ca786a045148134" providerId="Windows Live" clId="Web-{8348B2B3-CCD2-4B6A-BC32-6F636B2AB62A}" dt="2021-06-25T10:15:56.072" v="220" actId="20577"/>
          <ac:spMkLst>
            <pc:docMk/>
            <pc:sldMk cId="1654669150" sldId="362"/>
            <ac:spMk id="46" creationId="{C05FD673-5521-46C7-966F-844F0F9723FA}"/>
          </ac:spMkLst>
        </pc:spChg>
      </pc:sldChg>
      <pc:sldChg chg="addSp delSp modSp mod modClrScheme addAnim modAnim chgLayout">
        <pc:chgData name="Kshitij Srivastava" userId="9ca786a045148134" providerId="Windows Live" clId="Web-{8348B2B3-CCD2-4B6A-BC32-6F636B2AB62A}" dt="2021-06-25T11:00:05.310" v="394" actId="20577"/>
        <pc:sldMkLst>
          <pc:docMk/>
          <pc:sldMk cId="1718422683" sldId="426"/>
        </pc:sldMkLst>
        <pc:spChg chg="mod ord">
          <ac:chgData name="Kshitij Srivastava" userId="9ca786a045148134" providerId="Windows Live" clId="Web-{8348B2B3-CCD2-4B6A-BC32-6F636B2AB62A}" dt="2021-06-25T10:09:20.595" v="126"/>
          <ac:spMkLst>
            <pc:docMk/>
            <pc:sldMk cId="1718422683" sldId="426"/>
            <ac:spMk id="2" creationId="{0B387244-411B-415F-8741-5F8586E40503}"/>
          </ac:spMkLst>
        </pc:spChg>
        <pc:spChg chg="add mod">
          <ac:chgData name="Kshitij Srivastava" userId="9ca786a045148134" providerId="Windows Live" clId="Web-{8348B2B3-CCD2-4B6A-BC32-6F636B2AB62A}" dt="2021-06-25T11:00:05.310" v="394" actId="20577"/>
          <ac:spMkLst>
            <pc:docMk/>
            <pc:sldMk cId="1718422683" sldId="426"/>
            <ac:spMk id="3" creationId="{EAA0A1B6-48A9-40D3-88A8-A951DE6FCAE5}"/>
          </ac:spMkLst>
        </pc:spChg>
        <pc:spChg chg="add del mod">
          <ac:chgData name="Kshitij Srivastava" userId="9ca786a045148134" providerId="Windows Live" clId="Web-{8348B2B3-CCD2-4B6A-BC32-6F636B2AB62A}" dt="2021-06-25T10:23:13.299" v="239"/>
          <ac:spMkLst>
            <pc:docMk/>
            <pc:sldMk cId="1718422683" sldId="426"/>
            <ac:spMk id="4" creationId="{DD4309DA-0456-4A57-AE0A-7799987E4708}"/>
          </ac:spMkLst>
        </pc:spChg>
        <pc:spChg chg="add mod">
          <ac:chgData name="Kshitij Srivastava" userId="9ca786a045148134" providerId="Windows Live" clId="Web-{8348B2B3-CCD2-4B6A-BC32-6F636B2AB62A}" dt="2021-06-25T10:11:26.363" v="179" actId="20577"/>
          <ac:spMkLst>
            <pc:docMk/>
            <pc:sldMk cId="1718422683" sldId="426"/>
            <ac:spMk id="5" creationId="{52DB0EF4-FAA9-4731-830E-1CCAD77B2AD9}"/>
          </ac:spMkLst>
        </pc:spChg>
        <pc:spChg chg="add del mod">
          <ac:chgData name="Kshitij Srivastava" userId="9ca786a045148134" providerId="Windows Live" clId="Web-{8348B2B3-CCD2-4B6A-BC32-6F636B2AB62A}" dt="2021-06-25T10:09:05.079" v="123"/>
          <ac:spMkLst>
            <pc:docMk/>
            <pc:sldMk cId="1718422683" sldId="426"/>
            <ac:spMk id="7" creationId="{304460BF-29DF-49A9-B83E-E3FEFC015C83}"/>
          </ac:spMkLst>
        </pc:spChg>
        <pc:spChg chg="add del mod">
          <ac:chgData name="Kshitij Srivastava" userId="9ca786a045148134" providerId="Windows Live" clId="Web-{8348B2B3-CCD2-4B6A-BC32-6F636B2AB62A}" dt="2021-06-25T10:09:10.376" v="125"/>
          <ac:spMkLst>
            <pc:docMk/>
            <pc:sldMk cId="1718422683" sldId="426"/>
            <ac:spMk id="8" creationId="{07A33A00-649D-430F-9C90-3EAB6038A2D9}"/>
          </ac:spMkLst>
        </pc:spChg>
        <pc:spChg chg="mod">
          <ac:chgData name="Kshitij Srivastava" userId="9ca786a045148134" providerId="Windows Live" clId="Web-{8348B2B3-CCD2-4B6A-BC32-6F636B2AB62A}" dt="2021-06-25T10:52:49.567" v="350" actId="20577"/>
          <ac:spMkLst>
            <pc:docMk/>
            <pc:sldMk cId="1718422683" sldId="426"/>
            <ac:spMk id="10" creationId="{2BB080D8-E1BD-4EED-9544-6D9803AEEA88}"/>
          </ac:spMkLst>
        </pc:spChg>
        <pc:spChg chg="add del mod">
          <ac:chgData name="Kshitij Srivastava" userId="9ca786a045148134" providerId="Windows Live" clId="Web-{8348B2B3-CCD2-4B6A-BC32-6F636B2AB62A}" dt="2021-06-25T10:09:20.595" v="126"/>
          <ac:spMkLst>
            <pc:docMk/>
            <pc:sldMk cId="1718422683" sldId="426"/>
            <ac:spMk id="11" creationId="{A33C7B8C-19E2-47B2-9962-EC81943BBFA1}"/>
          </ac:spMkLst>
        </pc:spChg>
        <pc:spChg chg="add mod">
          <ac:chgData name="Kshitij Srivastava" userId="9ca786a045148134" providerId="Windows Live" clId="Web-{8348B2B3-CCD2-4B6A-BC32-6F636B2AB62A}" dt="2021-06-25T10:22:58.830" v="237" actId="14100"/>
          <ac:spMkLst>
            <pc:docMk/>
            <pc:sldMk cId="1718422683" sldId="426"/>
            <ac:spMk id="12" creationId="{29AFE233-8205-4ACA-90FE-5B623600B415}"/>
          </ac:spMkLst>
        </pc:spChg>
      </pc:sldChg>
      <pc:sldChg chg="addSp modSp addAnim modAnim">
        <pc:chgData name="Kshitij Srivastava" userId="9ca786a045148134" providerId="Windows Live" clId="Web-{8348B2B3-CCD2-4B6A-BC32-6F636B2AB62A}" dt="2021-06-25T10:33:04.732" v="249"/>
        <pc:sldMkLst>
          <pc:docMk/>
          <pc:sldMk cId="1254590615" sldId="428"/>
        </pc:sldMkLst>
        <pc:picChg chg="add mod">
          <ac:chgData name="Kshitij Srivastava" userId="9ca786a045148134" providerId="Windows Live" clId="Web-{8348B2B3-CCD2-4B6A-BC32-6F636B2AB62A}" dt="2021-06-25T10:07:02.155" v="80" actId="1076"/>
          <ac:picMkLst>
            <pc:docMk/>
            <pc:sldMk cId="1254590615" sldId="428"/>
            <ac:picMk id="6" creationId="{5CBC1ED2-D421-4A75-955B-28F597DA610E}"/>
          </ac:picMkLst>
        </pc:picChg>
        <pc:cxnChg chg="add mod">
          <ac:chgData name="Kshitij Srivastava" userId="9ca786a045148134" providerId="Windows Live" clId="Web-{8348B2B3-CCD2-4B6A-BC32-6F636B2AB62A}" dt="2021-06-25T10:03:23.745" v="55" actId="14100"/>
          <ac:cxnSpMkLst>
            <pc:docMk/>
            <pc:sldMk cId="1254590615" sldId="428"/>
            <ac:cxnSpMk id="3" creationId="{B29BB060-506D-44B0-A020-42493A56CF94}"/>
          </ac:cxnSpMkLst>
        </pc:cxnChg>
        <pc:cxnChg chg="add mod">
          <ac:chgData name="Kshitij Srivastava" userId="9ca786a045148134" providerId="Windows Live" clId="Web-{8348B2B3-CCD2-4B6A-BC32-6F636B2AB62A}" dt="2021-06-25T10:03:36.557" v="58" actId="14100"/>
          <ac:cxnSpMkLst>
            <pc:docMk/>
            <pc:sldMk cId="1254590615" sldId="428"/>
            <ac:cxnSpMk id="21" creationId="{D5750144-E62F-4D50-8347-9B258394B6C7}"/>
          </ac:cxnSpMkLst>
        </pc:cxnChg>
        <pc:cxnChg chg="add mod">
          <ac:chgData name="Kshitij Srivastava" userId="9ca786a045148134" providerId="Windows Live" clId="Web-{8348B2B3-CCD2-4B6A-BC32-6F636B2AB62A}" dt="2021-06-25T10:03:44.182" v="61" actId="14100"/>
          <ac:cxnSpMkLst>
            <pc:docMk/>
            <pc:sldMk cId="1254590615" sldId="428"/>
            <ac:cxnSpMk id="22" creationId="{497DEC93-8275-4C81-90D7-B123A9A8815B}"/>
          </ac:cxnSpMkLst>
        </pc:cxnChg>
        <pc:cxnChg chg="add mod">
          <ac:chgData name="Kshitij Srivastava" userId="9ca786a045148134" providerId="Windows Live" clId="Web-{8348B2B3-CCD2-4B6A-BC32-6F636B2AB62A}" dt="2021-06-25T10:03:53.417" v="64" actId="14100"/>
          <ac:cxnSpMkLst>
            <pc:docMk/>
            <pc:sldMk cId="1254590615" sldId="428"/>
            <ac:cxnSpMk id="23" creationId="{FE6FA6D9-1A53-4A67-8FDA-1891E84DA85A}"/>
          </ac:cxnSpMkLst>
        </pc:cxnChg>
        <pc:cxnChg chg="add mod">
          <ac:chgData name="Kshitij Srivastava" userId="9ca786a045148134" providerId="Windows Live" clId="Web-{8348B2B3-CCD2-4B6A-BC32-6F636B2AB62A}" dt="2021-06-25T10:04:24.214" v="72" actId="14100"/>
          <ac:cxnSpMkLst>
            <pc:docMk/>
            <pc:sldMk cId="1254590615" sldId="428"/>
            <ac:cxnSpMk id="36" creationId="{16A9FBF7-FE4E-4E18-911C-A9F2ECB274BC}"/>
          </ac:cxnSpMkLst>
        </pc:cxnChg>
        <pc:cxnChg chg="add mod">
          <ac:chgData name="Kshitij Srivastava" userId="9ca786a045148134" providerId="Windows Live" clId="Web-{8348B2B3-CCD2-4B6A-BC32-6F636B2AB62A}" dt="2021-06-25T10:04:35.199" v="74" actId="14100"/>
          <ac:cxnSpMkLst>
            <pc:docMk/>
            <pc:sldMk cId="1254590615" sldId="428"/>
            <ac:cxnSpMk id="37" creationId="{561757AB-0A9F-4A78-998D-38F440813C9A}"/>
          </ac:cxnSpMkLst>
        </pc:cxnChg>
      </pc:sldChg>
      <pc:sldChg chg="modSp addAnim modAnim">
        <pc:chgData name="Kshitij Srivastava" userId="9ca786a045148134" providerId="Windows Live" clId="Web-{8348B2B3-CCD2-4B6A-BC32-6F636B2AB62A}" dt="2021-06-25T10:15:39.696" v="218"/>
        <pc:sldMkLst>
          <pc:docMk/>
          <pc:sldMk cId="1976711015" sldId="442"/>
        </pc:sldMkLst>
        <pc:spChg chg="mod">
          <ac:chgData name="Kshitij Srivastava" userId="9ca786a045148134" providerId="Windows Live" clId="Web-{8348B2B3-CCD2-4B6A-BC32-6F636B2AB62A}" dt="2021-06-25T10:14:52.477" v="213" actId="1076"/>
          <ac:spMkLst>
            <pc:docMk/>
            <pc:sldMk cId="1976711015" sldId="442"/>
            <ac:spMk id="4" creationId="{62C55A6D-95D5-41AC-999F-7FB60799C2D6}"/>
          </ac:spMkLst>
        </pc:spChg>
        <pc:spChg chg="mod">
          <ac:chgData name="Kshitij Srivastava" userId="9ca786a045148134" providerId="Windows Live" clId="Web-{8348B2B3-CCD2-4B6A-BC32-6F636B2AB62A}" dt="2021-06-25T10:15:03.727" v="215" actId="20577"/>
          <ac:spMkLst>
            <pc:docMk/>
            <pc:sldMk cId="1976711015" sldId="442"/>
            <ac:spMk id="5" creationId="{E2011E9E-FAA6-4455-9799-B2486583499F}"/>
          </ac:spMkLst>
        </pc:spChg>
        <pc:spChg chg="mod">
          <ac:chgData name="Kshitij Srivastava" userId="9ca786a045148134" providerId="Windows Live" clId="Web-{8348B2B3-CCD2-4B6A-BC32-6F636B2AB62A}" dt="2021-06-25T10:15:11.493" v="216" actId="1076"/>
          <ac:spMkLst>
            <pc:docMk/>
            <pc:sldMk cId="1976711015" sldId="442"/>
            <ac:spMk id="6" creationId="{85E7948B-1675-4CE1-AAC3-CC45432113EE}"/>
          </ac:spMkLst>
        </pc:spChg>
      </pc:sldChg>
      <pc:sldChg chg="addSp delSp modSp add ord replId addAnim delAnim modAnim">
        <pc:chgData name="Kshitij Srivastava" userId="9ca786a045148134" providerId="Windows Live" clId="Web-{8348B2B3-CCD2-4B6A-BC32-6F636B2AB62A}" dt="2021-06-25T10:53:40.693" v="369"/>
        <pc:sldMkLst>
          <pc:docMk/>
          <pc:sldMk cId="2954055642" sldId="637"/>
        </pc:sldMkLst>
        <pc:spChg chg="mod">
          <ac:chgData name="Kshitij Srivastava" userId="9ca786a045148134" providerId="Windows Live" clId="Web-{8348B2B3-CCD2-4B6A-BC32-6F636B2AB62A}" dt="2021-06-25T09:57:07.956" v="11" actId="20577"/>
          <ac:spMkLst>
            <pc:docMk/>
            <pc:sldMk cId="2954055642" sldId="637"/>
            <ac:spMk id="2" creationId="{5940B7B2-2CC1-4CA0-B3A2-836657DB719A}"/>
          </ac:spMkLst>
        </pc:spChg>
        <pc:spChg chg="del mod">
          <ac:chgData name="Kshitij Srivastava" userId="9ca786a045148134" providerId="Windows Live" clId="Web-{8348B2B3-CCD2-4B6A-BC32-6F636B2AB62A}" dt="2021-06-25T10:50:53.878" v="269"/>
          <ac:spMkLst>
            <pc:docMk/>
            <pc:sldMk cId="2954055642" sldId="637"/>
            <ac:spMk id="3" creationId="{1BDA4C27-DED3-40FF-9985-42CBAD352B00}"/>
          </ac:spMkLst>
        </pc:spChg>
        <pc:spChg chg="add del mod">
          <ac:chgData name="Kshitij Srivastava" userId="9ca786a045148134" providerId="Windows Live" clId="Web-{8348B2B3-CCD2-4B6A-BC32-6F636B2AB62A}" dt="2021-06-25T09:57:13.925" v="13"/>
          <ac:spMkLst>
            <pc:docMk/>
            <pc:sldMk cId="2954055642" sldId="637"/>
            <ac:spMk id="4" creationId="{0AFBBEC5-936F-4ACE-BC3E-2B1C12D68C4D}"/>
          </ac:spMkLst>
        </pc:spChg>
        <pc:spChg chg="mod">
          <ac:chgData name="Kshitij Srivastava" userId="9ca786a045148134" providerId="Windows Live" clId="Web-{8348B2B3-CCD2-4B6A-BC32-6F636B2AB62A}" dt="2021-06-25T10:51:06.706" v="274" actId="1076"/>
          <ac:spMkLst>
            <pc:docMk/>
            <pc:sldMk cId="2954055642" sldId="637"/>
            <ac:spMk id="5" creationId="{41C1870A-1F51-49EC-8D95-E3E2421D67EB}"/>
          </ac:spMkLst>
        </pc:spChg>
        <pc:spChg chg="mod">
          <ac:chgData name="Kshitij Srivastava" userId="9ca786a045148134" providerId="Windows Live" clId="Web-{8348B2B3-CCD2-4B6A-BC32-6F636B2AB62A}" dt="2021-06-25T10:53:28.818" v="366" actId="1076"/>
          <ac:spMkLst>
            <pc:docMk/>
            <pc:sldMk cId="2954055642" sldId="637"/>
            <ac:spMk id="6" creationId="{03620E6C-4555-498B-B487-7D8B24F4539C}"/>
          </ac:spMkLst>
        </pc:spChg>
        <pc:spChg chg="del mod">
          <ac:chgData name="Kshitij Srivastava" userId="9ca786a045148134" providerId="Windows Live" clId="Web-{8348B2B3-CCD2-4B6A-BC32-6F636B2AB62A}" dt="2021-06-25T10:50:58.143" v="270"/>
          <ac:spMkLst>
            <pc:docMk/>
            <pc:sldMk cId="2954055642" sldId="637"/>
            <ac:spMk id="7" creationId="{B04B8AFB-1A64-4680-BBC4-F5404221AD6C}"/>
          </ac:spMkLst>
        </pc:spChg>
        <pc:spChg chg="mod">
          <ac:chgData name="Kshitij Srivastava" userId="9ca786a045148134" providerId="Windows Live" clId="Web-{8348B2B3-CCD2-4B6A-BC32-6F636B2AB62A}" dt="2021-06-25T10:53:33.084" v="367" actId="1076"/>
          <ac:spMkLst>
            <pc:docMk/>
            <pc:sldMk cId="2954055642" sldId="637"/>
            <ac:spMk id="8" creationId="{FF1C41FF-9192-4D6D-B8E9-A8B20DC48FA8}"/>
          </ac:spMkLst>
        </pc:spChg>
      </pc:sldChg>
      <pc:sldChg chg="modSp new">
        <pc:chgData name="Kshitij Srivastava" userId="9ca786a045148134" providerId="Windows Live" clId="Web-{8348B2B3-CCD2-4B6A-BC32-6F636B2AB62A}" dt="2021-06-25T10:00:25.335" v="27" actId="20577"/>
        <pc:sldMkLst>
          <pc:docMk/>
          <pc:sldMk cId="21237082" sldId="638"/>
        </pc:sldMkLst>
        <pc:spChg chg="mod">
          <ac:chgData name="Kshitij Srivastava" userId="9ca786a045148134" providerId="Windows Live" clId="Web-{8348B2B3-CCD2-4B6A-BC32-6F636B2AB62A}" dt="2021-06-25T10:00:25.335" v="27" actId="20577"/>
          <ac:spMkLst>
            <pc:docMk/>
            <pc:sldMk cId="21237082" sldId="638"/>
            <ac:spMk id="2" creationId="{D6383E6A-6B37-40A8-98AA-AD4B6D96CA3A}"/>
          </ac:spMkLst>
        </pc:spChg>
      </pc:sldChg>
      <pc:sldChg chg="add ord replId">
        <pc:chgData name="Kshitij Srivastava" userId="9ca786a045148134" providerId="Windows Live" clId="Web-{8348B2B3-CCD2-4B6A-BC32-6F636B2AB62A}" dt="2021-06-25T10:00:41.601" v="29"/>
        <pc:sldMkLst>
          <pc:docMk/>
          <pc:sldMk cId="2778482037" sldId="639"/>
        </pc:sldMkLst>
      </pc:sldChg>
      <pc:sldChg chg="modSp add ord replId">
        <pc:chgData name="Kshitij Srivastava" userId="9ca786a045148134" providerId="Windows Live" clId="Web-{8348B2B3-CCD2-4B6A-BC32-6F636B2AB62A}" dt="2021-06-25T10:01:07.539" v="39" actId="20577"/>
        <pc:sldMkLst>
          <pc:docMk/>
          <pc:sldMk cId="2779337727" sldId="640"/>
        </pc:sldMkLst>
        <pc:spChg chg="mod">
          <ac:chgData name="Kshitij Srivastava" userId="9ca786a045148134" providerId="Windows Live" clId="Web-{8348B2B3-CCD2-4B6A-BC32-6F636B2AB62A}" dt="2021-06-25T10:01:07.539" v="39" actId="20577"/>
          <ac:spMkLst>
            <pc:docMk/>
            <pc:sldMk cId="2779337727" sldId="640"/>
            <ac:spMk id="2" creationId="{4E4238C6-56FE-40FF-8C4A-B73D7D86AA6D}"/>
          </ac:spMkLst>
        </pc:spChg>
      </pc:sldChg>
    </pc:docChg>
  </pc:docChgLst>
  <pc:docChgLst>
    <pc:chgData name="Kshitij Srivastava" userId="9ca786a045148134" providerId="Windows Live" clId="Web-{60CD0A0A-2B47-4CAA-94FD-E96EE9CF63AF}"/>
    <pc:docChg chg="addSld modSld sldOrd">
      <pc:chgData name="Kshitij Srivastava" userId="9ca786a045148134" providerId="Windows Live" clId="Web-{60CD0A0A-2B47-4CAA-94FD-E96EE9CF63AF}" dt="2021-07-05T10:35:56.218" v="132"/>
      <pc:docMkLst>
        <pc:docMk/>
      </pc:docMkLst>
      <pc:sldChg chg="modSp addAnim modAnim">
        <pc:chgData name="Kshitij Srivastava" userId="9ca786a045148134" providerId="Windows Live" clId="Web-{60CD0A0A-2B47-4CAA-94FD-E96EE9CF63AF}" dt="2021-07-05T10:15:32.488" v="108"/>
        <pc:sldMkLst>
          <pc:docMk/>
          <pc:sldMk cId="2322313446" sldId="336"/>
        </pc:sldMkLst>
        <pc:spChg chg="mod">
          <ac:chgData name="Kshitij Srivastava" userId="9ca786a045148134" providerId="Windows Live" clId="Web-{60CD0A0A-2B47-4CAA-94FD-E96EE9CF63AF}" dt="2021-07-05T10:13:15.781" v="54"/>
          <ac:spMkLst>
            <pc:docMk/>
            <pc:sldMk cId="2322313446" sldId="336"/>
            <ac:spMk id="4" creationId="{4A3DC866-806D-4B5C-8256-3A34BA4D5167}"/>
          </ac:spMkLst>
        </pc:spChg>
        <pc:spChg chg="mod">
          <ac:chgData name="Kshitij Srivastava" userId="9ca786a045148134" providerId="Windows Live" clId="Web-{60CD0A0A-2B47-4CAA-94FD-E96EE9CF63AF}" dt="2021-07-05T10:13:31.922" v="57"/>
          <ac:spMkLst>
            <pc:docMk/>
            <pc:sldMk cId="2322313446" sldId="336"/>
            <ac:spMk id="24" creationId="{D4A31FF6-F702-425A-961C-987FA2860C5C}"/>
          </ac:spMkLst>
        </pc:spChg>
        <pc:spChg chg="mod">
          <ac:chgData name="Kshitij Srivastava" userId="9ca786a045148134" providerId="Windows Live" clId="Web-{60CD0A0A-2B47-4CAA-94FD-E96EE9CF63AF}" dt="2021-07-05T10:15:32.488" v="108"/>
          <ac:spMkLst>
            <pc:docMk/>
            <pc:sldMk cId="2322313446" sldId="336"/>
            <ac:spMk id="34" creationId="{269BE468-0768-431B-B306-98EB2C7EB3AB}"/>
          </ac:spMkLst>
        </pc:spChg>
        <pc:spChg chg="mod">
          <ac:chgData name="Kshitij Srivastava" userId="9ca786a045148134" providerId="Windows Live" clId="Web-{60CD0A0A-2B47-4CAA-94FD-E96EE9CF63AF}" dt="2021-07-05T10:15:30.253" v="107"/>
          <ac:spMkLst>
            <pc:docMk/>
            <pc:sldMk cId="2322313446" sldId="336"/>
            <ac:spMk id="35" creationId="{18A28D0A-7C79-4A88-81B2-D987E5266778}"/>
          </ac:spMkLst>
        </pc:spChg>
        <pc:spChg chg="mod">
          <ac:chgData name="Kshitij Srivastava" userId="9ca786a045148134" providerId="Windows Live" clId="Web-{60CD0A0A-2B47-4CAA-94FD-E96EE9CF63AF}" dt="2021-07-05T10:14:46.065" v="90" actId="20577"/>
          <ac:spMkLst>
            <pc:docMk/>
            <pc:sldMk cId="2322313446" sldId="336"/>
            <ac:spMk id="37" creationId="{8A799100-5EE3-49C8-89E0-C6E24170AD5B}"/>
          </ac:spMkLst>
        </pc:spChg>
        <pc:spChg chg="mod">
          <ac:chgData name="Kshitij Srivastava" userId="9ca786a045148134" providerId="Windows Live" clId="Web-{60CD0A0A-2B47-4CAA-94FD-E96EE9CF63AF}" dt="2021-07-05T10:15:14.487" v="104" actId="20577"/>
          <ac:spMkLst>
            <pc:docMk/>
            <pc:sldMk cId="2322313446" sldId="336"/>
            <ac:spMk id="38" creationId="{C7B1F9BE-FD2E-49EE-BB32-6CFF2932C43D}"/>
          </ac:spMkLst>
        </pc:spChg>
      </pc:sldChg>
      <pc:sldChg chg="addSp delSp modSp addAnim delAnim modAnim">
        <pc:chgData name="Kshitij Srivastava" userId="9ca786a045148134" providerId="Windows Live" clId="Web-{60CD0A0A-2B47-4CAA-94FD-E96EE9CF63AF}" dt="2021-07-05T10:35:56.218" v="132"/>
        <pc:sldMkLst>
          <pc:docMk/>
          <pc:sldMk cId="1527044174" sldId="670"/>
        </pc:sldMkLst>
        <pc:spChg chg="mod">
          <ac:chgData name="Kshitij Srivastava" userId="9ca786a045148134" providerId="Windows Live" clId="Web-{60CD0A0A-2B47-4CAA-94FD-E96EE9CF63AF}" dt="2021-07-05T10:10:47.887" v="11"/>
          <ac:spMkLst>
            <pc:docMk/>
            <pc:sldMk cId="1527044174" sldId="670"/>
            <ac:spMk id="3" creationId="{7B65B2E3-938C-4FD9-BBE4-27DADD5E5CB2}"/>
          </ac:spMkLst>
        </pc:spChg>
        <pc:spChg chg="mod">
          <ac:chgData name="Kshitij Srivastava" userId="9ca786a045148134" providerId="Windows Live" clId="Web-{60CD0A0A-2B47-4CAA-94FD-E96EE9CF63AF}" dt="2021-07-05T10:10:53.028" v="13"/>
          <ac:spMkLst>
            <pc:docMk/>
            <pc:sldMk cId="1527044174" sldId="670"/>
            <ac:spMk id="4" creationId="{09520CC6-DE82-40DF-9C16-60EB8FC3AD8E}"/>
          </ac:spMkLst>
        </pc:spChg>
        <pc:spChg chg="mod">
          <ac:chgData name="Kshitij Srivastava" userId="9ca786a045148134" providerId="Windows Live" clId="Web-{60CD0A0A-2B47-4CAA-94FD-E96EE9CF63AF}" dt="2021-07-05T10:11:05.388" v="16"/>
          <ac:spMkLst>
            <pc:docMk/>
            <pc:sldMk cId="1527044174" sldId="670"/>
            <ac:spMk id="5" creationId="{6CD358DC-B08E-489F-968C-C5A823CCC696}"/>
          </ac:spMkLst>
        </pc:spChg>
        <pc:spChg chg="mod">
          <ac:chgData name="Kshitij Srivastava" userId="9ca786a045148134" providerId="Windows Live" clId="Web-{60CD0A0A-2B47-4CAA-94FD-E96EE9CF63AF}" dt="2021-07-05T10:10:57.075" v="14"/>
          <ac:spMkLst>
            <pc:docMk/>
            <pc:sldMk cId="1527044174" sldId="670"/>
            <ac:spMk id="6" creationId="{DECA4D3F-9584-491B-A352-A518FF4C44FF}"/>
          </ac:spMkLst>
        </pc:spChg>
        <pc:spChg chg="mod">
          <ac:chgData name="Kshitij Srivastava" userId="9ca786a045148134" providerId="Windows Live" clId="Web-{60CD0A0A-2B47-4CAA-94FD-E96EE9CF63AF}" dt="2021-07-05T10:11:01.325" v="15"/>
          <ac:spMkLst>
            <pc:docMk/>
            <pc:sldMk cId="1527044174" sldId="670"/>
            <ac:spMk id="8" creationId="{CD925EDD-B298-4068-BF40-8EC1BC57F1EB}"/>
          </ac:spMkLst>
        </pc:spChg>
        <pc:spChg chg="mod">
          <ac:chgData name="Kshitij Srivastava" userId="9ca786a045148134" providerId="Windows Live" clId="Web-{60CD0A0A-2B47-4CAA-94FD-E96EE9CF63AF}" dt="2021-07-05T10:11:28.748" v="18"/>
          <ac:spMkLst>
            <pc:docMk/>
            <pc:sldMk cId="1527044174" sldId="670"/>
            <ac:spMk id="19" creationId="{65AC1499-5253-4CB4-985D-32E029121F34}"/>
          </ac:spMkLst>
        </pc:spChg>
        <pc:spChg chg="mod">
          <ac:chgData name="Kshitij Srivastava" userId="9ca786a045148134" providerId="Windows Live" clId="Web-{60CD0A0A-2B47-4CAA-94FD-E96EE9CF63AF}" dt="2021-07-05T10:11:39.310" v="19"/>
          <ac:spMkLst>
            <pc:docMk/>
            <pc:sldMk cId="1527044174" sldId="670"/>
            <ac:spMk id="22" creationId="{CB5E8423-0576-43A2-AA12-B4B4E46A8764}"/>
          </ac:spMkLst>
        </pc:spChg>
        <pc:picChg chg="del">
          <ac:chgData name="Kshitij Srivastava" userId="9ca786a045148134" providerId="Windows Live" clId="Web-{60CD0A0A-2B47-4CAA-94FD-E96EE9CF63AF}" dt="2021-07-05T10:34:56.483" v="109"/>
          <ac:picMkLst>
            <pc:docMk/>
            <pc:sldMk cId="1527044174" sldId="670"/>
            <ac:picMk id="30" creationId="{762C28CA-8C25-40B5-A4F5-D535721391D6}"/>
          </ac:picMkLst>
        </pc:picChg>
        <pc:picChg chg="mod">
          <ac:chgData name="Kshitij Srivastava" userId="9ca786a045148134" providerId="Windows Live" clId="Web-{60CD0A0A-2B47-4CAA-94FD-E96EE9CF63AF}" dt="2021-07-05T10:35:49.734" v="128" actId="1076"/>
          <ac:picMkLst>
            <pc:docMk/>
            <pc:sldMk cId="1527044174" sldId="670"/>
            <ac:picMk id="33" creationId="{D1D10CCC-1892-4492-89CA-1290B024E603}"/>
          </ac:picMkLst>
        </pc:picChg>
        <pc:picChg chg="del">
          <ac:chgData name="Kshitij Srivastava" userId="9ca786a045148134" providerId="Windows Live" clId="Web-{60CD0A0A-2B47-4CAA-94FD-E96EE9CF63AF}" dt="2021-07-05T10:34:57.389" v="110"/>
          <ac:picMkLst>
            <pc:docMk/>
            <pc:sldMk cId="1527044174" sldId="670"/>
            <ac:picMk id="34" creationId="{DEAC16D7-534D-48C2-BC45-FF9A019B208B}"/>
          </ac:picMkLst>
        </pc:picChg>
        <pc:cxnChg chg="add mod">
          <ac:chgData name="Kshitij Srivastava" userId="9ca786a045148134" providerId="Windows Live" clId="Web-{60CD0A0A-2B47-4CAA-94FD-E96EE9CF63AF}" dt="2021-07-05T10:35:48.328" v="127" actId="14100"/>
          <ac:cxnSpMkLst>
            <pc:docMk/>
            <pc:sldMk cId="1527044174" sldId="670"/>
            <ac:cxnSpMk id="11" creationId="{FD032274-5575-4DC2-9B3F-9616C4F6C4A3}"/>
          </ac:cxnSpMkLst>
        </pc:cxnChg>
      </pc:sldChg>
      <pc:sldChg chg="add ord replId">
        <pc:chgData name="Kshitij Srivastava" userId="9ca786a045148134" providerId="Windows Live" clId="Web-{60CD0A0A-2B47-4CAA-94FD-E96EE9CF63AF}" dt="2021-07-05T10:10:06.308" v="5"/>
        <pc:sldMkLst>
          <pc:docMk/>
          <pc:sldMk cId="3710400859" sldId="672"/>
        </pc:sldMkLst>
      </pc:sldChg>
      <pc:sldChg chg="modSp add ord replId delAnim modAnim">
        <pc:chgData name="Kshitij Srivastava" userId="9ca786a045148134" providerId="Windows Live" clId="Web-{60CD0A0A-2B47-4CAA-94FD-E96EE9CF63AF}" dt="2021-07-05T10:12:21.405" v="34"/>
        <pc:sldMkLst>
          <pc:docMk/>
          <pc:sldMk cId="2255987244" sldId="673"/>
        </pc:sldMkLst>
        <pc:spChg chg="mod">
          <ac:chgData name="Kshitij Srivastava" userId="9ca786a045148134" providerId="Windows Live" clId="Web-{60CD0A0A-2B47-4CAA-94FD-E96EE9CF63AF}" dt="2021-07-05T10:10:33.325" v="10"/>
          <ac:spMkLst>
            <pc:docMk/>
            <pc:sldMk cId="2255987244" sldId="673"/>
            <ac:spMk id="19" creationId="{65AC1499-5253-4CB4-985D-32E029121F34}"/>
          </ac:spMkLst>
        </pc:spChg>
      </pc:sldChg>
    </pc:docChg>
  </pc:docChgLst>
  <pc:docChgLst>
    <pc:chgData name="Kshitij Srivastava" userId="9ca786a045148134" providerId="Windows Live" clId="Web-{A7F168B0-98B9-4926-BEF8-58008FF77A4A}"/>
    <pc:docChg chg="addSld modSld sldOrd">
      <pc:chgData name="Kshitij Srivastava" userId="9ca786a045148134" providerId="Windows Live" clId="Web-{A7F168B0-98B9-4926-BEF8-58008FF77A4A}" dt="2021-07-12T11:43:12.328" v="269" actId="14100"/>
      <pc:docMkLst>
        <pc:docMk/>
      </pc:docMkLst>
      <pc:sldChg chg="modSp add ord replId">
        <pc:chgData name="Kshitij Srivastava" userId="9ca786a045148134" providerId="Windows Live" clId="Web-{A7F168B0-98B9-4926-BEF8-58008FF77A4A}" dt="2021-07-12T11:18:49.964" v="17" actId="20577"/>
        <pc:sldMkLst>
          <pc:docMk/>
          <pc:sldMk cId="186068711" sldId="750"/>
        </pc:sldMkLst>
        <pc:spChg chg="mod">
          <ac:chgData name="Kshitij Srivastava" userId="9ca786a045148134" providerId="Windows Live" clId="Web-{A7F168B0-98B9-4926-BEF8-58008FF77A4A}" dt="2021-07-12T11:18:49.964" v="17" actId="20577"/>
          <ac:spMkLst>
            <pc:docMk/>
            <pc:sldMk cId="186068711" sldId="750"/>
            <ac:spMk id="6" creationId="{F1CA48A0-E63A-4C09-A2D6-160088A052EC}"/>
          </ac:spMkLst>
        </pc:spChg>
      </pc:sldChg>
      <pc:sldChg chg="addSp delSp modSp new ord addAnim delAnim modAnim">
        <pc:chgData name="Kshitij Srivastava" userId="9ca786a045148134" providerId="Windows Live" clId="Web-{A7F168B0-98B9-4926-BEF8-58008FF77A4A}" dt="2021-07-12T11:36:10.516" v="213" actId="1076"/>
        <pc:sldMkLst>
          <pc:docMk/>
          <pc:sldMk cId="1496345640" sldId="751"/>
        </pc:sldMkLst>
        <pc:spChg chg="mod">
          <ac:chgData name="Kshitij Srivastava" userId="9ca786a045148134" providerId="Windows Live" clId="Web-{A7F168B0-98B9-4926-BEF8-58008FF77A4A}" dt="2021-07-12T11:21:56.536" v="29" actId="20577"/>
          <ac:spMkLst>
            <pc:docMk/>
            <pc:sldMk cId="1496345640" sldId="751"/>
            <ac:spMk id="2" creationId="{E05DD54E-75CB-4843-8FA7-CB4954D48062}"/>
          </ac:spMkLst>
        </pc:spChg>
        <pc:spChg chg="add del">
          <ac:chgData name="Kshitij Srivastava" userId="9ca786a045148134" providerId="Windows Live" clId="Web-{A7F168B0-98B9-4926-BEF8-58008FF77A4A}" dt="2021-07-12T11:23:04.899" v="31"/>
          <ac:spMkLst>
            <pc:docMk/>
            <pc:sldMk cId="1496345640" sldId="751"/>
            <ac:spMk id="3" creationId="{1EAD7AA0-5BCC-4F5B-A077-9305DFB82B51}"/>
          </ac:spMkLst>
        </pc:spChg>
        <pc:spChg chg="add mod">
          <ac:chgData name="Kshitij Srivastava" userId="9ca786a045148134" providerId="Windows Live" clId="Web-{A7F168B0-98B9-4926-BEF8-58008FF77A4A}" dt="2021-07-12T11:36:10.516" v="213" actId="1076"/>
          <ac:spMkLst>
            <pc:docMk/>
            <pc:sldMk cId="1496345640" sldId="751"/>
            <ac:spMk id="4" creationId="{0C18E549-DD0A-4879-B662-A7BBF071264F}"/>
          </ac:spMkLst>
        </pc:spChg>
        <pc:spChg chg="add mod">
          <ac:chgData name="Kshitij Srivastava" userId="9ca786a045148134" providerId="Windows Live" clId="Web-{A7F168B0-98B9-4926-BEF8-58008FF77A4A}" dt="2021-07-12T11:36:05.985" v="210" actId="1076"/>
          <ac:spMkLst>
            <pc:docMk/>
            <pc:sldMk cId="1496345640" sldId="751"/>
            <ac:spMk id="6" creationId="{352D5ECB-505D-4286-B78C-28A9D8C3FB1E}"/>
          </ac:spMkLst>
        </pc:spChg>
        <pc:spChg chg="add mod">
          <ac:chgData name="Kshitij Srivastava" userId="9ca786a045148134" providerId="Windows Live" clId="Web-{A7F168B0-98B9-4926-BEF8-58008FF77A4A}" dt="2021-07-12T11:36:05.985" v="212" actId="1076"/>
          <ac:spMkLst>
            <pc:docMk/>
            <pc:sldMk cId="1496345640" sldId="751"/>
            <ac:spMk id="8" creationId="{B08A469F-A773-45C7-A8D7-6BE1250E3367}"/>
          </ac:spMkLst>
        </pc:spChg>
        <pc:spChg chg="add del">
          <ac:chgData name="Kshitij Srivastava" userId="9ca786a045148134" providerId="Windows Live" clId="Web-{A7F168B0-98B9-4926-BEF8-58008FF77A4A}" dt="2021-07-12T11:30:15.405" v="109"/>
          <ac:spMkLst>
            <pc:docMk/>
            <pc:sldMk cId="1496345640" sldId="751"/>
            <ac:spMk id="11" creationId="{02C2257B-F9A2-4B48-9EF7-EFB98D03B3DD}"/>
          </ac:spMkLst>
        </pc:spChg>
        <pc:spChg chg="add mod">
          <ac:chgData name="Kshitij Srivastava" userId="9ca786a045148134" providerId="Windows Live" clId="Web-{A7F168B0-98B9-4926-BEF8-58008FF77A4A}" dt="2021-07-12T11:35:22.623" v="194" actId="1076"/>
          <ac:spMkLst>
            <pc:docMk/>
            <pc:sldMk cId="1496345640" sldId="751"/>
            <ac:spMk id="13" creationId="{C6189E0C-E964-4A59-8868-EC83B03B2714}"/>
          </ac:spMkLst>
        </pc:spChg>
        <pc:spChg chg="add mod">
          <ac:chgData name="Kshitij Srivastava" userId="9ca786a045148134" providerId="Windows Live" clId="Web-{A7F168B0-98B9-4926-BEF8-58008FF77A4A}" dt="2021-07-12T11:35:42.577" v="204" actId="688"/>
          <ac:spMkLst>
            <pc:docMk/>
            <pc:sldMk cId="1496345640" sldId="751"/>
            <ac:spMk id="15" creationId="{C8F5A8CC-BB3B-4D0C-B066-AE3B1D3449D5}"/>
          </ac:spMkLst>
        </pc:spChg>
        <pc:picChg chg="add mod">
          <ac:chgData name="Kshitij Srivastava" userId="9ca786a045148134" providerId="Windows Live" clId="Web-{A7F168B0-98B9-4926-BEF8-58008FF77A4A}" dt="2021-07-12T11:35:56.625" v="207" actId="1076"/>
          <ac:picMkLst>
            <pc:docMk/>
            <pc:sldMk cId="1496345640" sldId="751"/>
            <ac:picMk id="9" creationId="{805F45DD-035D-4978-86EB-CCA1BA6C58AE}"/>
          </ac:picMkLst>
        </pc:picChg>
        <pc:picChg chg="add mod">
          <ac:chgData name="Kshitij Srivastava" userId="9ca786a045148134" providerId="Windows Live" clId="Web-{A7F168B0-98B9-4926-BEF8-58008FF77A4A}" dt="2021-07-12T11:31:38.628" v="117" actId="1076"/>
          <ac:picMkLst>
            <pc:docMk/>
            <pc:sldMk cId="1496345640" sldId="751"/>
            <ac:picMk id="12" creationId="{0D967C21-3184-4CCF-91C0-12C6D50559ED}"/>
          </ac:picMkLst>
        </pc:picChg>
        <pc:cxnChg chg="add mod">
          <ac:chgData name="Kshitij Srivastava" userId="9ca786a045148134" providerId="Windows Live" clId="Web-{A7F168B0-98B9-4926-BEF8-58008FF77A4A}" dt="2021-07-12T11:36:05.969" v="209" actId="1076"/>
          <ac:cxnSpMkLst>
            <pc:docMk/>
            <pc:sldMk cId="1496345640" sldId="751"/>
            <ac:cxnSpMk id="5" creationId="{656E1D11-7C6A-45C5-B6C5-B294E6354C30}"/>
          </ac:cxnSpMkLst>
        </pc:cxnChg>
        <pc:cxnChg chg="add mod">
          <ac:chgData name="Kshitij Srivastava" userId="9ca786a045148134" providerId="Windows Live" clId="Web-{A7F168B0-98B9-4926-BEF8-58008FF77A4A}" dt="2021-07-12T11:36:05.985" v="211" actId="1076"/>
          <ac:cxnSpMkLst>
            <pc:docMk/>
            <pc:sldMk cId="1496345640" sldId="751"/>
            <ac:cxnSpMk id="7" creationId="{55788F4F-10C6-4C18-A01B-0DF99450A6CD}"/>
          </ac:cxnSpMkLst>
        </pc:cxnChg>
        <pc:cxnChg chg="add mod">
          <ac:chgData name="Kshitij Srivastava" userId="9ca786a045148134" providerId="Windows Live" clId="Web-{A7F168B0-98B9-4926-BEF8-58008FF77A4A}" dt="2021-07-12T11:35:54.484" v="206" actId="14100"/>
          <ac:cxnSpMkLst>
            <pc:docMk/>
            <pc:sldMk cId="1496345640" sldId="751"/>
            <ac:cxnSpMk id="10" creationId="{3B0CCEDE-E4BF-4075-BBB8-B5A313B0C9C8}"/>
          </ac:cxnSpMkLst>
        </pc:cxnChg>
        <pc:cxnChg chg="add mod">
          <ac:chgData name="Kshitij Srivastava" userId="9ca786a045148134" providerId="Windows Live" clId="Web-{A7F168B0-98B9-4926-BEF8-58008FF77A4A}" dt="2021-07-12T11:33:31.414" v="153"/>
          <ac:cxnSpMkLst>
            <pc:docMk/>
            <pc:sldMk cId="1496345640" sldId="751"/>
            <ac:cxnSpMk id="14" creationId="{193FD336-24B4-4065-A748-4F9A24CA41CE}"/>
          </ac:cxnSpMkLst>
        </pc:cxnChg>
      </pc:sldChg>
      <pc:sldChg chg="addSp modSp new">
        <pc:chgData name="Kshitij Srivastava" userId="9ca786a045148134" providerId="Windows Live" clId="Web-{A7F168B0-98B9-4926-BEF8-58008FF77A4A}" dt="2021-07-12T11:43:12.328" v="269" actId="14100"/>
        <pc:sldMkLst>
          <pc:docMk/>
          <pc:sldMk cId="405537426" sldId="752"/>
        </pc:sldMkLst>
        <pc:spChg chg="mod">
          <ac:chgData name="Kshitij Srivastava" userId="9ca786a045148134" providerId="Windows Live" clId="Web-{A7F168B0-98B9-4926-BEF8-58008FF77A4A}" dt="2021-07-12T11:39:26.645" v="216" actId="20577"/>
          <ac:spMkLst>
            <pc:docMk/>
            <pc:sldMk cId="405537426" sldId="752"/>
            <ac:spMk id="2" creationId="{FB8C044F-4587-4F41-801A-2E579F32451E}"/>
          </ac:spMkLst>
        </pc:spChg>
        <pc:spChg chg="add mod">
          <ac:chgData name="Kshitij Srivastava" userId="9ca786a045148134" providerId="Windows Live" clId="Web-{A7F168B0-98B9-4926-BEF8-58008FF77A4A}" dt="2021-07-12T11:41:25.979" v="244" actId="1076"/>
          <ac:spMkLst>
            <pc:docMk/>
            <pc:sldMk cId="405537426" sldId="752"/>
            <ac:spMk id="9" creationId="{7E282C7C-DB44-4E68-89C5-6F04DBCDBA5D}"/>
          </ac:spMkLst>
        </pc:spChg>
        <pc:spChg chg="add mod">
          <ac:chgData name="Kshitij Srivastava" userId="9ca786a045148134" providerId="Windows Live" clId="Web-{A7F168B0-98B9-4926-BEF8-58008FF77A4A}" dt="2021-07-12T11:41:48.246" v="248" actId="14100"/>
          <ac:spMkLst>
            <pc:docMk/>
            <pc:sldMk cId="405537426" sldId="752"/>
            <ac:spMk id="10" creationId="{5AC00A5F-9CE9-46CD-A819-FD36F5C4AE68}"/>
          </ac:spMkLst>
        </pc:spChg>
        <pc:spChg chg="add mod">
          <ac:chgData name="Kshitij Srivastava" userId="9ca786a045148134" providerId="Windows Live" clId="Web-{A7F168B0-98B9-4926-BEF8-58008FF77A4A}" dt="2021-07-12T11:42:17.685" v="257" actId="1076"/>
          <ac:spMkLst>
            <pc:docMk/>
            <pc:sldMk cId="405537426" sldId="752"/>
            <ac:spMk id="11" creationId="{3742B430-C969-45B3-A14B-DBEF74F7431A}"/>
          </ac:spMkLst>
        </pc:spChg>
        <pc:spChg chg="add mod">
          <ac:chgData name="Kshitij Srivastava" userId="9ca786a045148134" providerId="Windows Live" clId="Web-{A7F168B0-98B9-4926-BEF8-58008FF77A4A}" dt="2021-07-12T11:42:32.029" v="260" actId="20577"/>
          <ac:spMkLst>
            <pc:docMk/>
            <pc:sldMk cId="405537426" sldId="752"/>
            <ac:spMk id="12" creationId="{EDE2CB11-071A-4D22-9992-9AA5032CAADE}"/>
          </ac:spMkLst>
        </pc:spChg>
        <pc:spChg chg="add mod">
          <ac:chgData name="Kshitij Srivastava" userId="9ca786a045148134" providerId="Windows Live" clId="Web-{A7F168B0-98B9-4926-BEF8-58008FF77A4A}" dt="2021-07-12T11:42:48.624" v="264" actId="1076"/>
          <ac:spMkLst>
            <pc:docMk/>
            <pc:sldMk cId="405537426" sldId="752"/>
            <ac:spMk id="13" creationId="{2B33500C-9ED8-4A3E-AA6A-C713DE4E0130}"/>
          </ac:spMkLst>
        </pc:spChg>
        <pc:spChg chg="add mod">
          <ac:chgData name="Kshitij Srivastava" userId="9ca786a045148134" providerId="Windows Live" clId="Web-{A7F168B0-98B9-4926-BEF8-58008FF77A4A}" dt="2021-07-12T11:43:12.328" v="269" actId="14100"/>
          <ac:spMkLst>
            <pc:docMk/>
            <pc:sldMk cId="405537426" sldId="752"/>
            <ac:spMk id="14" creationId="{0CDC775A-3149-4CB9-907A-EBC05B1CF30B}"/>
          </ac:spMkLst>
        </pc:spChg>
        <pc:cxnChg chg="add mod">
          <ac:chgData name="Kshitij Srivastava" userId="9ca786a045148134" providerId="Windows Live" clId="Web-{A7F168B0-98B9-4926-BEF8-58008FF77A4A}" dt="2021-07-12T11:39:48.287" v="221"/>
          <ac:cxnSpMkLst>
            <pc:docMk/>
            <pc:sldMk cId="405537426" sldId="752"/>
            <ac:cxnSpMk id="3" creationId="{D29BE492-2718-47A9-AD96-564302572C10}"/>
          </ac:cxnSpMkLst>
        </pc:cxnChg>
        <pc:cxnChg chg="add mod">
          <ac:chgData name="Kshitij Srivastava" userId="9ca786a045148134" providerId="Windows Live" clId="Web-{A7F168B0-98B9-4926-BEF8-58008FF77A4A}" dt="2021-07-12T11:40:29.461" v="229"/>
          <ac:cxnSpMkLst>
            <pc:docMk/>
            <pc:sldMk cId="405537426" sldId="752"/>
            <ac:cxnSpMk id="4" creationId="{F13F45F0-4484-4D39-B1BF-1F64CCB2C8F8}"/>
          </ac:cxnSpMkLst>
        </pc:cxnChg>
        <pc:cxnChg chg="add mod">
          <ac:chgData name="Kshitij Srivastava" userId="9ca786a045148134" providerId="Windows Live" clId="Web-{A7F168B0-98B9-4926-BEF8-58008FF77A4A}" dt="2021-07-12T11:40:37.695" v="231" actId="1076"/>
          <ac:cxnSpMkLst>
            <pc:docMk/>
            <pc:sldMk cId="405537426" sldId="752"/>
            <ac:cxnSpMk id="5" creationId="{D334EC4A-C15A-4127-B742-2019D5380AFC}"/>
          </ac:cxnSpMkLst>
        </pc:cxnChg>
        <pc:cxnChg chg="add mod">
          <ac:chgData name="Kshitij Srivastava" userId="9ca786a045148134" providerId="Windows Live" clId="Web-{A7F168B0-98B9-4926-BEF8-58008FF77A4A}" dt="2021-07-12T11:40:51.274" v="234" actId="1076"/>
          <ac:cxnSpMkLst>
            <pc:docMk/>
            <pc:sldMk cId="405537426" sldId="752"/>
            <ac:cxnSpMk id="6" creationId="{535AB21F-5BD9-4D41-9132-25503A07C422}"/>
          </ac:cxnSpMkLst>
        </pc:cxnChg>
        <pc:cxnChg chg="add mod">
          <ac:chgData name="Kshitij Srivastava" userId="9ca786a045148134" providerId="Windows Live" clId="Web-{A7F168B0-98B9-4926-BEF8-58008FF77A4A}" dt="2021-07-12T11:40:58.087" v="237" actId="1076"/>
          <ac:cxnSpMkLst>
            <pc:docMk/>
            <pc:sldMk cId="405537426" sldId="752"/>
            <ac:cxnSpMk id="7" creationId="{DD59379C-DA8E-47B7-94C7-970EA0448F93}"/>
          </ac:cxnSpMkLst>
        </pc:cxnChg>
        <pc:cxnChg chg="add mod">
          <ac:chgData name="Kshitij Srivastava" userId="9ca786a045148134" providerId="Windows Live" clId="Web-{A7F168B0-98B9-4926-BEF8-58008FF77A4A}" dt="2021-07-12T11:41:07.166" v="239" actId="1076"/>
          <ac:cxnSpMkLst>
            <pc:docMk/>
            <pc:sldMk cId="405537426" sldId="752"/>
            <ac:cxnSpMk id="8" creationId="{CB7F65DC-6D66-44DF-992D-BB14F9F9BE3F}"/>
          </ac:cxnSpMkLst>
        </pc:cxnChg>
      </pc:sldChg>
    </pc:docChg>
  </pc:docChgLst>
  <pc:docChgLst>
    <pc:chgData name="Kshitij Srivastava" userId="9ca786a045148134" providerId="Windows Live" clId="Web-{2177E692-A250-49F8-8F0A-2FCF010CDB59}"/>
    <pc:docChg chg="addSld modSld">
      <pc:chgData name="Kshitij Srivastava" userId="9ca786a045148134" providerId="Windows Live" clId="Web-{2177E692-A250-49F8-8F0A-2FCF010CDB59}" dt="2021-06-01T01:00:14.016" v="15" actId="20577"/>
      <pc:docMkLst>
        <pc:docMk/>
      </pc:docMkLst>
      <pc:sldChg chg="modSp new">
        <pc:chgData name="Kshitij Srivastava" userId="9ca786a045148134" providerId="Windows Live" clId="Web-{2177E692-A250-49F8-8F0A-2FCF010CDB59}" dt="2021-06-01T01:00:14.016" v="15" actId="20577"/>
        <pc:sldMkLst>
          <pc:docMk/>
          <pc:sldMk cId="2220091682" sldId="514"/>
        </pc:sldMkLst>
        <pc:spChg chg="mod">
          <ac:chgData name="Kshitij Srivastava" userId="9ca786a045148134" providerId="Windows Live" clId="Web-{2177E692-A250-49F8-8F0A-2FCF010CDB59}" dt="2021-06-01T01:00:14.016" v="15" actId="20577"/>
          <ac:spMkLst>
            <pc:docMk/>
            <pc:sldMk cId="2220091682" sldId="514"/>
            <ac:spMk id="2" creationId="{A495F475-82AE-490B-BC8E-1B6069C3FE8C}"/>
          </ac:spMkLst>
        </pc:spChg>
      </pc:sldChg>
    </pc:docChg>
  </pc:docChgLst>
  <pc:docChgLst>
    <pc:chgData name="Kshitij Srivastava" userId="9ca786a045148134" providerId="Windows Live" clId="Web-{BD149A34-69B5-4A4E-B021-D711E5FBF9AD}"/>
    <pc:docChg chg="addSld delSld modSld sldOrd">
      <pc:chgData name="Kshitij Srivastava" userId="9ca786a045148134" providerId="Windows Live" clId="Web-{BD149A34-69B5-4A4E-B021-D711E5FBF9AD}" dt="2021-07-09T11:40:36.919" v="974" actId="20577"/>
      <pc:docMkLst>
        <pc:docMk/>
      </pc:docMkLst>
      <pc:sldChg chg="delSp modSp addAnim modAnim">
        <pc:chgData name="Kshitij Srivastava" userId="9ca786a045148134" providerId="Windows Live" clId="Web-{BD149A34-69B5-4A4E-B021-D711E5FBF9AD}" dt="2021-07-09T10:40:10.523" v="200"/>
        <pc:sldMkLst>
          <pc:docMk/>
          <pc:sldMk cId="1816226467" sldId="341"/>
        </pc:sldMkLst>
        <pc:spChg chg="mod">
          <ac:chgData name="Kshitij Srivastava" userId="9ca786a045148134" providerId="Windows Live" clId="Web-{BD149A34-69B5-4A4E-B021-D711E5FBF9AD}" dt="2021-07-09T10:18:28.610" v="16" actId="20577"/>
          <ac:spMkLst>
            <pc:docMk/>
            <pc:sldMk cId="1816226467" sldId="341"/>
            <ac:spMk id="2" creationId="{BC840BF8-D778-4F0F-A23C-0E5D4310E55D}"/>
          </ac:spMkLst>
        </pc:spChg>
        <pc:picChg chg="del">
          <ac:chgData name="Kshitij Srivastava" userId="9ca786a045148134" providerId="Windows Live" clId="Web-{BD149A34-69B5-4A4E-B021-D711E5FBF9AD}" dt="2021-07-09T10:18:25.204" v="14"/>
          <ac:picMkLst>
            <pc:docMk/>
            <pc:sldMk cId="1816226467" sldId="341"/>
            <ac:picMk id="9" creationId="{9A90D07B-6FC7-4769-AB02-B1F221B2F726}"/>
          </ac:picMkLst>
        </pc:picChg>
      </pc:sldChg>
      <pc:sldChg chg="ord">
        <pc:chgData name="Kshitij Srivastava" userId="9ca786a045148134" providerId="Windows Live" clId="Web-{BD149A34-69B5-4A4E-B021-D711E5FBF9AD}" dt="2021-07-09T10:29:41.809" v="18"/>
        <pc:sldMkLst>
          <pc:docMk/>
          <pc:sldMk cId="1158168342" sldId="542"/>
        </pc:sldMkLst>
      </pc:sldChg>
      <pc:sldChg chg="del">
        <pc:chgData name="Kshitij Srivastava" userId="9ca786a045148134" providerId="Windows Live" clId="Web-{BD149A34-69B5-4A4E-B021-D711E5FBF9AD}" dt="2021-07-09T10:29:28.527" v="17"/>
        <pc:sldMkLst>
          <pc:docMk/>
          <pc:sldMk cId="3458579175" sldId="543"/>
        </pc:sldMkLst>
      </pc:sldChg>
      <pc:sldChg chg="modSp addAnim modAnim">
        <pc:chgData name="Kshitij Srivastava" userId="9ca786a045148134" providerId="Windows Live" clId="Web-{BD149A34-69B5-4A4E-B021-D711E5FBF9AD}" dt="2021-07-09T11:30:29.104" v="953"/>
        <pc:sldMkLst>
          <pc:docMk/>
          <pc:sldMk cId="2863035318" sldId="544"/>
        </pc:sldMkLst>
        <pc:spChg chg="mod">
          <ac:chgData name="Kshitij Srivastava" userId="9ca786a045148134" providerId="Windows Live" clId="Web-{BD149A34-69B5-4A4E-B021-D711E5FBF9AD}" dt="2021-07-09T10:09:30.429" v="12" actId="20577"/>
          <ac:spMkLst>
            <pc:docMk/>
            <pc:sldMk cId="2863035318" sldId="544"/>
            <ac:spMk id="2" creationId="{554133AD-8C5A-46D7-A435-CBE848CBAB87}"/>
          </ac:spMkLst>
        </pc:spChg>
        <pc:spChg chg="mod">
          <ac:chgData name="Kshitij Srivastava" userId="9ca786a045148134" providerId="Windows Live" clId="Web-{BD149A34-69B5-4A4E-B021-D711E5FBF9AD}" dt="2021-07-09T11:30:09.713" v="945"/>
          <ac:spMkLst>
            <pc:docMk/>
            <pc:sldMk cId="2863035318" sldId="544"/>
            <ac:spMk id="5" creationId="{57405970-B2CF-4111-A865-B23A176FD6A0}"/>
          </ac:spMkLst>
        </pc:spChg>
      </pc:sldChg>
      <pc:sldChg chg="modSp">
        <pc:chgData name="Kshitij Srivastava" userId="9ca786a045148134" providerId="Windows Live" clId="Web-{BD149A34-69B5-4A4E-B021-D711E5FBF9AD}" dt="2021-07-09T10:09:13.210" v="6" actId="20577"/>
        <pc:sldMkLst>
          <pc:docMk/>
          <pc:sldMk cId="1035190744" sldId="545"/>
        </pc:sldMkLst>
        <pc:spChg chg="mod">
          <ac:chgData name="Kshitij Srivastava" userId="9ca786a045148134" providerId="Windows Live" clId="Web-{BD149A34-69B5-4A4E-B021-D711E5FBF9AD}" dt="2021-07-09T10:09:13.210" v="6" actId="20577"/>
          <ac:spMkLst>
            <pc:docMk/>
            <pc:sldMk cId="1035190744" sldId="545"/>
            <ac:spMk id="2" creationId="{BC840BF8-D778-4F0F-A23C-0E5D4310E55D}"/>
          </ac:spMkLst>
        </pc:spChg>
      </pc:sldChg>
      <pc:sldChg chg="addSp delSp modSp addAnim modAnim">
        <pc:chgData name="Kshitij Srivastava" userId="9ca786a045148134" providerId="Windows Live" clId="Web-{BD149A34-69B5-4A4E-B021-D711E5FBF9AD}" dt="2021-07-09T11:39:12.996" v="959"/>
        <pc:sldMkLst>
          <pc:docMk/>
          <pc:sldMk cId="2239694610" sldId="546"/>
        </pc:sldMkLst>
        <pc:spChg chg="mod">
          <ac:chgData name="Kshitij Srivastava" userId="9ca786a045148134" providerId="Windows Live" clId="Web-{BD149A34-69B5-4A4E-B021-D711E5FBF9AD}" dt="2021-07-09T10:50:35.205" v="400" actId="20577"/>
          <ac:spMkLst>
            <pc:docMk/>
            <pc:sldMk cId="2239694610" sldId="546"/>
            <ac:spMk id="2" creationId="{CA4F0537-F5CE-4211-B776-D83C5CD7C169}"/>
          </ac:spMkLst>
        </pc:spChg>
        <pc:spChg chg="add mod">
          <ac:chgData name="Kshitij Srivastava" userId="9ca786a045148134" providerId="Windows Live" clId="Web-{BD149A34-69B5-4A4E-B021-D711E5FBF9AD}" dt="2021-07-09T10:52:41.426" v="526" actId="20577"/>
          <ac:spMkLst>
            <pc:docMk/>
            <pc:sldMk cId="2239694610" sldId="546"/>
            <ac:spMk id="3" creationId="{4790151A-B7BC-48FC-9325-A09DC4482EF2}"/>
          </ac:spMkLst>
        </pc:spChg>
        <pc:spChg chg="add mod">
          <ac:chgData name="Kshitij Srivastava" userId="9ca786a045148134" providerId="Windows Live" clId="Web-{BD149A34-69B5-4A4E-B021-D711E5FBF9AD}" dt="2021-07-09T10:54:25.646" v="561" actId="14100"/>
          <ac:spMkLst>
            <pc:docMk/>
            <pc:sldMk cId="2239694610" sldId="546"/>
            <ac:spMk id="4" creationId="{B0281CB1-274A-4BD8-9DF6-CD89E5CC40FC}"/>
          </ac:spMkLst>
        </pc:spChg>
        <pc:spChg chg="add del mod">
          <ac:chgData name="Kshitij Srivastava" userId="9ca786a045148134" providerId="Windows Live" clId="Web-{BD149A34-69B5-4A4E-B021-D711E5FBF9AD}" dt="2021-07-09T10:54:57.100" v="565"/>
          <ac:spMkLst>
            <pc:docMk/>
            <pc:sldMk cId="2239694610" sldId="546"/>
            <ac:spMk id="5" creationId="{A22084F7-9A15-482A-B7CD-26981141A307}"/>
          </ac:spMkLst>
        </pc:spChg>
        <pc:spChg chg="add mod">
          <ac:chgData name="Kshitij Srivastava" userId="9ca786a045148134" providerId="Windows Live" clId="Web-{BD149A34-69B5-4A4E-B021-D711E5FBF9AD}" dt="2021-07-09T10:56:02.320" v="593" actId="1076"/>
          <ac:spMkLst>
            <pc:docMk/>
            <pc:sldMk cId="2239694610" sldId="546"/>
            <ac:spMk id="6" creationId="{ABC9198A-9A57-4B1C-8CCE-3C814CB9973E}"/>
          </ac:spMkLst>
        </pc:spChg>
        <pc:spChg chg="add del">
          <ac:chgData name="Kshitij Srivastava" userId="9ca786a045148134" providerId="Windows Live" clId="Web-{BD149A34-69B5-4A4E-B021-D711E5FBF9AD}" dt="2021-07-09T10:55:52.179" v="586"/>
          <ac:spMkLst>
            <pc:docMk/>
            <pc:sldMk cId="2239694610" sldId="546"/>
            <ac:spMk id="7" creationId="{8FA33E3F-023D-4021-8682-D1292277DD8F}"/>
          </ac:spMkLst>
        </pc:spChg>
      </pc:sldChg>
      <pc:sldChg chg="add replId">
        <pc:chgData name="Kshitij Srivastava" userId="9ca786a045148134" providerId="Windows Live" clId="Web-{BD149A34-69B5-4A4E-B021-D711E5FBF9AD}" dt="2021-07-09T10:09:46.351" v="13"/>
        <pc:sldMkLst>
          <pc:docMk/>
          <pc:sldMk cId="1081525246" sldId="718"/>
        </pc:sldMkLst>
      </pc:sldChg>
      <pc:sldChg chg="addSp modSp new addAnim modAnim">
        <pc:chgData name="Kshitij Srivastava" userId="9ca786a045148134" providerId="Windows Live" clId="Web-{BD149A34-69B5-4A4E-B021-D711E5FBF9AD}" dt="2021-07-09T10:40:43.945" v="210"/>
        <pc:sldMkLst>
          <pc:docMk/>
          <pc:sldMk cId="4178184981" sldId="719"/>
        </pc:sldMkLst>
        <pc:spChg chg="mod">
          <ac:chgData name="Kshitij Srivastava" userId="9ca786a045148134" providerId="Windows Live" clId="Web-{BD149A34-69B5-4A4E-B021-D711E5FBF9AD}" dt="2021-07-09T10:30:39.185" v="20" actId="20577"/>
          <ac:spMkLst>
            <pc:docMk/>
            <pc:sldMk cId="4178184981" sldId="719"/>
            <ac:spMk id="2" creationId="{3CA3491B-9F9C-49DC-868F-CA1EA02693FA}"/>
          </ac:spMkLst>
        </pc:spChg>
        <pc:spChg chg="add mod">
          <ac:chgData name="Kshitij Srivastava" userId="9ca786a045148134" providerId="Windows Live" clId="Web-{BD149A34-69B5-4A4E-B021-D711E5FBF9AD}" dt="2021-07-09T10:37:23.489" v="181" actId="20577"/>
          <ac:spMkLst>
            <pc:docMk/>
            <pc:sldMk cId="4178184981" sldId="719"/>
            <ac:spMk id="3" creationId="{1F4AB5D0-250B-4950-BF1B-5F481AAE317E}"/>
          </ac:spMkLst>
        </pc:spChg>
        <pc:spChg chg="add mod">
          <ac:chgData name="Kshitij Srivastava" userId="9ca786a045148134" providerId="Windows Live" clId="Web-{BD149A34-69B5-4A4E-B021-D711E5FBF9AD}" dt="2021-07-09T10:35:46.768" v="130"/>
          <ac:spMkLst>
            <pc:docMk/>
            <pc:sldMk cId="4178184981" sldId="719"/>
            <ac:spMk id="4" creationId="{97EA2989-9998-4DB2-BEFF-39F7D53AE7FA}"/>
          </ac:spMkLst>
        </pc:spChg>
        <pc:spChg chg="add mod">
          <ac:chgData name="Kshitij Srivastava" userId="9ca786a045148134" providerId="Windows Live" clId="Web-{BD149A34-69B5-4A4E-B021-D711E5FBF9AD}" dt="2021-07-09T10:36:36.863" v="165" actId="1076"/>
          <ac:spMkLst>
            <pc:docMk/>
            <pc:sldMk cId="4178184981" sldId="719"/>
            <ac:spMk id="5" creationId="{26EED752-D7F7-4898-A970-A41179E04C4F}"/>
          </ac:spMkLst>
        </pc:spChg>
        <pc:spChg chg="add mod">
          <ac:chgData name="Kshitij Srivastava" userId="9ca786a045148134" providerId="Windows Live" clId="Web-{BD149A34-69B5-4A4E-B021-D711E5FBF9AD}" dt="2021-07-09T10:36:41.222" v="166" actId="1076"/>
          <ac:spMkLst>
            <pc:docMk/>
            <pc:sldMk cId="4178184981" sldId="719"/>
            <ac:spMk id="6" creationId="{7682AA70-2B6A-4492-B2FF-9D4E421B88C5}"/>
          </ac:spMkLst>
        </pc:spChg>
        <pc:spChg chg="add mod">
          <ac:chgData name="Kshitij Srivastava" userId="9ca786a045148134" providerId="Windows Live" clId="Web-{BD149A34-69B5-4A4E-B021-D711E5FBF9AD}" dt="2021-07-09T10:37:43.864" v="186" actId="20577"/>
          <ac:spMkLst>
            <pc:docMk/>
            <pc:sldMk cId="4178184981" sldId="719"/>
            <ac:spMk id="7" creationId="{73B419DA-AB42-4351-A7D0-06954C81589A}"/>
          </ac:spMkLst>
        </pc:spChg>
      </pc:sldChg>
      <pc:sldChg chg="addSp delSp modSp add ord replId">
        <pc:chgData name="Kshitij Srivastava" userId="9ca786a045148134" providerId="Windows Live" clId="Web-{BD149A34-69B5-4A4E-B021-D711E5FBF9AD}" dt="2021-07-09T10:39:49.225" v="192"/>
        <pc:sldMkLst>
          <pc:docMk/>
          <pc:sldMk cId="3487655209" sldId="720"/>
        </pc:sldMkLst>
        <pc:spChg chg="mod">
          <ac:chgData name="Kshitij Srivastava" userId="9ca786a045148134" providerId="Windows Live" clId="Web-{BD149A34-69B5-4A4E-B021-D711E5FBF9AD}" dt="2021-07-09T10:39:49.225" v="192"/>
          <ac:spMkLst>
            <pc:docMk/>
            <pc:sldMk cId="3487655209" sldId="720"/>
            <ac:spMk id="6" creationId="{F1CA48A0-E63A-4C09-A2D6-160088A052EC}"/>
          </ac:spMkLst>
        </pc:spChg>
        <pc:spChg chg="del">
          <ac:chgData name="Kshitij Srivastava" userId="9ca786a045148134" providerId="Windows Live" clId="Web-{BD149A34-69B5-4A4E-B021-D711E5FBF9AD}" dt="2021-07-09T10:39:49.225" v="192"/>
          <ac:spMkLst>
            <pc:docMk/>
            <pc:sldMk cId="3487655209" sldId="720"/>
            <ac:spMk id="18" creationId="{25C8D2C1-DA83-420D-9635-D52CE066B5DA}"/>
          </ac:spMkLst>
        </pc:spChg>
        <pc:spChg chg="del">
          <ac:chgData name="Kshitij Srivastava" userId="9ca786a045148134" providerId="Windows Live" clId="Web-{BD149A34-69B5-4A4E-B021-D711E5FBF9AD}" dt="2021-07-09T10:39:49.225" v="192"/>
          <ac:spMkLst>
            <pc:docMk/>
            <pc:sldMk cId="3487655209" sldId="720"/>
            <ac:spMk id="19" creationId="{434F74C9-6A0B-409E-AD1C-45B58BE91BB8}"/>
          </ac:spMkLst>
        </pc:spChg>
        <pc:spChg chg="del">
          <ac:chgData name="Kshitij Srivastava" userId="9ca786a045148134" providerId="Windows Live" clId="Web-{BD149A34-69B5-4A4E-B021-D711E5FBF9AD}" dt="2021-07-09T10:39:49.225" v="192"/>
          <ac:spMkLst>
            <pc:docMk/>
            <pc:sldMk cId="3487655209" sldId="720"/>
            <ac:spMk id="22" creationId="{F452A527-3631-41ED-858D-3777A7D1496A}"/>
          </ac:spMkLst>
        </pc:spChg>
        <pc:spChg chg="add">
          <ac:chgData name="Kshitij Srivastava" userId="9ca786a045148134" providerId="Windows Live" clId="Web-{BD149A34-69B5-4A4E-B021-D711E5FBF9AD}" dt="2021-07-09T10:39:49.225" v="192"/>
          <ac:spMkLst>
            <pc:docMk/>
            <pc:sldMk cId="3487655209" sldId="720"/>
            <ac:spMk id="29" creationId="{25C8D2C1-DA83-420D-9635-D52CE066B5DA}"/>
          </ac:spMkLst>
        </pc:spChg>
        <pc:spChg chg="add">
          <ac:chgData name="Kshitij Srivastava" userId="9ca786a045148134" providerId="Windows Live" clId="Web-{BD149A34-69B5-4A4E-B021-D711E5FBF9AD}" dt="2021-07-09T10:39:49.225" v="192"/>
          <ac:spMkLst>
            <pc:docMk/>
            <pc:sldMk cId="3487655209" sldId="720"/>
            <ac:spMk id="31" creationId="{434F74C9-6A0B-409E-AD1C-45B58BE91BB8}"/>
          </ac:spMkLst>
        </pc:spChg>
        <pc:spChg chg="add">
          <ac:chgData name="Kshitij Srivastava" userId="9ca786a045148134" providerId="Windows Live" clId="Web-{BD149A34-69B5-4A4E-B021-D711E5FBF9AD}" dt="2021-07-09T10:39:49.225" v="192"/>
          <ac:spMkLst>
            <pc:docMk/>
            <pc:sldMk cId="3487655209" sldId="720"/>
            <ac:spMk id="35" creationId="{A9286AD2-18A9-4868-A4E3-7A2097A20810}"/>
          </ac:spMkLst>
        </pc:spChg>
        <pc:picChg chg="mod">
          <ac:chgData name="Kshitij Srivastava" userId="9ca786a045148134" providerId="Windows Live" clId="Web-{BD149A34-69B5-4A4E-B021-D711E5FBF9AD}" dt="2021-07-09T10:39:49.225" v="192"/>
          <ac:picMkLst>
            <pc:docMk/>
            <pc:sldMk cId="3487655209" sldId="720"/>
            <ac:picMk id="4" creationId="{1F3A2C18-8AAF-491C-97D7-6A1BA9E63964}"/>
          </ac:picMkLst>
        </pc:picChg>
        <pc:cxnChg chg="del">
          <ac:chgData name="Kshitij Srivastava" userId="9ca786a045148134" providerId="Windows Live" clId="Web-{BD149A34-69B5-4A4E-B021-D711E5FBF9AD}" dt="2021-07-09T10:39:49.225" v="192"/>
          <ac:cxnSpMkLst>
            <pc:docMk/>
            <pc:sldMk cId="3487655209" sldId="720"/>
            <ac:cxnSpMk id="20" creationId="{F5486A9D-1265-4B57-91E6-68E666B978BC}"/>
          </ac:cxnSpMkLst>
        </pc:cxnChg>
        <pc:cxnChg chg="del">
          <ac:chgData name="Kshitij Srivastava" userId="9ca786a045148134" providerId="Windows Live" clId="Web-{BD149A34-69B5-4A4E-B021-D711E5FBF9AD}" dt="2021-07-09T10:39:49.225" v="192"/>
          <ac:cxnSpMkLst>
            <pc:docMk/>
            <pc:sldMk cId="3487655209" sldId="720"/>
            <ac:cxnSpMk id="24" creationId="{D28A9C89-B313-458F-9C85-515930A51A93}"/>
          </ac:cxnSpMkLst>
        </pc:cxnChg>
        <pc:cxnChg chg="add">
          <ac:chgData name="Kshitij Srivastava" userId="9ca786a045148134" providerId="Windows Live" clId="Web-{BD149A34-69B5-4A4E-B021-D711E5FBF9AD}" dt="2021-07-09T10:39:49.225" v="192"/>
          <ac:cxnSpMkLst>
            <pc:docMk/>
            <pc:sldMk cId="3487655209" sldId="720"/>
            <ac:cxnSpMk id="33" creationId="{F5486A9D-1265-4B57-91E6-68E666B978BC}"/>
          </ac:cxnSpMkLst>
        </pc:cxnChg>
        <pc:cxnChg chg="add">
          <ac:chgData name="Kshitij Srivastava" userId="9ca786a045148134" providerId="Windows Live" clId="Web-{BD149A34-69B5-4A4E-B021-D711E5FBF9AD}" dt="2021-07-09T10:39:49.225" v="192"/>
          <ac:cxnSpMkLst>
            <pc:docMk/>
            <pc:sldMk cId="3487655209" sldId="720"/>
            <ac:cxnSpMk id="37" creationId="{E7A7CD63-7EC3-44F3-95D0-595C4019FF24}"/>
          </ac:cxnSpMkLst>
        </pc:cxnChg>
      </pc:sldChg>
      <pc:sldChg chg="addSp delSp modSp new addAnim modAnim">
        <pc:chgData name="Kshitij Srivastava" userId="9ca786a045148134" providerId="Windows Live" clId="Web-{BD149A34-69B5-4A4E-B021-D711E5FBF9AD}" dt="2021-07-09T10:46:21.060" v="355"/>
        <pc:sldMkLst>
          <pc:docMk/>
          <pc:sldMk cId="162886325" sldId="721"/>
        </pc:sldMkLst>
        <pc:spChg chg="mod">
          <ac:chgData name="Kshitij Srivastava" userId="9ca786a045148134" providerId="Windows Live" clId="Web-{BD149A34-69B5-4A4E-B021-D711E5FBF9AD}" dt="2021-07-09T10:41:41.759" v="213" actId="20577"/>
          <ac:spMkLst>
            <pc:docMk/>
            <pc:sldMk cId="162886325" sldId="721"/>
            <ac:spMk id="2" creationId="{568DADBF-78B1-4160-918D-C283DF9C3C93}"/>
          </ac:spMkLst>
        </pc:spChg>
        <pc:spChg chg="add mod">
          <ac:chgData name="Kshitij Srivastava" userId="9ca786a045148134" providerId="Windows Live" clId="Web-{BD149A34-69B5-4A4E-B021-D711E5FBF9AD}" dt="2021-07-09T10:42:57.369" v="235" actId="20577"/>
          <ac:spMkLst>
            <pc:docMk/>
            <pc:sldMk cId="162886325" sldId="721"/>
            <ac:spMk id="3" creationId="{3F36EC06-3872-498E-9D9C-4945854AC686}"/>
          </ac:spMkLst>
        </pc:spChg>
        <pc:spChg chg="add del mod">
          <ac:chgData name="Kshitij Srivastava" userId="9ca786a045148134" providerId="Windows Live" clId="Web-{BD149A34-69B5-4A4E-B021-D711E5FBF9AD}" dt="2021-07-09T10:42:37.556" v="223"/>
          <ac:spMkLst>
            <pc:docMk/>
            <pc:sldMk cId="162886325" sldId="721"/>
            <ac:spMk id="4" creationId="{011435CB-BB29-4E01-A0B6-C5E3A5362E30}"/>
          </ac:spMkLst>
        </pc:spChg>
        <pc:spChg chg="add mod">
          <ac:chgData name="Kshitij Srivastava" userId="9ca786a045148134" providerId="Windows Live" clId="Web-{BD149A34-69B5-4A4E-B021-D711E5FBF9AD}" dt="2021-07-09T10:44:14.777" v="297" actId="14100"/>
          <ac:spMkLst>
            <pc:docMk/>
            <pc:sldMk cId="162886325" sldId="721"/>
            <ac:spMk id="5" creationId="{B76238E4-10B5-4BF3-B383-3F3B4EDC2BF9}"/>
          </ac:spMkLst>
        </pc:spChg>
        <pc:spChg chg="add mod">
          <ac:chgData name="Kshitij Srivastava" userId="9ca786a045148134" providerId="Windows Live" clId="Web-{BD149A34-69B5-4A4E-B021-D711E5FBF9AD}" dt="2021-07-09T10:45:14.543" v="347" actId="20577"/>
          <ac:spMkLst>
            <pc:docMk/>
            <pc:sldMk cId="162886325" sldId="721"/>
            <ac:spMk id="6" creationId="{10F7487B-2B7D-46EF-A189-22F27D99AF63}"/>
          </ac:spMkLst>
        </pc:spChg>
      </pc:sldChg>
      <pc:sldChg chg="add ord replId">
        <pc:chgData name="Kshitij Srivastava" userId="9ca786a045148134" providerId="Windows Live" clId="Web-{BD149A34-69B5-4A4E-B021-D711E5FBF9AD}" dt="2021-07-09T10:46:07.732" v="349"/>
        <pc:sldMkLst>
          <pc:docMk/>
          <pc:sldMk cId="938017688" sldId="722"/>
        </pc:sldMkLst>
      </pc:sldChg>
      <pc:sldChg chg="modSp add ord replId">
        <pc:chgData name="Kshitij Srivastava" userId="9ca786a045148134" providerId="Windows Live" clId="Web-{BD149A34-69B5-4A4E-B021-D711E5FBF9AD}" dt="2021-07-09T11:18:37.155" v="931" actId="20577"/>
        <pc:sldMkLst>
          <pc:docMk/>
          <pc:sldMk cId="1446992447" sldId="723"/>
        </pc:sldMkLst>
        <pc:spChg chg="mod">
          <ac:chgData name="Kshitij Srivastava" userId="9ca786a045148134" providerId="Windows Live" clId="Web-{BD149A34-69B5-4A4E-B021-D711E5FBF9AD}" dt="2021-07-09T11:18:37.155" v="931" actId="20577"/>
          <ac:spMkLst>
            <pc:docMk/>
            <pc:sldMk cId="1446992447" sldId="723"/>
            <ac:spMk id="6" creationId="{F1CA48A0-E63A-4C09-A2D6-160088A052EC}"/>
          </ac:spMkLst>
        </pc:spChg>
      </pc:sldChg>
      <pc:sldChg chg="modSp add ord replId delAnim modAnim">
        <pc:chgData name="Kshitij Srivastava" userId="9ca786a045148134" providerId="Windows Live" clId="Web-{BD149A34-69B5-4A4E-B021-D711E5FBF9AD}" dt="2021-07-09T11:40:36.919" v="974" actId="20577"/>
        <pc:sldMkLst>
          <pc:docMk/>
          <pc:sldMk cId="2889267198" sldId="724"/>
        </pc:sldMkLst>
        <pc:spChg chg="mod">
          <ac:chgData name="Kshitij Srivastava" userId="9ca786a045148134" providerId="Windows Live" clId="Web-{BD149A34-69B5-4A4E-B021-D711E5FBF9AD}" dt="2021-07-09T11:40:36.919" v="974" actId="20577"/>
          <ac:spMkLst>
            <pc:docMk/>
            <pc:sldMk cId="2889267198" sldId="724"/>
            <ac:spMk id="2" creationId="{3CA3491B-9F9C-49DC-868F-CA1EA02693FA}"/>
          </ac:spMkLst>
        </pc:spChg>
      </pc:sldChg>
      <pc:sldChg chg="modSp add replId">
        <pc:chgData name="Kshitij Srivastava" userId="9ca786a045148134" providerId="Windows Live" clId="Web-{BD149A34-69B5-4A4E-B021-D711E5FBF9AD}" dt="2021-07-09T10:56:25.336" v="596" actId="20577"/>
        <pc:sldMkLst>
          <pc:docMk/>
          <pc:sldMk cId="1041767461" sldId="725"/>
        </pc:sldMkLst>
        <pc:spChg chg="mod">
          <ac:chgData name="Kshitij Srivastava" userId="9ca786a045148134" providerId="Windows Live" clId="Web-{BD149A34-69B5-4A4E-B021-D711E5FBF9AD}" dt="2021-07-09T10:56:25.336" v="596" actId="20577"/>
          <ac:spMkLst>
            <pc:docMk/>
            <pc:sldMk cId="1041767461" sldId="725"/>
            <ac:spMk id="6" creationId="{ABC9198A-9A57-4B1C-8CCE-3C814CB9973E}"/>
          </ac:spMkLst>
        </pc:spChg>
      </pc:sldChg>
      <pc:sldChg chg="modSp add replId">
        <pc:chgData name="Kshitij Srivastava" userId="9ca786a045148134" providerId="Windows Live" clId="Web-{BD149A34-69B5-4A4E-B021-D711E5FBF9AD}" dt="2021-07-09T10:56:31.820" v="598" actId="20577"/>
        <pc:sldMkLst>
          <pc:docMk/>
          <pc:sldMk cId="3853316855" sldId="726"/>
        </pc:sldMkLst>
        <pc:spChg chg="mod">
          <ac:chgData name="Kshitij Srivastava" userId="9ca786a045148134" providerId="Windows Live" clId="Web-{BD149A34-69B5-4A4E-B021-D711E5FBF9AD}" dt="2021-07-09T10:56:31.820" v="598" actId="20577"/>
          <ac:spMkLst>
            <pc:docMk/>
            <pc:sldMk cId="3853316855" sldId="726"/>
            <ac:spMk id="6" creationId="{ABC9198A-9A57-4B1C-8CCE-3C814CB9973E}"/>
          </ac:spMkLst>
        </pc:spChg>
      </pc:sldChg>
      <pc:sldChg chg="addSp delSp modSp new mod setBg">
        <pc:chgData name="Kshitij Srivastava" userId="9ca786a045148134" providerId="Windows Live" clId="Web-{BD149A34-69B5-4A4E-B021-D711E5FBF9AD}" dt="2021-07-09T11:05:14.845" v="605"/>
        <pc:sldMkLst>
          <pc:docMk/>
          <pc:sldMk cId="3027681977" sldId="727"/>
        </pc:sldMkLst>
        <pc:spChg chg="del">
          <ac:chgData name="Kshitij Srivastava" userId="9ca786a045148134" providerId="Windows Live" clId="Web-{BD149A34-69B5-4A4E-B021-D711E5FBF9AD}" dt="2021-07-09T11:05:01.626" v="602"/>
          <ac:spMkLst>
            <pc:docMk/>
            <pc:sldMk cId="3027681977" sldId="727"/>
            <ac:spMk id="2" creationId="{8C63ACE4-40BB-4C42-BE1A-0EBC445AFB19}"/>
          </ac:spMkLst>
        </pc:spChg>
        <pc:spChg chg="add">
          <ac:chgData name="Kshitij Srivastava" userId="9ca786a045148134" providerId="Windows Live" clId="Web-{BD149A34-69B5-4A4E-B021-D711E5FBF9AD}" dt="2021-07-09T11:05:14.845" v="605"/>
          <ac:spMkLst>
            <pc:docMk/>
            <pc:sldMk cId="3027681977" sldId="727"/>
            <ac:spMk id="5" creationId="{C2579DAE-C141-48DB-810E-C070C300819E}"/>
          </ac:spMkLst>
        </pc:spChg>
        <pc:spChg chg="add">
          <ac:chgData name="Kshitij Srivastava" userId="9ca786a045148134" providerId="Windows Live" clId="Web-{BD149A34-69B5-4A4E-B021-D711E5FBF9AD}" dt="2021-07-09T11:05:14.845" v="605"/>
          <ac:spMkLst>
            <pc:docMk/>
            <pc:sldMk cId="3027681977" sldId="727"/>
            <ac:spMk id="6" creationId="{02FD90C3-6350-4D5B-9738-6E94EDF30F74}"/>
          </ac:spMkLst>
        </pc:spChg>
        <pc:spChg chg="add">
          <ac:chgData name="Kshitij Srivastava" userId="9ca786a045148134" providerId="Windows Live" clId="Web-{BD149A34-69B5-4A4E-B021-D711E5FBF9AD}" dt="2021-07-09T11:05:14.845" v="605"/>
          <ac:spMkLst>
            <pc:docMk/>
            <pc:sldMk cId="3027681977" sldId="727"/>
            <ac:spMk id="7" creationId="{41497DE5-0939-4D1D-9350-0C5E1B209C68}"/>
          </ac:spMkLst>
        </pc:spChg>
        <pc:spChg chg="add del">
          <ac:chgData name="Kshitij Srivastava" userId="9ca786a045148134" providerId="Windows Live" clId="Web-{BD149A34-69B5-4A4E-B021-D711E5FBF9AD}" dt="2021-07-09T11:05:14.829" v="604"/>
          <ac:spMkLst>
            <pc:docMk/>
            <pc:sldMk cId="3027681977" sldId="727"/>
            <ac:spMk id="8" creationId="{C2579DAE-C141-48DB-810E-C070C300819E}"/>
          </ac:spMkLst>
        </pc:spChg>
        <pc:spChg chg="add">
          <ac:chgData name="Kshitij Srivastava" userId="9ca786a045148134" providerId="Windows Live" clId="Web-{BD149A34-69B5-4A4E-B021-D711E5FBF9AD}" dt="2021-07-09T11:05:14.845" v="605"/>
          <ac:spMkLst>
            <pc:docMk/>
            <pc:sldMk cId="3027681977" sldId="727"/>
            <ac:spMk id="9" creationId="{5CCC70ED-6C63-4537-B7EB-51990D6C0A6F}"/>
          </ac:spMkLst>
        </pc:spChg>
        <pc:spChg chg="add del">
          <ac:chgData name="Kshitij Srivastava" userId="9ca786a045148134" providerId="Windows Live" clId="Web-{BD149A34-69B5-4A4E-B021-D711E5FBF9AD}" dt="2021-07-09T11:05:14.829" v="604"/>
          <ac:spMkLst>
            <pc:docMk/>
            <pc:sldMk cId="3027681977" sldId="727"/>
            <ac:spMk id="10" creationId="{02FD90C3-6350-4D5B-9738-6E94EDF30F74}"/>
          </ac:spMkLst>
        </pc:spChg>
        <pc:spChg chg="add del">
          <ac:chgData name="Kshitij Srivastava" userId="9ca786a045148134" providerId="Windows Live" clId="Web-{BD149A34-69B5-4A4E-B021-D711E5FBF9AD}" dt="2021-07-09T11:05:14.829" v="604"/>
          <ac:spMkLst>
            <pc:docMk/>
            <pc:sldMk cId="3027681977" sldId="727"/>
            <ac:spMk id="12" creationId="{2C7211D9-E545-4D00-9874-641EC7C7BD85}"/>
          </ac:spMkLst>
        </pc:spChg>
        <pc:spChg chg="add del">
          <ac:chgData name="Kshitij Srivastava" userId="9ca786a045148134" providerId="Windows Live" clId="Web-{BD149A34-69B5-4A4E-B021-D711E5FBF9AD}" dt="2021-07-09T11:05:14.829" v="604"/>
          <ac:spMkLst>
            <pc:docMk/>
            <pc:sldMk cId="3027681977" sldId="727"/>
            <ac:spMk id="14" creationId="{5DBBC34A-8C43-4368-951E-A04EB7C00E32}"/>
          </ac:spMkLst>
        </pc:spChg>
        <pc:spChg chg="add">
          <ac:chgData name="Kshitij Srivastava" userId="9ca786a045148134" providerId="Windows Live" clId="Web-{BD149A34-69B5-4A4E-B021-D711E5FBF9AD}" dt="2021-07-09T11:05:14.845" v="605"/>
          <ac:spMkLst>
            <pc:docMk/>
            <pc:sldMk cId="3027681977" sldId="727"/>
            <ac:spMk id="16" creationId="{B76E24C1-2968-40DC-A36E-F6B85F0F0752}"/>
          </ac:spMkLst>
        </pc:spChg>
        <pc:picChg chg="add mod">
          <ac:chgData name="Kshitij Srivastava" userId="9ca786a045148134" providerId="Windows Live" clId="Web-{BD149A34-69B5-4A4E-B021-D711E5FBF9AD}" dt="2021-07-09T11:05:14.845" v="605"/>
          <ac:picMkLst>
            <pc:docMk/>
            <pc:sldMk cId="3027681977" sldId="727"/>
            <ac:picMk id="3" creationId="{02D2B3A5-638F-486D-AB6A-A1552E7F8BEC}"/>
          </ac:picMkLst>
        </pc:picChg>
      </pc:sldChg>
      <pc:sldChg chg="addSp delSp modSp new addAnim modAnim">
        <pc:chgData name="Kshitij Srivastava" userId="9ca786a045148134" providerId="Windows Live" clId="Web-{BD149A34-69B5-4A4E-B021-D711E5FBF9AD}" dt="2021-07-09T11:39:29.840" v="969"/>
        <pc:sldMkLst>
          <pc:docMk/>
          <pc:sldMk cId="2920382920" sldId="728"/>
        </pc:sldMkLst>
        <pc:spChg chg="mod">
          <ac:chgData name="Kshitij Srivastava" userId="9ca786a045148134" providerId="Windows Live" clId="Web-{BD149A34-69B5-4A4E-B021-D711E5FBF9AD}" dt="2021-07-09T11:05:48.861" v="608" actId="20577"/>
          <ac:spMkLst>
            <pc:docMk/>
            <pc:sldMk cId="2920382920" sldId="728"/>
            <ac:spMk id="2" creationId="{EE04E9FD-2F92-4BEC-9CD8-9E1FDE7C6F41}"/>
          </ac:spMkLst>
        </pc:spChg>
        <pc:spChg chg="add mod">
          <ac:chgData name="Kshitij Srivastava" userId="9ca786a045148134" providerId="Windows Live" clId="Web-{BD149A34-69B5-4A4E-B021-D711E5FBF9AD}" dt="2021-07-09T11:14:20.026" v="894" actId="20577"/>
          <ac:spMkLst>
            <pc:docMk/>
            <pc:sldMk cId="2920382920" sldId="728"/>
            <ac:spMk id="3" creationId="{E5886837-AD9E-4C30-B132-04D6776741EC}"/>
          </ac:spMkLst>
        </pc:spChg>
        <pc:spChg chg="add mod">
          <ac:chgData name="Kshitij Srivastava" userId="9ca786a045148134" providerId="Windows Live" clId="Web-{BD149A34-69B5-4A4E-B021-D711E5FBF9AD}" dt="2021-07-09T11:17:46.779" v="924" actId="1076"/>
          <ac:spMkLst>
            <pc:docMk/>
            <pc:sldMk cId="2920382920" sldId="728"/>
            <ac:spMk id="6" creationId="{ED9A5D2C-FE3E-4D54-A7D7-66D20A9ECB43}"/>
          </ac:spMkLst>
        </pc:spChg>
        <pc:spChg chg="add del">
          <ac:chgData name="Kshitij Srivastava" userId="9ca786a045148134" providerId="Windows Live" clId="Web-{BD149A34-69B5-4A4E-B021-D711E5FBF9AD}" dt="2021-07-09T11:17:25.701" v="916"/>
          <ac:spMkLst>
            <pc:docMk/>
            <pc:sldMk cId="2920382920" sldId="728"/>
            <ac:spMk id="8" creationId="{81C84920-AE84-499B-A95E-F6FFC5B79034}"/>
          </ac:spMkLst>
        </pc:spChg>
        <pc:spChg chg="add del">
          <ac:chgData name="Kshitij Srivastava" userId="9ca786a045148134" providerId="Windows Live" clId="Web-{BD149A34-69B5-4A4E-B021-D711E5FBF9AD}" dt="2021-07-09T11:17:32.201" v="918"/>
          <ac:spMkLst>
            <pc:docMk/>
            <pc:sldMk cId="2920382920" sldId="728"/>
            <ac:spMk id="10" creationId="{9DDA84CA-CE29-4B2D-B7EE-3C079297DBE4}"/>
          </ac:spMkLst>
        </pc:spChg>
        <pc:spChg chg="add del">
          <ac:chgData name="Kshitij Srivastava" userId="9ca786a045148134" providerId="Windows Live" clId="Web-{BD149A34-69B5-4A4E-B021-D711E5FBF9AD}" dt="2021-07-09T11:17:38.920" v="921"/>
          <ac:spMkLst>
            <pc:docMk/>
            <pc:sldMk cId="2920382920" sldId="728"/>
            <ac:spMk id="12" creationId="{8E567F29-D217-4CE5-878A-AE79C6385883}"/>
          </ac:spMkLst>
        </pc:spChg>
        <pc:spChg chg="add mod">
          <ac:chgData name="Kshitij Srivastava" userId="9ca786a045148134" providerId="Windows Live" clId="Web-{BD149A34-69B5-4A4E-B021-D711E5FBF9AD}" dt="2021-07-09T11:18:04.795" v="927" actId="1076"/>
          <ac:spMkLst>
            <pc:docMk/>
            <pc:sldMk cId="2920382920" sldId="728"/>
            <ac:spMk id="13" creationId="{C98B4D4B-2495-4F92-939D-20895049698E}"/>
          </ac:spMkLst>
        </pc:spChg>
        <pc:picChg chg="add mod">
          <ac:chgData name="Kshitij Srivastava" userId="9ca786a045148134" providerId="Windows Live" clId="Web-{BD149A34-69B5-4A4E-B021-D711E5FBF9AD}" dt="2021-07-09T11:16:33.419" v="903" actId="1076"/>
          <ac:picMkLst>
            <pc:docMk/>
            <pc:sldMk cId="2920382920" sldId="728"/>
            <ac:picMk id="4" creationId="{D7BFD6D0-B892-4BDE-A482-4E7FFB9782B8}"/>
          </ac:picMkLst>
        </pc:picChg>
        <pc:picChg chg="add mod">
          <ac:chgData name="Kshitij Srivastava" userId="9ca786a045148134" providerId="Windows Live" clId="Web-{BD149A34-69B5-4A4E-B021-D711E5FBF9AD}" dt="2021-07-09T11:16:37.528" v="905" actId="1076"/>
          <ac:picMkLst>
            <pc:docMk/>
            <pc:sldMk cId="2920382920" sldId="728"/>
            <ac:picMk id="5" creationId="{293C87E0-42EE-435F-A29C-244C335A86FA}"/>
          </ac:picMkLst>
        </pc:picChg>
      </pc:sldChg>
      <pc:sldChg chg="addSp modSp new">
        <pc:chgData name="Kshitij Srivastava" userId="9ca786a045148134" providerId="Windows Live" clId="Web-{BD149A34-69B5-4A4E-B021-D711E5FBF9AD}" dt="2021-07-09T11:10:51.538" v="828" actId="20577"/>
        <pc:sldMkLst>
          <pc:docMk/>
          <pc:sldMk cId="3551669999" sldId="729"/>
        </pc:sldMkLst>
        <pc:spChg chg="mod">
          <ac:chgData name="Kshitij Srivastava" userId="9ca786a045148134" providerId="Windows Live" clId="Web-{BD149A34-69B5-4A4E-B021-D711E5FBF9AD}" dt="2021-07-09T11:08:10.770" v="744" actId="20577"/>
          <ac:spMkLst>
            <pc:docMk/>
            <pc:sldMk cId="3551669999" sldId="729"/>
            <ac:spMk id="2" creationId="{978A7E45-36A4-4B53-85FE-CF17384EDB65}"/>
          </ac:spMkLst>
        </pc:spChg>
        <pc:spChg chg="add mod">
          <ac:chgData name="Kshitij Srivastava" userId="9ca786a045148134" providerId="Windows Live" clId="Web-{BD149A34-69B5-4A4E-B021-D711E5FBF9AD}" dt="2021-07-09T11:10:42.522" v="826" actId="14100"/>
          <ac:spMkLst>
            <pc:docMk/>
            <pc:sldMk cId="3551669999" sldId="729"/>
            <ac:spMk id="3" creationId="{CD209ECA-8F3C-4C25-952B-60578856E99E}"/>
          </ac:spMkLst>
        </pc:spChg>
        <pc:spChg chg="add mod">
          <ac:chgData name="Kshitij Srivastava" userId="9ca786a045148134" providerId="Windows Live" clId="Web-{BD149A34-69B5-4A4E-B021-D711E5FBF9AD}" dt="2021-07-09T11:10:51.538" v="828" actId="20577"/>
          <ac:spMkLst>
            <pc:docMk/>
            <pc:sldMk cId="3551669999" sldId="729"/>
            <ac:spMk id="4" creationId="{C76B01B0-0AA4-47F0-94FD-A7D7F5AF3CBE}"/>
          </ac:spMkLst>
        </pc:spChg>
      </pc:sldChg>
      <pc:sldChg chg="addSp modSp new">
        <pc:chgData name="Kshitij Srivastava" userId="9ca786a045148134" providerId="Windows Live" clId="Web-{BD149A34-69B5-4A4E-B021-D711E5FBF9AD}" dt="2021-07-09T11:13:54.963" v="893" actId="20577"/>
        <pc:sldMkLst>
          <pc:docMk/>
          <pc:sldMk cId="125097600" sldId="730"/>
        </pc:sldMkLst>
        <pc:spChg chg="mod">
          <ac:chgData name="Kshitij Srivastava" userId="9ca786a045148134" providerId="Windows Live" clId="Web-{BD149A34-69B5-4A4E-B021-D711E5FBF9AD}" dt="2021-07-09T11:12:35.790" v="830" actId="20577"/>
          <ac:spMkLst>
            <pc:docMk/>
            <pc:sldMk cId="125097600" sldId="730"/>
            <ac:spMk id="2" creationId="{5BCEFE3A-A58B-4622-A231-4D885F8AFFCA}"/>
          </ac:spMkLst>
        </pc:spChg>
        <pc:spChg chg="add mod">
          <ac:chgData name="Kshitij Srivastava" userId="9ca786a045148134" providerId="Windows Live" clId="Web-{BD149A34-69B5-4A4E-B021-D711E5FBF9AD}" dt="2021-07-09T11:13:01.681" v="858" actId="14100"/>
          <ac:spMkLst>
            <pc:docMk/>
            <pc:sldMk cId="125097600" sldId="730"/>
            <ac:spMk id="3" creationId="{40A52FE3-85AA-47BC-9A98-DE4F79E51D3B}"/>
          </ac:spMkLst>
        </pc:spChg>
        <pc:spChg chg="add mod">
          <ac:chgData name="Kshitij Srivastava" userId="9ca786a045148134" providerId="Windows Live" clId="Web-{BD149A34-69B5-4A4E-B021-D711E5FBF9AD}" dt="2021-07-09T11:13:54.963" v="893" actId="20577"/>
          <ac:spMkLst>
            <pc:docMk/>
            <pc:sldMk cId="125097600" sldId="730"/>
            <ac:spMk id="4" creationId="{D9F80EDA-23C3-4E2E-87C5-9B0CDC9BF8A2}"/>
          </ac:spMkLst>
        </pc:spChg>
        <pc:spChg chg="add mod">
          <ac:chgData name="Kshitij Srivastava" userId="9ca786a045148134" providerId="Windows Live" clId="Web-{BD149A34-69B5-4A4E-B021-D711E5FBF9AD}" dt="2021-07-09T11:13:36.197" v="892" actId="1076"/>
          <ac:spMkLst>
            <pc:docMk/>
            <pc:sldMk cId="125097600" sldId="730"/>
            <ac:spMk id="5" creationId="{7BB49ECB-B504-43CF-9779-DD48A12B783B}"/>
          </ac:spMkLst>
        </pc:spChg>
      </pc:sldChg>
      <pc:sldChg chg="add ord replId">
        <pc:chgData name="Kshitij Srivastava" userId="9ca786a045148134" providerId="Windows Live" clId="Web-{BD149A34-69B5-4A4E-B021-D711E5FBF9AD}" dt="2021-07-09T11:18:28.952" v="929"/>
        <pc:sldMkLst>
          <pc:docMk/>
          <pc:sldMk cId="2062863905" sldId="731"/>
        </pc:sldMkLst>
      </pc:sldChg>
      <pc:sldChg chg="modSp add ord replId">
        <pc:chgData name="Kshitij Srivastava" userId="9ca786a045148134" providerId="Windows Live" clId="Web-{BD149A34-69B5-4A4E-B021-D711E5FBF9AD}" dt="2021-07-09T11:19:12.546" v="944" actId="20577"/>
        <pc:sldMkLst>
          <pc:docMk/>
          <pc:sldMk cId="1914955159" sldId="732"/>
        </pc:sldMkLst>
        <pc:spChg chg="mod">
          <ac:chgData name="Kshitij Srivastava" userId="9ca786a045148134" providerId="Windows Live" clId="Web-{BD149A34-69B5-4A4E-B021-D711E5FBF9AD}" dt="2021-07-09T11:19:12.546" v="944" actId="20577"/>
          <ac:spMkLst>
            <pc:docMk/>
            <pc:sldMk cId="1914955159" sldId="732"/>
            <ac:spMk id="6" creationId="{F1CA48A0-E63A-4C09-A2D6-160088A052EC}"/>
          </ac:spMkLst>
        </pc:spChg>
      </pc:sldChg>
    </pc:docChg>
  </pc:docChgLst>
  <pc:docChgLst>
    <pc:chgData name="Kshitij Srivastava" userId="9ca786a045148134" providerId="Windows Live" clId="Web-{1671D093-D6B3-4230-925B-A328C631A377}"/>
    <pc:docChg chg="addSld modSld sldOrd">
      <pc:chgData name="Kshitij Srivastava" userId="9ca786a045148134" providerId="Windows Live" clId="Web-{1671D093-D6B3-4230-925B-A328C631A377}" dt="2021-05-19T15:45:10.223" v="886" actId="1076"/>
      <pc:docMkLst>
        <pc:docMk/>
      </pc:docMkLst>
      <pc:sldChg chg="addSp delSp modSp">
        <pc:chgData name="Kshitij Srivastava" userId="9ca786a045148134" providerId="Windows Live" clId="Web-{1671D093-D6B3-4230-925B-A328C631A377}" dt="2021-05-19T14:50:05.734" v="226" actId="1076"/>
        <pc:sldMkLst>
          <pc:docMk/>
          <pc:sldMk cId="1070414369" sldId="319"/>
        </pc:sldMkLst>
        <pc:spChg chg="add del mod">
          <ac:chgData name="Kshitij Srivastava" userId="9ca786a045148134" providerId="Windows Live" clId="Web-{1671D093-D6B3-4230-925B-A328C631A377}" dt="2021-05-19T14:27:24.333" v="49"/>
          <ac:spMkLst>
            <pc:docMk/>
            <pc:sldMk cId="1070414369" sldId="319"/>
            <ac:spMk id="3" creationId="{EFC20C9A-42ED-4489-88F4-3FEA83BD16C7}"/>
          </ac:spMkLst>
        </pc:spChg>
        <pc:spChg chg="add del mod">
          <ac:chgData name="Kshitij Srivastava" userId="9ca786a045148134" providerId="Windows Live" clId="Web-{1671D093-D6B3-4230-925B-A328C631A377}" dt="2021-05-19T14:25:26.521" v="10"/>
          <ac:spMkLst>
            <pc:docMk/>
            <pc:sldMk cId="1070414369" sldId="319"/>
            <ac:spMk id="4" creationId="{16E5CF1B-F4CE-4902-AB85-BC551EEBE1D8}"/>
          </ac:spMkLst>
        </pc:spChg>
        <pc:spChg chg="add mod">
          <ac:chgData name="Kshitij Srivastava" userId="9ca786a045148134" providerId="Windows Live" clId="Web-{1671D093-D6B3-4230-925B-A328C631A377}" dt="2021-05-19T14:50:05.734" v="226" actId="1076"/>
          <ac:spMkLst>
            <pc:docMk/>
            <pc:sldMk cId="1070414369" sldId="319"/>
            <ac:spMk id="5" creationId="{F7469A28-46A0-403B-ABCD-E677F801C7BB}"/>
          </ac:spMkLst>
        </pc:spChg>
      </pc:sldChg>
      <pc:sldChg chg="addSp delSp modSp new">
        <pc:chgData name="Kshitij Srivastava" userId="9ca786a045148134" providerId="Windows Live" clId="Web-{1671D093-D6B3-4230-925B-A328C631A377}" dt="2021-05-19T14:49:32.844" v="224"/>
        <pc:sldMkLst>
          <pc:docMk/>
          <pc:sldMk cId="2253556040" sldId="320"/>
        </pc:sldMkLst>
        <pc:spChg chg="mod">
          <ac:chgData name="Kshitij Srivastava" userId="9ca786a045148134" providerId="Windows Live" clId="Web-{1671D093-D6B3-4230-925B-A328C631A377}" dt="2021-05-19T14:28:35.005" v="77" actId="20577"/>
          <ac:spMkLst>
            <pc:docMk/>
            <pc:sldMk cId="2253556040" sldId="320"/>
            <ac:spMk id="2" creationId="{C8DE28ED-C3A2-4FF7-8FEB-E7E018E8D87E}"/>
          </ac:spMkLst>
        </pc:spChg>
        <pc:spChg chg="add mod">
          <ac:chgData name="Kshitij Srivastava" userId="9ca786a045148134" providerId="Windows Live" clId="Web-{1671D093-D6B3-4230-925B-A328C631A377}" dt="2021-05-19T14:49:32.844" v="224"/>
          <ac:spMkLst>
            <pc:docMk/>
            <pc:sldMk cId="2253556040" sldId="320"/>
            <ac:spMk id="8" creationId="{49A6BFFA-B903-4A19-88E1-064604B2889B}"/>
          </ac:spMkLst>
        </pc:spChg>
        <pc:graphicFrameChg chg="add del mod modGraphic">
          <ac:chgData name="Kshitij Srivastava" userId="9ca786a045148134" providerId="Windows Live" clId="Web-{1671D093-D6B3-4230-925B-A328C631A377}" dt="2021-05-19T14:40:12.580" v="136"/>
          <ac:graphicFrameMkLst>
            <pc:docMk/>
            <pc:sldMk cId="2253556040" sldId="320"/>
            <ac:graphicFrameMk id="3" creationId="{2EBF5E3D-BA3D-4066-BF29-BF046A5F4620}"/>
          </ac:graphicFrameMkLst>
        </pc:graphicFrameChg>
        <pc:graphicFrameChg chg="add del mod">
          <ac:chgData name="Kshitij Srivastava" userId="9ca786a045148134" providerId="Windows Live" clId="Web-{1671D093-D6B3-4230-925B-A328C631A377}" dt="2021-05-19T14:39:17.737" v="129"/>
          <ac:graphicFrameMkLst>
            <pc:docMk/>
            <pc:sldMk cId="2253556040" sldId="320"/>
            <ac:graphicFrameMk id="5" creationId="{514193E3-C827-4D94-8357-BBBF2C74F456}"/>
          </ac:graphicFrameMkLst>
        </pc:graphicFrameChg>
        <pc:graphicFrameChg chg="add mod modGraphic">
          <ac:chgData name="Kshitij Srivastava" userId="9ca786a045148134" providerId="Windows Live" clId="Web-{1671D093-D6B3-4230-925B-A328C631A377}" dt="2021-05-19T14:41:55.424" v="172"/>
          <ac:graphicFrameMkLst>
            <pc:docMk/>
            <pc:sldMk cId="2253556040" sldId="320"/>
            <ac:graphicFrameMk id="7" creationId="{65B89041-DC72-4A00-A40C-4ED7715B1017}"/>
          </ac:graphicFrameMkLst>
        </pc:graphicFrameChg>
      </pc:sldChg>
      <pc:sldChg chg="modSp new">
        <pc:chgData name="Kshitij Srivastava" userId="9ca786a045148134" providerId="Windows Live" clId="Web-{1671D093-D6B3-4230-925B-A328C631A377}" dt="2021-05-19T14:54:19.046" v="318" actId="20577"/>
        <pc:sldMkLst>
          <pc:docMk/>
          <pc:sldMk cId="2710209392" sldId="321"/>
        </pc:sldMkLst>
        <pc:spChg chg="mod">
          <ac:chgData name="Kshitij Srivastava" userId="9ca786a045148134" providerId="Windows Live" clId="Web-{1671D093-D6B3-4230-925B-A328C631A377}" dt="2021-05-19T14:54:19.046" v="318" actId="20577"/>
          <ac:spMkLst>
            <pc:docMk/>
            <pc:sldMk cId="2710209392" sldId="321"/>
            <ac:spMk id="2" creationId="{5940B7B2-2CC1-4CA0-B3A2-836657DB719A}"/>
          </ac:spMkLst>
        </pc:spChg>
      </pc:sldChg>
      <pc:sldChg chg="addSp delSp modSp new mod ord setBg modClrScheme chgLayout">
        <pc:chgData name="Kshitij Srivastava" userId="9ca786a045148134" providerId="Windows Live" clId="Web-{1671D093-D6B3-4230-925B-A328C631A377}" dt="2021-05-19T14:53:24.921" v="288"/>
        <pc:sldMkLst>
          <pc:docMk/>
          <pc:sldMk cId="3847190056" sldId="322"/>
        </pc:sldMkLst>
        <pc:spChg chg="mod ord">
          <ac:chgData name="Kshitij Srivastava" userId="9ca786a045148134" providerId="Windows Live" clId="Web-{1671D093-D6B3-4230-925B-A328C631A377}" dt="2021-05-19T14:53:24.921" v="288"/>
          <ac:spMkLst>
            <pc:docMk/>
            <pc:sldMk cId="3847190056" sldId="322"/>
            <ac:spMk id="2" creationId="{A7F56A57-E2A3-4C0F-9C94-E57499254822}"/>
          </ac:spMkLst>
        </pc:spChg>
        <pc:spChg chg="add mod ord">
          <ac:chgData name="Kshitij Srivastava" userId="9ca786a045148134" providerId="Windows Live" clId="Web-{1671D093-D6B3-4230-925B-A328C631A377}" dt="2021-05-19T14:53:24.921" v="288"/>
          <ac:spMkLst>
            <pc:docMk/>
            <pc:sldMk cId="3847190056" sldId="322"/>
            <ac:spMk id="3" creationId="{2C4521C9-FE47-4D78-9197-2E08F247BE2E}"/>
          </ac:spMkLst>
        </pc:spChg>
        <pc:picChg chg="add del mod">
          <ac:chgData name="Kshitij Srivastava" userId="9ca786a045148134" providerId="Windows Live" clId="Web-{1671D093-D6B3-4230-925B-A328C631A377}" dt="2021-05-19T14:52:54.812" v="284"/>
          <ac:picMkLst>
            <pc:docMk/>
            <pc:sldMk cId="3847190056" sldId="322"/>
            <ac:picMk id="4" creationId="{10AE37AD-DDF4-4A60-B498-4CB1FA788CC8}"/>
          </ac:picMkLst>
        </pc:picChg>
        <pc:picChg chg="add mod">
          <ac:chgData name="Kshitij Srivastava" userId="9ca786a045148134" providerId="Windows Live" clId="Web-{1671D093-D6B3-4230-925B-A328C631A377}" dt="2021-05-19T14:53:24.921" v="288"/>
          <ac:picMkLst>
            <pc:docMk/>
            <pc:sldMk cId="3847190056" sldId="322"/>
            <ac:picMk id="5" creationId="{A87923F2-C2BD-4258-8553-6D0411967C5C}"/>
          </ac:picMkLst>
        </pc:picChg>
      </pc:sldChg>
      <pc:sldChg chg="addSp delSp modSp new mod setBg addAnim delAnim">
        <pc:chgData name="Kshitij Srivastava" userId="9ca786a045148134" providerId="Windows Live" clId="Web-{1671D093-D6B3-4230-925B-A328C631A377}" dt="2021-05-19T15:11:41.089" v="370" actId="20577"/>
        <pc:sldMkLst>
          <pc:docMk/>
          <pc:sldMk cId="112210698" sldId="323"/>
        </pc:sldMkLst>
        <pc:spChg chg="mod">
          <ac:chgData name="Kshitij Srivastava" userId="9ca786a045148134" providerId="Windows Live" clId="Web-{1671D093-D6B3-4230-925B-A328C631A377}" dt="2021-05-19T15:11:41.089" v="370" actId="20577"/>
          <ac:spMkLst>
            <pc:docMk/>
            <pc:sldMk cId="112210698" sldId="323"/>
            <ac:spMk id="2" creationId="{6205726A-CABB-4F2A-881A-454BD434788F}"/>
          </ac:spMkLst>
        </pc:spChg>
        <pc:spChg chg="add del">
          <ac:chgData name="Kshitij Srivastava" userId="9ca786a045148134" providerId="Windows Live" clId="Web-{1671D093-D6B3-4230-925B-A328C631A377}" dt="2021-05-19T15:08:10.934" v="350"/>
          <ac:spMkLst>
            <pc:docMk/>
            <pc:sldMk cId="112210698" sldId="323"/>
            <ac:spMk id="6" creationId="{25C8D2C1-DA83-420D-9635-D52CE066B5DA}"/>
          </ac:spMkLst>
        </pc:spChg>
        <pc:spChg chg="add del">
          <ac:chgData name="Kshitij Srivastava" userId="9ca786a045148134" providerId="Windows Live" clId="Web-{1671D093-D6B3-4230-925B-A328C631A377}" dt="2021-05-19T15:08:10.934" v="350"/>
          <ac:spMkLst>
            <pc:docMk/>
            <pc:sldMk cId="112210698" sldId="323"/>
            <ac:spMk id="7" creationId="{434F74C9-6A0B-409E-AD1C-45B58BE91BB8}"/>
          </ac:spMkLst>
        </pc:spChg>
        <pc:spChg chg="add del">
          <ac:chgData name="Kshitij Srivastava" userId="9ca786a045148134" providerId="Windows Live" clId="Web-{1671D093-D6B3-4230-925B-A328C631A377}" dt="2021-05-19T15:07:05.762" v="347"/>
          <ac:spMkLst>
            <pc:docMk/>
            <pc:sldMk cId="112210698" sldId="323"/>
            <ac:spMk id="8" creationId="{25C8D2C1-DA83-420D-9635-D52CE066B5DA}"/>
          </ac:spMkLst>
        </pc:spChg>
        <pc:spChg chg="add del">
          <ac:chgData name="Kshitij Srivastava" userId="9ca786a045148134" providerId="Windows Live" clId="Web-{1671D093-D6B3-4230-925B-A328C631A377}" dt="2021-05-19T15:07:05.762" v="347"/>
          <ac:spMkLst>
            <pc:docMk/>
            <pc:sldMk cId="112210698" sldId="323"/>
            <ac:spMk id="10" creationId="{434F74C9-6A0B-409E-AD1C-45B58BE91BB8}"/>
          </ac:spMkLst>
        </pc:spChg>
        <pc:spChg chg="add del">
          <ac:chgData name="Kshitij Srivastava" userId="9ca786a045148134" providerId="Windows Live" clId="Web-{1671D093-D6B3-4230-925B-A328C631A377}" dt="2021-05-19T15:08:10.934" v="350"/>
          <ac:spMkLst>
            <pc:docMk/>
            <pc:sldMk cId="112210698" sldId="323"/>
            <ac:spMk id="13" creationId="{E9ED41B5-F9B0-4DE1-8C59-A980468A703A}"/>
          </ac:spMkLst>
        </pc:spChg>
        <pc:spChg chg="add del">
          <ac:chgData name="Kshitij Srivastava" userId="9ca786a045148134" providerId="Windows Live" clId="Web-{1671D093-D6B3-4230-925B-A328C631A377}" dt="2021-05-19T15:07:05.762" v="347"/>
          <ac:spMkLst>
            <pc:docMk/>
            <pc:sldMk cId="112210698" sldId="323"/>
            <ac:spMk id="14" creationId="{B76D919A-FC3E-4B4E-BAF0-ED6CFB8DC4AE}"/>
          </ac:spMkLst>
        </pc:spChg>
        <pc:spChg chg="add del">
          <ac:chgData name="Kshitij Srivastava" userId="9ca786a045148134" providerId="Windows Live" clId="Web-{1671D093-D6B3-4230-925B-A328C631A377}" dt="2021-05-19T15:08:10.934" v="350"/>
          <ac:spMkLst>
            <pc:docMk/>
            <pc:sldMk cId="112210698" sldId="323"/>
            <ac:spMk id="15" creationId="{C482A030-873A-4216-B6A6-C3348B9CA2A1}"/>
          </ac:spMkLst>
        </pc:spChg>
        <pc:spChg chg="add del">
          <ac:chgData name="Kshitij Srivastava" userId="9ca786a045148134" providerId="Windows Live" clId="Web-{1671D093-D6B3-4230-925B-A328C631A377}" dt="2021-05-19T15:07:05.762" v="347"/>
          <ac:spMkLst>
            <pc:docMk/>
            <pc:sldMk cId="112210698" sldId="323"/>
            <ac:spMk id="16" creationId="{8F66ACBD-1C82-4782-AA7C-05504DD7DE77}"/>
          </ac:spMkLst>
        </pc:spChg>
        <pc:spChg chg="add del">
          <ac:chgData name="Kshitij Srivastava" userId="9ca786a045148134" providerId="Windows Live" clId="Web-{1671D093-D6B3-4230-925B-A328C631A377}" dt="2021-05-19T15:09:40.621" v="364"/>
          <ac:spMkLst>
            <pc:docMk/>
            <pc:sldMk cId="112210698" sldId="323"/>
            <ac:spMk id="21" creationId="{25C8D2C1-DA83-420D-9635-D52CE066B5DA}"/>
          </ac:spMkLst>
        </pc:spChg>
        <pc:spChg chg="add del">
          <ac:chgData name="Kshitij Srivastava" userId="9ca786a045148134" providerId="Windows Live" clId="Web-{1671D093-D6B3-4230-925B-A328C631A377}" dt="2021-05-19T15:09:40.621" v="364"/>
          <ac:spMkLst>
            <pc:docMk/>
            <pc:sldMk cId="112210698" sldId="323"/>
            <ac:spMk id="23" creationId="{434F74C9-6A0B-409E-AD1C-45B58BE91BB8}"/>
          </ac:spMkLst>
        </pc:spChg>
        <pc:spChg chg="add del">
          <ac:chgData name="Kshitij Srivastava" userId="9ca786a045148134" providerId="Windows Live" clId="Web-{1671D093-D6B3-4230-925B-A328C631A377}" dt="2021-05-19T15:09:40.621" v="364"/>
          <ac:spMkLst>
            <pc:docMk/>
            <pc:sldMk cId="112210698" sldId="323"/>
            <ac:spMk id="27" creationId="{A9286AD2-18A9-4868-A4E3-7A2097A20810}"/>
          </ac:spMkLst>
        </pc:spChg>
        <pc:spChg chg="add del">
          <ac:chgData name="Kshitij Srivastava" userId="9ca786a045148134" providerId="Windows Live" clId="Web-{1671D093-D6B3-4230-925B-A328C631A377}" dt="2021-05-19T15:11:32.261" v="369"/>
          <ac:spMkLst>
            <pc:docMk/>
            <pc:sldMk cId="112210698" sldId="323"/>
            <ac:spMk id="31" creationId="{4E4490D0-3672-446A-AC12-B4830333BDDD}"/>
          </ac:spMkLst>
        </pc:spChg>
        <pc:spChg chg="add del">
          <ac:chgData name="Kshitij Srivastava" userId="9ca786a045148134" providerId="Windows Live" clId="Web-{1671D093-D6B3-4230-925B-A328C631A377}" dt="2021-05-19T15:11:32.261" v="369"/>
          <ac:spMkLst>
            <pc:docMk/>
            <pc:sldMk cId="112210698" sldId="323"/>
            <ac:spMk id="32" creationId="{39CB82C2-DF65-4EC1-8280-F201D50F570B}"/>
          </ac:spMkLst>
        </pc:spChg>
        <pc:spChg chg="add del">
          <ac:chgData name="Kshitij Srivastava" userId="9ca786a045148134" providerId="Windows Live" clId="Web-{1671D093-D6B3-4230-925B-A328C631A377}" dt="2021-05-19T15:09:40.605" v="363"/>
          <ac:spMkLst>
            <pc:docMk/>
            <pc:sldMk cId="112210698" sldId="323"/>
            <ac:spMk id="34" creationId="{25C8D2C1-DA83-420D-9635-D52CE066B5DA}"/>
          </ac:spMkLst>
        </pc:spChg>
        <pc:spChg chg="add del">
          <ac:chgData name="Kshitij Srivastava" userId="9ca786a045148134" providerId="Windows Live" clId="Web-{1671D093-D6B3-4230-925B-A328C631A377}" dt="2021-05-19T15:11:32.261" v="369"/>
          <ac:spMkLst>
            <pc:docMk/>
            <pc:sldMk cId="112210698" sldId="323"/>
            <ac:spMk id="35" creationId="{EB1836F0-F9E0-4D93-9BDD-7EEC6EA05F7B}"/>
          </ac:spMkLst>
        </pc:spChg>
        <pc:spChg chg="add del">
          <ac:chgData name="Kshitij Srivastava" userId="9ca786a045148134" providerId="Windows Live" clId="Web-{1671D093-D6B3-4230-925B-A328C631A377}" dt="2021-05-19T15:09:40.605" v="363"/>
          <ac:spMkLst>
            <pc:docMk/>
            <pc:sldMk cId="112210698" sldId="323"/>
            <ac:spMk id="36" creationId="{434F74C9-6A0B-409E-AD1C-45B58BE91BB8}"/>
          </ac:spMkLst>
        </pc:spChg>
        <pc:spChg chg="add del">
          <ac:chgData name="Kshitij Srivastava" userId="9ca786a045148134" providerId="Windows Live" clId="Web-{1671D093-D6B3-4230-925B-A328C631A377}" dt="2021-05-19T15:09:40.605" v="363"/>
          <ac:spMkLst>
            <pc:docMk/>
            <pc:sldMk cId="112210698" sldId="323"/>
            <ac:spMk id="40" creationId="{F452A527-3631-41ED-858D-3777A7D1496A}"/>
          </ac:spMkLst>
        </pc:spChg>
        <pc:spChg chg="add del">
          <ac:chgData name="Kshitij Srivastava" userId="9ca786a045148134" providerId="Windows Live" clId="Web-{1671D093-D6B3-4230-925B-A328C631A377}" dt="2021-05-19T15:11:32.261" v="369"/>
          <ac:spMkLst>
            <pc:docMk/>
            <pc:sldMk cId="112210698" sldId="323"/>
            <ac:spMk id="44" creationId="{6D2F28D1-82F9-40FE-935C-85ECF7660D2D}"/>
          </ac:spMkLst>
        </pc:spChg>
        <pc:spChg chg="add del">
          <ac:chgData name="Kshitij Srivastava" userId="9ca786a045148134" providerId="Windows Live" clId="Web-{1671D093-D6B3-4230-925B-A328C631A377}" dt="2021-05-19T15:11:32.261" v="369"/>
          <ac:spMkLst>
            <pc:docMk/>
            <pc:sldMk cId="112210698" sldId="323"/>
            <ac:spMk id="46" creationId="{4B670E93-2F53-48FC-AB6C-E99E22D17F31}"/>
          </ac:spMkLst>
        </pc:spChg>
        <pc:spChg chg="add">
          <ac:chgData name="Kshitij Srivastava" userId="9ca786a045148134" providerId="Windows Live" clId="Web-{1671D093-D6B3-4230-925B-A328C631A377}" dt="2021-05-19T15:11:32.261" v="369"/>
          <ac:spMkLst>
            <pc:docMk/>
            <pc:sldMk cId="112210698" sldId="323"/>
            <ac:spMk id="51" creationId="{4E4490D0-3672-446A-AC12-B4830333BDDD}"/>
          </ac:spMkLst>
        </pc:spChg>
        <pc:spChg chg="add">
          <ac:chgData name="Kshitij Srivastava" userId="9ca786a045148134" providerId="Windows Live" clId="Web-{1671D093-D6B3-4230-925B-A328C631A377}" dt="2021-05-19T15:11:32.261" v="369"/>
          <ac:spMkLst>
            <pc:docMk/>
            <pc:sldMk cId="112210698" sldId="323"/>
            <ac:spMk id="53" creationId="{39CB82C2-DF65-4EC1-8280-F201D50F570B}"/>
          </ac:spMkLst>
        </pc:spChg>
        <pc:spChg chg="add">
          <ac:chgData name="Kshitij Srivastava" userId="9ca786a045148134" providerId="Windows Live" clId="Web-{1671D093-D6B3-4230-925B-A328C631A377}" dt="2021-05-19T15:11:32.261" v="369"/>
          <ac:spMkLst>
            <pc:docMk/>
            <pc:sldMk cId="112210698" sldId="323"/>
            <ac:spMk id="57" creationId="{EB1836F0-F9E0-4D93-9BDD-7EEC6EA05F7B}"/>
          </ac:spMkLst>
        </pc:spChg>
        <pc:spChg chg="add">
          <ac:chgData name="Kshitij Srivastava" userId="9ca786a045148134" providerId="Windows Live" clId="Web-{1671D093-D6B3-4230-925B-A328C631A377}" dt="2021-05-19T15:11:32.261" v="369"/>
          <ac:spMkLst>
            <pc:docMk/>
            <pc:sldMk cId="112210698" sldId="323"/>
            <ac:spMk id="61" creationId="{6D2F28D1-82F9-40FE-935C-85ECF7660D2D}"/>
          </ac:spMkLst>
        </pc:spChg>
        <pc:spChg chg="add">
          <ac:chgData name="Kshitij Srivastava" userId="9ca786a045148134" providerId="Windows Live" clId="Web-{1671D093-D6B3-4230-925B-A328C631A377}" dt="2021-05-19T15:11:32.261" v="369"/>
          <ac:spMkLst>
            <pc:docMk/>
            <pc:sldMk cId="112210698" sldId="323"/>
            <ac:spMk id="63" creationId="{4B670E93-2F53-48FC-AB6C-E99E22D17F31}"/>
          </ac:spMkLst>
        </pc:spChg>
        <pc:picChg chg="add del">
          <ac:chgData name="Kshitij Srivastava" userId="9ca786a045148134" providerId="Windows Live" clId="Web-{1671D093-D6B3-4230-925B-A328C631A377}" dt="2021-05-19T15:06:55.434" v="343"/>
          <ac:picMkLst>
            <pc:docMk/>
            <pc:sldMk cId="112210698" sldId="323"/>
            <ac:picMk id="4" creationId="{FB54E78E-C768-41A4-9FBE-D5F06023E75E}"/>
          </ac:picMkLst>
        </pc:picChg>
        <pc:picChg chg="add del">
          <ac:chgData name="Kshitij Srivastava" userId="9ca786a045148134" providerId="Windows Live" clId="Web-{1671D093-D6B3-4230-925B-A328C631A377}" dt="2021-05-19T15:07:05.762" v="347"/>
          <ac:picMkLst>
            <pc:docMk/>
            <pc:sldMk cId="112210698" sldId="323"/>
            <ac:picMk id="5" creationId="{54A9403C-BA17-40A6-B870-B68F97079E7F}"/>
          </ac:picMkLst>
        </pc:picChg>
        <pc:picChg chg="add del">
          <ac:chgData name="Kshitij Srivastava" userId="9ca786a045148134" providerId="Windows Live" clId="Web-{1671D093-D6B3-4230-925B-A328C631A377}" dt="2021-05-19T15:08:06.965" v="349"/>
          <ac:picMkLst>
            <pc:docMk/>
            <pc:sldMk cId="112210698" sldId="323"/>
            <ac:picMk id="11" creationId="{796F4DAD-6939-46CA-91FE-2ED5271F04C8}"/>
          </ac:picMkLst>
        </pc:picChg>
        <pc:picChg chg="add del">
          <ac:chgData name="Kshitij Srivastava" userId="9ca786a045148134" providerId="Windows Live" clId="Web-{1671D093-D6B3-4230-925B-A328C631A377}" dt="2021-05-19T15:08:38.043" v="351"/>
          <ac:picMkLst>
            <pc:docMk/>
            <pc:sldMk cId="112210698" sldId="323"/>
            <ac:picMk id="17" creationId="{004B6D94-A032-469B-ABD9-EE98F52FF555}"/>
          </ac:picMkLst>
        </pc:picChg>
        <pc:picChg chg="add del mod">
          <ac:chgData name="Kshitij Srivastava" userId="9ca786a045148134" providerId="Windows Live" clId="Web-{1671D093-D6B3-4230-925B-A328C631A377}" dt="2021-05-19T15:11:10.417" v="366"/>
          <ac:picMkLst>
            <pc:docMk/>
            <pc:sldMk cId="112210698" sldId="323"/>
            <ac:picMk id="18" creationId="{BF698D60-809F-43B8-B448-9C76872152FF}"/>
          </ac:picMkLst>
        </pc:picChg>
        <pc:picChg chg="add mod">
          <ac:chgData name="Kshitij Srivastava" userId="9ca786a045148134" providerId="Windows Live" clId="Web-{1671D093-D6B3-4230-925B-A328C631A377}" dt="2021-05-19T15:11:32.261" v="369"/>
          <ac:picMkLst>
            <pc:docMk/>
            <pc:sldMk cId="112210698" sldId="323"/>
            <ac:picMk id="19" creationId="{AF9116B3-D07B-4F43-A851-C54A1CA5F53A}"/>
          </ac:picMkLst>
        </pc:picChg>
        <pc:cxnChg chg="add del">
          <ac:chgData name="Kshitij Srivastava" userId="9ca786a045148134" providerId="Windows Live" clId="Web-{1671D093-D6B3-4230-925B-A328C631A377}" dt="2021-05-19T15:08:10.934" v="350"/>
          <ac:cxnSpMkLst>
            <pc:docMk/>
            <pc:sldMk cId="112210698" sldId="323"/>
            <ac:cxnSpMk id="9" creationId="{F5486A9D-1265-4B57-91E6-68E666B978BC}"/>
          </ac:cxnSpMkLst>
        </pc:cxnChg>
        <pc:cxnChg chg="add del">
          <ac:chgData name="Kshitij Srivastava" userId="9ca786a045148134" providerId="Windows Live" clId="Web-{1671D093-D6B3-4230-925B-A328C631A377}" dt="2021-05-19T15:07:05.762" v="347"/>
          <ac:cxnSpMkLst>
            <pc:docMk/>
            <pc:sldMk cId="112210698" sldId="323"/>
            <ac:cxnSpMk id="12" creationId="{F5486A9D-1265-4B57-91E6-68E666B978BC}"/>
          </ac:cxnSpMkLst>
        </pc:cxnChg>
        <pc:cxnChg chg="add del">
          <ac:chgData name="Kshitij Srivastava" userId="9ca786a045148134" providerId="Windows Live" clId="Web-{1671D093-D6B3-4230-925B-A328C631A377}" dt="2021-05-19T15:09:40.621" v="364"/>
          <ac:cxnSpMkLst>
            <pc:docMk/>
            <pc:sldMk cId="112210698" sldId="323"/>
            <ac:cxnSpMk id="25" creationId="{F5486A9D-1265-4B57-91E6-68E666B978BC}"/>
          </ac:cxnSpMkLst>
        </pc:cxnChg>
        <pc:cxnChg chg="add del">
          <ac:chgData name="Kshitij Srivastava" userId="9ca786a045148134" providerId="Windows Live" clId="Web-{1671D093-D6B3-4230-925B-A328C631A377}" dt="2021-05-19T15:09:40.621" v="364"/>
          <ac:cxnSpMkLst>
            <pc:docMk/>
            <pc:sldMk cId="112210698" sldId="323"/>
            <ac:cxnSpMk id="29" creationId="{E7A7CD63-7EC3-44F3-95D0-595C4019FF24}"/>
          </ac:cxnSpMkLst>
        </pc:cxnChg>
        <pc:cxnChg chg="add del">
          <ac:chgData name="Kshitij Srivastava" userId="9ca786a045148134" providerId="Windows Live" clId="Web-{1671D093-D6B3-4230-925B-A328C631A377}" dt="2021-05-19T15:11:32.261" v="369"/>
          <ac:cxnSpMkLst>
            <pc:docMk/>
            <pc:sldMk cId="112210698" sldId="323"/>
            <ac:cxnSpMk id="33" creationId="{7E1D4427-852B-4B37-8E76-0E9F1810BA2A}"/>
          </ac:cxnSpMkLst>
        </pc:cxnChg>
        <pc:cxnChg chg="add del">
          <ac:chgData name="Kshitij Srivastava" userId="9ca786a045148134" providerId="Windows Live" clId="Web-{1671D093-D6B3-4230-925B-A328C631A377}" dt="2021-05-19T15:11:32.261" v="369"/>
          <ac:cxnSpMkLst>
            <pc:docMk/>
            <pc:sldMk cId="112210698" sldId="323"/>
            <ac:cxnSpMk id="37" creationId="{7A49EFD3-A806-4D59-99F1-AA9AFAE4EF71}"/>
          </ac:cxnSpMkLst>
        </pc:cxnChg>
        <pc:cxnChg chg="add del">
          <ac:chgData name="Kshitij Srivastava" userId="9ca786a045148134" providerId="Windows Live" clId="Web-{1671D093-D6B3-4230-925B-A328C631A377}" dt="2021-05-19T15:09:40.605" v="363"/>
          <ac:cxnSpMkLst>
            <pc:docMk/>
            <pc:sldMk cId="112210698" sldId="323"/>
            <ac:cxnSpMk id="38" creationId="{F5486A9D-1265-4B57-91E6-68E666B978BC}"/>
          </ac:cxnSpMkLst>
        </pc:cxnChg>
        <pc:cxnChg chg="add del">
          <ac:chgData name="Kshitij Srivastava" userId="9ca786a045148134" providerId="Windows Live" clId="Web-{1671D093-D6B3-4230-925B-A328C631A377}" dt="2021-05-19T15:09:40.605" v="363"/>
          <ac:cxnSpMkLst>
            <pc:docMk/>
            <pc:sldMk cId="112210698" sldId="323"/>
            <ac:cxnSpMk id="42" creationId="{D28A9C89-B313-458F-9C85-515930A51A93}"/>
          </ac:cxnSpMkLst>
        </pc:cxnChg>
        <pc:cxnChg chg="add">
          <ac:chgData name="Kshitij Srivastava" userId="9ca786a045148134" providerId="Windows Live" clId="Web-{1671D093-D6B3-4230-925B-A328C631A377}" dt="2021-05-19T15:11:32.261" v="369"/>
          <ac:cxnSpMkLst>
            <pc:docMk/>
            <pc:sldMk cId="112210698" sldId="323"/>
            <ac:cxnSpMk id="55" creationId="{7E1D4427-852B-4B37-8E76-0E9F1810BA2A}"/>
          </ac:cxnSpMkLst>
        </pc:cxnChg>
        <pc:cxnChg chg="add">
          <ac:chgData name="Kshitij Srivastava" userId="9ca786a045148134" providerId="Windows Live" clId="Web-{1671D093-D6B3-4230-925B-A328C631A377}" dt="2021-05-19T15:11:32.261" v="369"/>
          <ac:cxnSpMkLst>
            <pc:docMk/>
            <pc:sldMk cId="112210698" sldId="323"/>
            <ac:cxnSpMk id="59" creationId="{7A49EFD3-A806-4D59-99F1-AA9AFAE4EF71}"/>
          </ac:cxnSpMkLst>
        </pc:cxnChg>
      </pc:sldChg>
      <pc:sldChg chg="modSp new">
        <pc:chgData name="Kshitij Srivastava" userId="9ca786a045148134" providerId="Windows Live" clId="Web-{1671D093-D6B3-4230-925B-A328C631A377}" dt="2021-05-19T15:12:38.526" v="386" actId="20577"/>
        <pc:sldMkLst>
          <pc:docMk/>
          <pc:sldMk cId="120451886" sldId="324"/>
        </pc:sldMkLst>
        <pc:spChg chg="mod">
          <ac:chgData name="Kshitij Srivastava" userId="9ca786a045148134" providerId="Windows Live" clId="Web-{1671D093-D6B3-4230-925B-A328C631A377}" dt="2021-05-19T15:12:38.526" v="386" actId="20577"/>
          <ac:spMkLst>
            <pc:docMk/>
            <pc:sldMk cId="120451886" sldId="324"/>
            <ac:spMk id="2" creationId="{6A7890A6-D3AD-487A-A536-718BA594B63A}"/>
          </ac:spMkLst>
        </pc:spChg>
      </pc:sldChg>
      <pc:sldChg chg="modSp new">
        <pc:chgData name="Kshitij Srivastava" userId="9ca786a045148134" providerId="Windows Live" clId="Web-{1671D093-D6B3-4230-925B-A328C631A377}" dt="2021-05-19T15:13:18.386" v="395" actId="20577"/>
        <pc:sldMkLst>
          <pc:docMk/>
          <pc:sldMk cId="1213567465" sldId="325"/>
        </pc:sldMkLst>
        <pc:spChg chg="mod">
          <ac:chgData name="Kshitij Srivastava" userId="9ca786a045148134" providerId="Windows Live" clId="Web-{1671D093-D6B3-4230-925B-A328C631A377}" dt="2021-05-19T15:13:18.386" v="395" actId="20577"/>
          <ac:spMkLst>
            <pc:docMk/>
            <pc:sldMk cId="1213567465" sldId="325"/>
            <ac:spMk id="2" creationId="{2F30B277-211F-4F21-A2C5-8366B1C588D5}"/>
          </ac:spMkLst>
        </pc:spChg>
      </pc:sldChg>
      <pc:sldChg chg="modSp new">
        <pc:chgData name="Kshitij Srivastava" userId="9ca786a045148134" providerId="Windows Live" clId="Web-{1671D093-D6B3-4230-925B-A328C631A377}" dt="2021-05-19T15:14:24.260" v="453" actId="20577"/>
        <pc:sldMkLst>
          <pc:docMk/>
          <pc:sldMk cId="699092272" sldId="326"/>
        </pc:sldMkLst>
        <pc:spChg chg="mod">
          <ac:chgData name="Kshitij Srivastava" userId="9ca786a045148134" providerId="Windows Live" clId="Web-{1671D093-D6B3-4230-925B-A328C631A377}" dt="2021-05-19T15:14:24.260" v="453" actId="20577"/>
          <ac:spMkLst>
            <pc:docMk/>
            <pc:sldMk cId="699092272" sldId="326"/>
            <ac:spMk id="2" creationId="{39FBE724-506B-49BA-B662-11587EAD11E2}"/>
          </ac:spMkLst>
        </pc:spChg>
      </pc:sldChg>
      <pc:sldChg chg="modSp new">
        <pc:chgData name="Kshitij Srivastava" userId="9ca786a045148134" providerId="Windows Live" clId="Web-{1671D093-D6B3-4230-925B-A328C631A377}" dt="2021-05-19T15:14:55.198" v="474" actId="20577"/>
        <pc:sldMkLst>
          <pc:docMk/>
          <pc:sldMk cId="3876651141" sldId="327"/>
        </pc:sldMkLst>
        <pc:spChg chg="mod">
          <ac:chgData name="Kshitij Srivastava" userId="9ca786a045148134" providerId="Windows Live" clId="Web-{1671D093-D6B3-4230-925B-A328C631A377}" dt="2021-05-19T15:14:55.198" v="474" actId="20577"/>
          <ac:spMkLst>
            <pc:docMk/>
            <pc:sldMk cId="3876651141" sldId="327"/>
            <ac:spMk id="2" creationId="{FE10A40D-96F8-498A-8120-EB76E76B5DC6}"/>
          </ac:spMkLst>
        </pc:spChg>
      </pc:sldChg>
      <pc:sldChg chg="modSp new">
        <pc:chgData name="Kshitij Srivastava" userId="9ca786a045148134" providerId="Windows Live" clId="Web-{1671D093-D6B3-4230-925B-A328C631A377}" dt="2021-05-19T15:16:42.697" v="493" actId="20577"/>
        <pc:sldMkLst>
          <pc:docMk/>
          <pc:sldMk cId="1992703652" sldId="328"/>
        </pc:sldMkLst>
        <pc:spChg chg="mod">
          <ac:chgData name="Kshitij Srivastava" userId="9ca786a045148134" providerId="Windows Live" clId="Web-{1671D093-D6B3-4230-925B-A328C631A377}" dt="2021-05-19T15:16:42.697" v="493" actId="20577"/>
          <ac:spMkLst>
            <pc:docMk/>
            <pc:sldMk cId="1992703652" sldId="328"/>
            <ac:spMk id="2" creationId="{9340862F-6BFF-44A6-ABB5-B6F4EF67CB56}"/>
          </ac:spMkLst>
        </pc:spChg>
      </pc:sldChg>
      <pc:sldChg chg="modSp new">
        <pc:chgData name="Kshitij Srivastava" userId="9ca786a045148134" providerId="Windows Live" clId="Web-{1671D093-D6B3-4230-925B-A328C631A377}" dt="2021-05-19T15:17:41.088" v="523" actId="20577"/>
        <pc:sldMkLst>
          <pc:docMk/>
          <pc:sldMk cId="465226345" sldId="329"/>
        </pc:sldMkLst>
        <pc:spChg chg="mod">
          <ac:chgData name="Kshitij Srivastava" userId="9ca786a045148134" providerId="Windows Live" clId="Web-{1671D093-D6B3-4230-925B-A328C631A377}" dt="2021-05-19T15:17:41.088" v="523" actId="20577"/>
          <ac:spMkLst>
            <pc:docMk/>
            <pc:sldMk cId="465226345" sldId="329"/>
            <ac:spMk id="2" creationId="{CA3AFCEB-00CF-4175-831E-0F3EBAF098D6}"/>
          </ac:spMkLst>
        </pc:spChg>
      </pc:sldChg>
      <pc:sldChg chg="modSp new">
        <pc:chgData name="Kshitij Srivastava" userId="9ca786a045148134" providerId="Windows Live" clId="Web-{1671D093-D6B3-4230-925B-A328C631A377}" dt="2021-05-19T15:17:30.291" v="521" actId="20577"/>
        <pc:sldMkLst>
          <pc:docMk/>
          <pc:sldMk cId="3248071539" sldId="330"/>
        </pc:sldMkLst>
        <pc:spChg chg="mod">
          <ac:chgData name="Kshitij Srivastava" userId="9ca786a045148134" providerId="Windows Live" clId="Web-{1671D093-D6B3-4230-925B-A328C631A377}" dt="2021-05-19T15:17:30.291" v="521" actId="20577"/>
          <ac:spMkLst>
            <pc:docMk/>
            <pc:sldMk cId="3248071539" sldId="330"/>
            <ac:spMk id="2" creationId="{9FA942CE-059E-4BB0-9C92-B92AE3D39EC3}"/>
          </ac:spMkLst>
        </pc:spChg>
      </pc:sldChg>
      <pc:sldChg chg="modSp new">
        <pc:chgData name="Kshitij Srivastava" userId="9ca786a045148134" providerId="Windows Live" clId="Web-{1671D093-D6B3-4230-925B-A328C631A377}" dt="2021-05-19T15:18:21.525" v="551" actId="20577"/>
        <pc:sldMkLst>
          <pc:docMk/>
          <pc:sldMk cId="2678179894" sldId="331"/>
        </pc:sldMkLst>
        <pc:spChg chg="mod">
          <ac:chgData name="Kshitij Srivastava" userId="9ca786a045148134" providerId="Windows Live" clId="Web-{1671D093-D6B3-4230-925B-A328C631A377}" dt="2021-05-19T15:18:21.525" v="551" actId="20577"/>
          <ac:spMkLst>
            <pc:docMk/>
            <pc:sldMk cId="2678179894" sldId="331"/>
            <ac:spMk id="2" creationId="{660F3E5A-9885-4E83-BED3-78483E6FD63C}"/>
          </ac:spMkLst>
        </pc:spChg>
      </pc:sldChg>
      <pc:sldChg chg="modSp new">
        <pc:chgData name="Kshitij Srivastava" userId="9ca786a045148134" providerId="Windows Live" clId="Web-{1671D093-D6B3-4230-925B-A328C631A377}" dt="2021-05-19T15:18:58.385" v="567" actId="20577"/>
        <pc:sldMkLst>
          <pc:docMk/>
          <pc:sldMk cId="2611607829" sldId="332"/>
        </pc:sldMkLst>
        <pc:spChg chg="mod">
          <ac:chgData name="Kshitij Srivastava" userId="9ca786a045148134" providerId="Windows Live" clId="Web-{1671D093-D6B3-4230-925B-A328C631A377}" dt="2021-05-19T15:18:58.385" v="567" actId="20577"/>
          <ac:spMkLst>
            <pc:docMk/>
            <pc:sldMk cId="2611607829" sldId="332"/>
            <ac:spMk id="2" creationId="{DE32A7A1-5498-4C38-89E8-94481C54EE91}"/>
          </ac:spMkLst>
        </pc:spChg>
      </pc:sldChg>
      <pc:sldChg chg="modSp new">
        <pc:chgData name="Kshitij Srivastava" userId="9ca786a045148134" providerId="Windows Live" clId="Web-{1671D093-D6B3-4230-925B-A328C631A377}" dt="2021-05-19T15:21:31.134" v="589" actId="20577"/>
        <pc:sldMkLst>
          <pc:docMk/>
          <pc:sldMk cId="552471201" sldId="333"/>
        </pc:sldMkLst>
        <pc:spChg chg="mod">
          <ac:chgData name="Kshitij Srivastava" userId="9ca786a045148134" providerId="Windows Live" clId="Web-{1671D093-D6B3-4230-925B-A328C631A377}" dt="2021-05-19T15:21:31.134" v="589" actId="20577"/>
          <ac:spMkLst>
            <pc:docMk/>
            <pc:sldMk cId="552471201" sldId="333"/>
            <ac:spMk id="2" creationId="{C078BD75-EE52-4A6D-972A-6E07DA3CEE81}"/>
          </ac:spMkLst>
        </pc:spChg>
      </pc:sldChg>
      <pc:sldChg chg="modSp new">
        <pc:chgData name="Kshitij Srivastava" userId="9ca786a045148134" providerId="Windows Live" clId="Web-{1671D093-D6B3-4230-925B-A328C631A377}" dt="2021-05-19T15:22:02.228" v="610" actId="20577"/>
        <pc:sldMkLst>
          <pc:docMk/>
          <pc:sldMk cId="686658916" sldId="334"/>
        </pc:sldMkLst>
        <pc:spChg chg="mod">
          <ac:chgData name="Kshitij Srivastava" userId="9ca786a045148134" providerId="Windows Live" clId="Web-{1671D093-D6B3-4230-925B-A328C631A377}" dt="2021-05-19T15:22:02.228" v="610" actId="20577"/>
          <ac:spMkLst>
            <pc:docMk/>
            <pc:sldMk cId="686658916" sldId="334"/>
            <ac:spMk id="2" creationId="{2879F1AF-7A8A-4553-A6D2-48784AF61E77}"/>
          </ac:spMkLst>
        </pc:spChg>
      </pc:sldChg>
      <pc:sldChg chg="addSp delSp modSp new addCm">
        <pc:chgData name="Kshitij Srivastava" userId="9ca786a045148134" providerId="Windows Live" clId="Web-{1671D093-D6B3-4230-925B-A328C631A377}" dt="2021-05-19T15:30:06.945" v="717"/>
        <pc:sldMkLst>
          <pc:docMk/>
          <pc:sldMk cId="1403008092" sldId="335"/>
        </pc:sldMkLst>
        <pc:spChg chg="mod">
          <ac:chgData name="Kshitij Srivastava" userId="9ca786a045148134" providerId="Windows Live" clId="Web-{1671D093-D6B3-4230-925B-A328C631A377}" dt="2021-05-19T15:23:29.462" v="629" actId="20577"/>
          <ac:spMkLst>
            <pc:docMk/>
            <pc:sldMk cId="1403008092" sldId="335"/>
            <ac:spMk id="2" creationId="{E85A4AC3-C593-4990-BAE7-3B79BED6D487}"/>
          </ac:spMkLst>
        </pc:spChg>
        <pc:spChg chg="add mod">
          <ac:chgData name="Kshitij Srivastava" userId="9ca786a045148134" providerId="Windows Live" clId="Web-{1671D093-D6B3-4230-925B-A328C631A377}" dt="2021-05-19T15:29:16.773" v="713"/>
          <ac:spMkLst>
            <pc:docMk/>
            <pc:sldMk cId="1403008092" sldId="335"/>
            <ac:spMk id="3" creationId="{7B65B2E3-938C-4FD9-BBE4-27DADD5E5CB2}"/>
          </ac:spMkLst>
        </pc:spChg>
        <pc:spChg chg="add mod">
          <ac:chgData name="Kshitij Srivastava" userId="9ca786a045148134" providerId="Windows Live" clId="Web-{1671D093-D6B3-4230-925B-A328C631A377}" dt="2021-05-19T15:29:16.804" v="714"/>
          <ac:spMkLst>
            <pc:docMk/>
            <pc:sldMk cId="1403008092" sldId="335"/>
            <ac:spMk id="4" creationId="{09520CC6-DE82-40DF-9C16-60EB8FC3AD8E}"/>
          </ac:spMkLst>
        </pc:spChg>
        <pc:spChg chg="add mod">
          <ac:chgData name="Kshitij Srivastava" userId="9ca786a045148134" providerId="Windows Live" clId="Web-{1671D093-D6B3-4230-925B-A328C631A377}" dt="2021-05-19T15:29:16.757" v="712"/>
          <ac:spMkLst>
            <pc:docMk/>
            <pc:sldMk cId="1403008092" sldId="335"/>
            <ac:spMk id="5" creationId="{6CD358DC-B08E-489F-968C-C5A823CCC696}"/>
          </ac:spMkLst>
        </pc:spChg>
        <pc:spChg chg="add mod">
          <ac:chgData name="Kshitij Srivastava" userId="9ca786a045148134" providerId="Windows Live" clId="Web-{1671D093-D6B3-4230-925B-A328C631A377}" dt="2021-05-19T15:29:16.820" v="715"/>
          <ac:spMkLst>
            <pc:docMk/>
            <pc:sldMk cId="1403008092" sldId="335"/>
            <ac:spMk id="6" creationId="{DECA4D3F-9584-491B-A352-A518FF4C44FF}"/>
          </ac:spMkLst>
        </pc:spChg>
        <pc:spChg chg="add del">
          <ac:chgData name="Kshitij Srivastava" userId="9ca786a045148134" providerId="Windows Live" clId="Web-{1671D093-D6B3-4230-925B-A328C631A377}" dt="2021-05-19T15:26:42.055" v="668"/>
          <ac:spMkLst>
            <pc:docMk/>
            <pc:sldMk cId="1403008092" sldId="335"/>
            <ac:spMk id="7" creationId="{B85069DA-3746-42DE-9AF4-995072C2785F}"/>
          </ac:spMkLst>
        </pc:spChg>
        <pc:spChg chg="add mod">
          <ac:chgData name="Kshitij Srivastava" userId="9ca786a045148134" providerId="Windows Live" clId="Web-{1671D093-D6B3-4230-925B-A328C631A377}" dt="2021-05-19T15:29:16.851" v="716"/>
          <ac:spMkLst>
            <pc:docMk/>
            <pc:sldMk cId="1403008092" sldId="335"/>
            <ac:spMk id="8" creationId="{CD925EDD-B298-4068-BF40-8EC1BC57F1EB}"/>
          </ac:spMkLst>
        </pc:spChg>
      </pc:sldChg>
      <pc:sldChg chg="addSp delSp modSp new">
        <pc:chgData name="Kshitij Srivastava" userId="9ca786a045148134" providerId="Windows Live" clId="Web-{1671D093-D6B3-4230-925B-A328C631A377}" dt="2021-05-19T15:45:10.223" v="886" actId="1076"/>
        <pc:sldMkLst>
          <pc:docMk/>
          <pc:sldMk cId="2322313446" sldId="336"/>
        </pc:sldMkLst>
        <pc:spChg chg="mod">
          <ac:chgData name="Kshitij Srivastava" userId="9ca786a045148134" providerId="Windows Live" clId="Web-{1671D093-D6B3-4230-925B-A328C631A377}" dt="2021-05-19T15:31:00.616" v="737" actId="20577"/>
          <ac:spMkLst>
            <pc:docMk/>
            <pc:sldMk cId="2322313446" sldId="336"/>
            <ac:spMk id="2" creationId="{FE7C2346-CEDC-49CA-A734-01E37D38E294}"/>
          </ac:spMkLst>
        </pc:spChg>
        <pc:spChg chg="add mod">
          <ac:chgData name="Kshitij Srivastava" userId="9ca786a045148134" providerId="Windows Live" clId="Web-{1671D093-D6B3-4230-925B-A328C631A377}" dt="2021-05-19T15:40:03.677" v="826" actId="20577"/>
          <ac:spMkLst>
            <pc:docMk/>
            <pc:sldMk cId="2322313446" sldId="336"/>
            <ac:spMk id="4" creationId="{4A3DC866-806D-4B5C-8256-3A34BA4D5167}"/>
          </ac:spMkLst>
        </pc:spChg>
        <pc:spChg chg="add mod">
          <ac:chgData name="Kshitij Srivastava" userId="9ca786a045148134" providerId="Windows Live" clId="Web-{1671D093-D6B3-4230-925B-A328C631A377}" dt="2021-05-19T15:32:57.053" v="777" actId="1076"/>
          <ac:spMkLst>
            <pc:docMk/>
            <pc:sldMk cId="2322313446" sldId="336"/>
            <ac:spMk id="10" creationId="{E141C995-C4AA-4797-82B3-96065325B663}"/>
          </ac:spMkLst>
        </pc:spChg>
        <pc:spChg chg="add mod">
          <ac:chgData name="Kshitij Srivastava" userId="9ca786a045148134" providerId="Windows Live" clId="Web-{1671D093-D6B3-4230-925B-A328C631A377}" dt="2021-05-19T15:32:57.085" v="780" actId="1076"/>
          <ac:spMkLst>
            <pc:docMk/>
            <pc:sldMk cId="2322313446" sldId="336"/>
            <ac:spMk id="16" creationId="{DCB5AC94-7802-42C3-94D7-AB78ECEBA00B}"/>
          </ac:spMkLst>
        </pc:spChg>
        <pc:spChg chg="add mod">
          <ac:chgData name="Kshitij Srivastava" userId="9ca786a045148134" providerId="Windows Live" clId="Web-{1671D093-D6B3-4230-925B-A328C631A377}" dt="2021-05-19T15:42:35.973" v="857" actId="20577"/>
          <ac:spMkLst>
            <pc:docMk/>
            <pc:sldMk cId="2322313446" sldId="336"/>
            <ac:spMk id="18" creationId="{7101E489-701A-40A8-B69E-57A6CCDCCEDA}"/>
          </ac:spMkLst>
        </pc:spChg>
        <pc:spChg chg="add mod">
          <ac:chgData name="Kshitij Srivastava" userId="9ca786a045148134" providerId="Windows Live" clId="Web-{1671D093-D6B3-4230-925B-A328C631A377}" dt="2021-05-19T15:33:05.444" v="784" actId="1076"/>
          <ac:spMkLst>
            <pc:docMk/>
            <pc:sldMk cId="2322313446" sldId="336"/>
            <ac:spMk id="20" creationId="{F389ABA5-9A1E-4C51-BF84-BA6315053ABC}"/>
          </ac:spMkLst>
        </pc:spChg>
        <pc:spChg chg="add mod">
          <ac:chgData name="Kshitij Srivastava" userId="9ca786a045148134" providerId="Windows Live" clId="Web-{1671D093-D6B3-4230-925B-A328C631A377}" dt="2021-05-19T15:33:45.491" v="790" actId="1076"/>
          <ac:spMkLst>
            <pc:docMk/>
            <pc:sldMk cId="2322313446" sldId="336"/>
            <ac:spMk id="22" creationId="{96FFF4E3-72EC-4D45-AA8F-EF9405E273F7}"/>
          </ac:spMkLst>
        </pc:spChg>
        <pc:spChg chg="add mod">
          <ac:chgData name="Kshitij Srivastava" userId="9ca786a045148134" providerId="Windows Live" clId="Web-{1671D093-D6B3-4230-925B-A328C631A377}" dt="2021-05-19T15:43:57.379" v="876" actId="14100"/>
          <ac:spMkLst>
            <pc:docMk/>
            <pc:sldMk cId="2322313446" sldId="336"/>
            <ac:spMk id="24" creationId="{D4A31FF6-F702-425A-961C-987FA2860C5C}"/>
          </ac:spMkLst>
        </pc:spChg>
        <pc:spChg chg="add mod ord">
          <ac:chgData name="Kshitij Srivastava" userId="9ca786a045148134" providerId="Windows Live" clId="Web-{1671D093-D6B3-4230-925B-A328C631A377}" dt="2021-05-19T15:36:19.584" v="817"/>
          <ac:spMkLst>
            <pc:docMk/>
            <pc:sldMk cId="2322313446" sldId="336"/>
            <ac:spMk id="25" creationId="{430FB175-2413-48CB-93FD-04C95C23ACAB}"/>
          </ac:spMkLst>
        </pc:spChg>
        <pc:spChg chg="add mod">
          <ac:chgData name="Kshitij Srivastava" userId="9ca786a045148134" providerId="Windows Live" clId="Web-{1671D093-D6B3-4230-925B-A328C631A377}" dt="2021-05-19T15:37:00.474" v="823" actId="1076"/>
          <ac:spMkLst>
            <pc:docMk/>
            <pc:sldMk cId="2322313446" sldId="336"/>
            <ac:spMk id="26" creationId="{D9A04D20-D835-4761-8B6A-DDE7B30BDDC0}"/>
          </ac:spMkLst>
        </pc:spChg>
        <pc:spChg chg="add mod">
          <ac:chgData name="Kshitij Srivastava" userId="9ca786a045148134" providerId="Windows Live" clId="Web-{1671D093-D6B3-4230-925B-A328C631A377}" dt="2021-05-19T15:42:26.239" v="854" actId="1076"/>
          <ac:spMkLst>
            <pc:docMk/>
            <pc:sldMk cId="2322313446" sldId="336"/>
            <ac:spMk id="27" creationId="{61827E32-AC76-4AD1-B25D-4D1F7AD9E23B}"/>
          </ac:spMkLst>
        </pc:spChg>
        <pc:spChg chg="add mod">
          <ac:chgData name="Kshitij Srivastava" userId="9ca786a045148134" providerId="Windows Live" clId="Web-{1671D093-D6B3-4230-925B-A328C631A377}" dt="2021-05-19T15:42:29.630" v="856" actId="1076"/>
          <ac:spMkLst>
            <pc:docMk/>
            <pc:sldMk cId="2322313446" sldId="336"/>
            <ac:spMk id="28" creationId="{32BFE8E3-15EA-456A-9DF5-2B3E77BA95D8}"/>
          </ac:spMkLst>
        </pc:spChg>
        <pc:spChg chg="add mod">
          <ac:chgData name="Kshitij Srivastava" userId="9ca786a045148134" providerId="Windows Live" clId="Web-{1671D093-D6B3-4230-925B-A328C631A377}" dt="2021-05-19T15:42:26.239" v="855" actId="1076"/>
          <ac:spMkLst>
            <pc:docMk/>
            <pc:sldMk cId="2322313446" sldId="336"/>
            <ac:spMk id="29" creationId="{76956596-6885-4B2F-8C2B-59D1FF1FC6D6}"/>
          </ac:spMkLst>
        </pc:spChg>
        <pc:spChg chg="add del mod">
          <ac:chgData name="Kshitij Srivastava" userId="9ca786a045148134" providerId="Windows Live" clId="Web-{1671D093-D6B3-4230-925B-A328C631A377}" dt="2021-05-19T15:43:03.254" v="861"/>
          <ac:spMkLst>
            <pc:docMk/>
            <pc:sldMk cId="2322313446" sldId="336"/>
            <ac:spMk id="30" creationId="{14C42413-C7BD-407F-A8BF-C4BD49648F51}"/>
          </ac:spMkLst>
        </pc:spChg>
        <pc:spChg chg="add mod">
          <ac:chgData name="Kshitij Srivastava" userId="9ca786a045148134" providerId="Windows Live" clId="Web-{1671D093-D6B3-4230-925B-A328C631A377}" dt="2021-05-19T15:44:02.160" v="877" actId="1076"/>
          <ac:spMkLst>
            <pc:docMk/>
            <pc:sldMk cId="2322313446" sldId="336"/>
            <ac:spMk id="31" creationId="{B1563251-D781-4966-9DE9-26146A558F4C}"/>
          </ac:spMkLst>
        </pc:spChg>
        <pc:spChg chg="add mod">
          <ac:chgData name="Kshitij Srivastava" userId="9ca786a045148134" providerId="Windows Live" clId="Web-{1671D093-D6B3-4230-925B-A328C631A377}" dt="2021-05-19T15:44:33.488" v="882" actId="1076"/>
          <ac:spMkLst>
            <pc:docMk/>
            <pc:sldMk cId="2322313446" sldId="336"/>
            <ac:spMk id="32" creationId="{72E2F62A-DA86-420C-908A-E097ECC5D6C0}"/>
          </ac:spMkLst>
        </pc:spChg>
        <pc:spChg chg="add mod">
          <ac:chgData name="Kshitij Srivastava" userId="9ca786a045148134" providerId="Windows Live" clId="Web-{1671D093-D6B3-4230-925B-A328C631A377}" dt="2021-05-19T15:44:05.926" v="878" actId="1076"/>
          <ac:spMkLst>
            <pc:docMk/>
            <pc:sldMk cId="2322313446" sldId="336"/>
            <ac:spMk id="33" creationId="{2F9547CE-95DE-4153-A0D8-C7DDE1559DFB}"/>
          </ac:spMkLst>
        </pc:spChg>
        <pc:spChg chg="add mod">
          <ac:chgData name="Kshitij Srivastava" userId="9ca786a045148134" providerId="Windows Live" clId="Web-{1671D093-D6B3-4230-925B-A328C631A377}" dt="2021-05-19T15:43:54.770" v="875" actId="1076"/>
          <ac:spMkLst>
            <pc:docMk/>
            <pc:sldMk cId="2322313446" sldId="336"/>
            <ac:spMk id="34" creationId="{269BE468-0768-431B-B306-98EB2C7EB3AB}"/>
          </ac:spMkLst>
        </pc:spChg>
        <pc:spChg chg="add mod">
          <ac:chgData name="Kshitij Srivastava" userId="9ca786a045148134" providerId="Windows Live" clId="Web-{1671D093-D6B3-4230-925B-A328C631A377}" dt="2021-05-19T15:44:22.192" v="881" actId="1076"/>
          <ac:spMkLst>
            <pc:docMk/>
            <pc:sldMk cId="2322313446" sldId="336"/>
            <ac:spMk id="35" creationId="{18A28D0A-7C79-4A88-81B2-D987E5266778}"/>
          </ac:spMkLst>
        </pc:spChg>
        <pc:spChg chg="add mod">
          <ac:chgData name="Kshitij Srivastava" userId="9ca786a045148134" providerId="Windows Live" clId="Web-{1671D093-D6B3-4230-925B-A328C631A377}" dt="2021-05-19T15:44:20.004" v="880" actId="1076"/>
          <ac:spMkLst>
            <pc:docMk/>
            <pc:sldMk cId="2322313446" sldId="336"/>
            <ac:spMk id="36" creationId="{B2EB83B4-9A34-48D9-8F9A-D5416ADA7D31}"/>
          </ac:spMkLst>
        </pc:spChg>
        <pc:spChg chg="add mod">
          <ac:chgData name="Kshitij Srivastava" userId="9ca786a045148134" providerId="Windows Live" clId="Web-{1671D093-D6B3-4230-925B-A328C631A377}" dt="2021-05-19T15:45:10.223" v="886" actId="1076"/>
          <ac:spMkLst>
            <pc:docMk/>
            <pc:sldMk cId="2322313446" sldId="336"/>
            <ac:spMk id="37" creationId="{8A799100-5EE3-49C8-89E0-C6E24170AD5B}"/>
          </ac:spMkLst>
        </pc:spChg>
        <pc:spChg chg="add mod">
          <ac:chgData name="Kshitij Srivastava" userId="9ca786a045148134" providerId="Windows Live" clId="Web-{1671D093-D6B3-4230-925B-A328C631A377}" dt="2021-05-19T15:45:07.098" v="885" actId="1076"/>
          <ac:spMkLst>
            <pc:docMk/>
            <pc:sldMk cId="2322313446" sldId="336"/>
            <ac:spMk id="38" creationId="{C7B1F9BE-FD2E-49EE-BB32-6CFF2932C43D}"/>
          </ac:spMkLst>
        </pc:spChg>
        <pc:cxnChg chg="add mod">
          <ac:chgData name="Kshitij Srivastava" userId="9ca786a045148134" providerId="Windows Live" clId="Web-{1671D093-D6B3-4230-925B-A328C631A377}" dt="2021-05-19T15:33:15.928" v="786" actId="1076"/>
          <ac:cxnSpMkLst>
            <pc:docMk/>
            <pc:sldMk cId="2322313446" sldId="336"/>
            <ac:cxnSpMk id="6" creationId="{0AB46776-9061-4C54-88AE-F10E5A4217E3}"/>
          </ac:cxnSpMkLst>
        </pc:cxnChg>
        <pc:cxnChg chg="add mod">
          <ac:chgData name="Kshitij Srivastava" userId="9ca786a045148134" providerId="Windows Live" clId="Web-{1671D093-D6B3-4230-925B-A328C631A377}" dt="2021-05-19T15:32:57.053" v="776" actId="1076"/>
          <ac:cxnSpMkLst>
            <pc:docMk/>
            <pc:sldMk cId="2322313446" sldId="336"/>
            <ac:cxnSpMk id="8" creationId="{9CCEB960-923E-4E13-A793-B555D6BAA777}"/>
          </ac:cxnSpMkLst>
        </pc:cxnChg>
        <pc:cxnChg chg="add mod">
          <ac:chgData name="Kshitij Srivastava" userId="9ca786a045148134" providerId="Windows Live" clId="Web-{1671D093-D6B3-4230-925B-A328C631A377}" dt="2021-05-19T15:32:57.069" v="778" actId="1076"/>
          <ac:cxnSpMkLst>
            <pc:docMk/>
            <pc:sldMk cId="2322313446" sldId="336"/>
            <ac:cxnSpMk id="12" creationId="{C8929D9E-25D0-46F1-9A69-4C512A9D79E4}"/>
          </ac:cxnSpMkLst>
        </pc:cxnChg>
        <pc:cxnChg chg="add mod">
          <ac:chgData name="Kshitij Srivastava" userId="9ca786a045148134" providerId="Windows Live" clId="Web-{1671D093-D6B3-4230-925B-A328C631A377}" dt="2021-05-19T15:33:18.507" v="787" actId="1076"/>
          <ac:cxnSpMkLst>
            <pc:docMk/>
            <pc:sldMk cId="2322313446" sldId="336"/>
            <ac:cxnSpMk id="14" creationId="{8C193B7B-70EA-49AD-97BD-65903E57575A}"/>
          </ac:cxnSpMkLst>
        </pc:cxnChg>
        <pc:cxnChg chg="add mod">
          <ac:chgData name="Kshitij Srivastava" userId="9ca786a045148134" providerId="Windows Live" clId="Web-{1671D093-D6B3-4230-925B-A328C631A377}" dt="2021-05-19T15:35:03.084" v="806" actId="14100"/>
          <ac:cxnSpMkLst>
            <pc:docMk/>
            <pc:sldMk cId="2322313446" sldId="336"/>
            <ac:cxnSpMk id="23" creationId="{616BDEEA-49BC-4515-905D-D0A5B750ADE5}"/>
          </ac:cxnSpMkLst>
        </pc:cxnChg>
      </pc:sldChg>
    </pc:docChg>
  </pc:docChgLst>
  <pc:docChgLst>
    <pc:chgData name="Kshitij Srivastava" userId="9ca786a045148134" providerId="Windows Live" clId="Web-{7DF9645D-D039-4B2B-BBD6-DC25748CF71E}"/>
    <pc:docChg chg="addSld delSld modSld sldOrd">
      <pc:chgData name="Kshitij Srivastava" userId="9ca786a045148134" providerId="Windows Live" clId="Web-{7DF9645D-D039-4B2B-BBD6-DC25748CF71E}" dt="2021-06-10T11:49:59.737" v="363"/>
      <pc:docMkLst>
        <pc:docMk/>
      </pc:docMkLst>
      <pc:sldChg chg="modSp addAnim modAnim">
        <pc:chgData name="Kshitij Srivastava" userId="9ca786a045148134" providerId="Windows Live" clId="Web-{7DF9645D-D039-4B2B-BBD6-DC25748CF71E}" dt="2021-06-10T11:49:10.814" v="361"/>
        <pc:sldMkLst>
          <pc:docMk/>
          <pc:sldMk cId="1356229264" sldId="266"/>
        </pc:sldMkLst>
        <pc:spChg chg="mod">
          <ac:chgData name="Kshitij Srivastava" userId="9ca786a045148134" providerId="Windows Live" clId="Web-{7DF9645D-D039-4B2B-BBD6-DC25748CF71E}" dt="2021-06-10T11:48:52.064" v="354"/>
          <ac:spMkLst>
            <pc:docMk/>
            <pc:sldMk cId="1356229264" sldId="266"/>
            <ac:spMk id="4" creationId="{1E8C2ECD-9CCA-4F05-9BF3-10263B34F688}"/>
          </ac:spMkLst>
        </pc:spChg>
        <pc:spChg chg="mod">
          <ac:chgData name="Kshitij Srivastava" userId="9ca786a045148134" providerId="Windows Live" clId="Web-{7DF9645D-D039-4B2B-BBD6-DC25748CF71E}" dt="2021-06-10T11:49:02.220" v="357"/>
          <ac:spMkLst>
            <pc:docMk/>
            <pc:sldMk cId="1356229264" sldId="266"/>
            <ac:spMk id="5" creationId="{A984863D-CF16-42E8-AA25-C4E9A8AF10EE}"/>
          </ac:spMkLst>
        </pc:spChg>
      </pc:sldChg>
      <pc:sldChg chg="addSp delSp">
        <pc:chgData name="Kshitij Srivastava" userId="9ca786a045148134" providerId="Windows Live" clId="Web-{7DF9645D-D039-4B2B-BBD6-DC25748CF71E}" dt="2021-06-10T10:59:07.761" v="187"/>
        <pc:sldMkLst>
          <pc:docMk/>
          <pc:sldMk cId="1403008092" sldId="335"/>
        </pc:sldMkLst>
        <pc:picChg chg="add del">
          <ac:chgData name="Kshitij Srivastava" userId="9ca786a045148134" providerId="Windows Live" clId="Web-{7DF9645D-D039-4B2B-BBD6-DC25748CF71E}" dt="2021-06-10T10:59:07.761" v="187"/>
          <ac:picMkLst>
            <pc:docMk/>
            <pc:sldMk cId="1403008092" sldId="335"/>
            <ac:picMk id="33" creationId="{D1D10CCC-1892-4492-89CA-1290B024E603}"/>
          </ac:picMkLst>
        </pc:picChg>
      </pc:sldChg>
      <pc:sldChg chg="ord">
        <pc:chgData name="Kshitij Srivastava" userId="9ca786a045148134" providerId="Windows Live" clId="Web-{7DF9645D-D039-4B2B-BBD6-DC25748CF71E}" dt="2021-06-10T11:06:27.508" v="203"/>
        <pc:sldMkLst>
          <pc:docMk/>
          <pc:sldMk cId="3612928280" sldId="572"/>
        </pc:sldMkLst>
      </pc:sldChg>
      <pc:sldChg chg="addSp delSp modSp ord addAnim modAnim">
        <pc:chgData name="Kshitij Srivastava" userId="9ca786a045148134" providerId="Windows Live" clId="Web-{7DF9645D-D039-4B2B-BBD6-DC25748CF71E}" dt="2021-06-10T10:55:22.192" v="165" actId="1076"/>
        <pc:sldMkLst>
          <pc:docMk/>
          <pc:sldMk cId="2306705495" sldId="584"/>
        </pc:sldMkLst>
        <pc:spChg chg="mod">
          <ac:chgData name="Kshitij Srivastava" userId="9ca786a045148134" providerId="Windows Live" clId="Web-{7DF9645D-D039-4B2B-BBD6-DC25748CF71E}" dt="2021-06-10T10:54:09.268" v="144" actId="20577"/>
          <ac:spMkLst>
            <pc:docMk/>
            <pc:sldMk cId="2306705495" sldId="584"/>
            <ac:spMk id="2" creationId="{130E542C-F58B-4D36-AB90-708F4F458605}"/>
          </ac:spMkLst>
        </pc:spChg>
        <pc:spChg chg="add mod">
          <ac:chgData name="Kshitij Srivastava" userId="9ca786a045148134" providerId="Windows Live" clId="Web-{7DF9645D-D039-4B2B-BBD6-DC25748CF71E}" dt="2021-06-10T10:52:40.593" v="104" actId="20577"/>
          <ac:spMkLst>
            <pc:docMk/>
            <pc:sldMk cId="2306705495" sldId="584"/>
            <ac:spMk id="3" creationId="{372746D8-416D-4A6A-8AE9-A76A8203BBBF}"/>
          </ac:spMkLst>
        </pc:spChg>
        <pc:spChg chg="add mod">
          <ac:chgData name="Kshitij Srivastava" userId="9ca786a045148134" providerId="Windows Live" clId="Web-{7DF9645D-D039-4B2B-BBD6-DC25748CF71E}" dt="2021-06-10T10:55:22.192" v="165" actId="1076"/>
          <ac:spMkLst>
            <pc:docMk/>
            <pc:sldMk cId="2306705495" sldId="584"/>
            <ac:spMk id="4" creationId="{BB117A2B-FE80-4AC9-8870-C4C356198B48}"/>
          </ac:spMkLst>
        </pc:spChg>
        <pc:spChg chg="add mod">
          <ac:chgData name="Kshitij Srivastava" userId="9ca786a045148134" providerId="Windows Live" clId="Web-{7DF9645D-D039-4B2B-BBD6-DC25748CF71E}" dt="2021-06-10T10:55:14.582" v="164" actId="1076"/>
          <ac:spMkLst>
            <pc:docMk/>
            <pc:sldMk cId="2306705495" sldId="584"/>
            <ac:spMk id="5" creationId="{EFA6F70F-1994-493D-9C26-B51B4B8C7F22}"/>
          </ac:spMkLst>
        </pc:spChg>
        <pc:spChg chg="add mod">
          <ac:chgData name="Kshitij Srivastava" userId="9ca786a045148134" providerId="Windows Live" clId="Web-{7DF9645D-D039-4B2B-BBD6-DC25748CF71E}" dt="2021-06-10T10:52:57.578" v="112" actId="14100"/>
          <ac:spMkLst>
            <pc:docMk/>
            <pc:sldMk cId="2306705495" sldId="584"/>
            <ac:spMk id="6" creationId="{0F07F3E3-0C63-4DF7-9223-7E3D2642F913}"/>
          </ac:spMkLst>
        </pc:spChg>
        <pc:spChg chg="add del">
          <ac:chgData name="Kshitij Srivastava" userId="9ca786a045148134" providerId="Windows Live" clId="Web-{7DF9645D-D039-4B2B-BBD6-DC25748CF71E}" dt="2021-06-10T10:51:42.279" v="42"/>
          <ac:spMkLst>
            <pc:docMk/>
            <pc:sldMk cId="2306705495" sldId="584"/>
            <ac:spMk id="7" creationId="{40FAD463-DD55-474B-869C-F6971133E802}"/>
          </ac:spMkLst>
        </pc:spChg>
        <pc:picChg chg="add mod">
          <ac:chgData name="Kshitij Srivastava" userId="9ca786a045148134" providerId="Windows Live" clId="Web-{7DF9645D-D039-4B2B-BBD6-DC25748CF71E}" dt="2021-06-10T10:54:29.628" v="153" actId="1076"/>
          <ac:picMkLst>
            <pc:docMk/>
            <pc:sldMk cId="2306705495" sldId="584"/>
            <ac:picMk id="8" creationId="{D93580E8-05FD-4EB6-AFA8-60F44868F636}"/>
          </ac:picMkLst>
        </pc:picChg>
        <pc:picChg chg="add mod">
          <ac:chgData name="Kshitij Srivastava" userId="9ca786a045148134" providerId="Windows Live" clId="Web-{7DF9645D-D039-4B2B-BBD6-DC25748CF71E}" dt="2021-06-10T10:54:14.674" v="146" actId="1076"/>
          <ac:picMkLst>
            <pc:docMk/>
            <pc:sldMk cId="2306705495" sldId="584"/>
            <ac:picMk id="9" creationId="{C2F2EDB9-1AD9-4B4A-953A-0F22A6AC56AA}"/>
          </ac:picMkLst>
        </pc:picChg>
        <pc:picChg chg="add mod">
          <ac:chgData name="Kshitij Srivastava" userId="9ca786a045148134" providerId="Windows Live" clId="Web-{7DF9645D-D039-4B2B-BBD6-DC25748CF71E}" dt="2021-06-10T10:54:19.268" v="148" actId="1076"/>
          <ac:picMkLst>
            <pc:docMk/>
            <pc:sldMk cId="2306705495" sldId="584"/>
            <ac:picMk id="10" creationId="{BBFB720C-6F3D-4FD7-8E4C-02C3F3FF316D}"/>
          </ac:picMkLst>
        </pc:picChg>
        <pc:picChg chg="add mod">
          <ac:chgData name="Kshitij Srivastava" userId="9ca786a045148134" providerId="Windows Live" clId="Web-{7DF9645D-D039-4B2B-BBD6-DC25748CF71E}" dt="2021-06-10T10:54:27.799" v="152" actId="1076"/>
          <ac:picMkLst>
            <pc:docMk/>
            <pc:sldMk cId="2306705495" sldId="584"/>
            <ac:picMk id="11" creationId="{84545E2A-0FE5-4EC0-80B6-57646127D2A6}"/>
          </ac:picMkLst>
        </pc:picChg>
      </pc:sldChg>
      <pc:sldChg chg="addSp delSp modSp add del replId">
        <pc:chgData name="Kshitij Srivastava" userId="9ca786a045148134" providerId="Windows Live" clId="Web-{7DF9645D-D039-4B2B-BBD6-DC25748CF71E}" dt="2021-06-10T10:57:31.852" v="177"/>
        <pc:sldMkLst>
          <pc:docMk/>
          <pc:sldMk cId="1708050853" sldId="586"/>
        </pc:sldMkLst>
        <pc:spChg chg="add del mod">
          <ac:chgData name="Kshitij Srivastava" userId="9ca786a045148134" providerId="Windows Live" clId="Web-{7DF9645D-D039-4B2B-BBD6-DC25748CF71E}" dt="2021-06-10T10:57:24.648" v="175"/>
          <ac:spMkLst>
            <pc:docMk/>
            <pc:sldMk cId="1708050853" sldId="586"/>
            <ac:spMk id="56" creationId="{C10DCA03-0581-41EA-9B2C-B9E66BB90B49}"/>
          </ac:spMkLst>
        </pc:spChg>
        <pc:cxnChg chg="add del mod">
          <ac:chgData name="Kshitij Srivastava" userId="9ca786a045148134" providerId="Windows Live" clId="Web-{7DF9645D-D039-4B2B-BBD6-DC25748CF71E}" dt="2021-06-10T10:57:24.648" v="176"/>
          <ac:cxnSpMkLst>
            <pc:docMk/>
            <pc:sldMk cId="1708050853" sldId="586"/>
            <ac:cxnSpMk id="55" creationId="{723B1074-8D4B-466F-B968-4898DE0C62E8}"/>
          </ac:cxnSpMkLst>
        </pc:cxnChg>
      </pc:sldChg>
      <pc:sldChg chg="addSp delSp modSp add replId addAnim modAnim">
        <pc:chgData name="Kshitij Srivastava" userId="9ca786a045148134" providerId="Windows Live" clId="Web-{7DF9645D-D039-4B2B-BBD6-DC25748CF71E}" dt="2021-06-10T11:10:18.218" v="217"/>
        <pc:sldMkLst>
          <pc:docMk/>
          <pc:sldMk cId="2997775542" sldId="586"/>
        </pc:sldMkLst>
        <pc:spChg chg="add mod">
          <ac:chgData name="Kshitij Srivastava" userId="9ca786a045148134" providerId="Windows Live" clId="Web-{7DF9645D-D039-4B2B-BBD6-DC25748CF71E}" dt="2021-06-10T10:58:24.338" v="185"/>
          <ac:spMkLst>
            <pc:docMk/>
            <pc:sldMk cId="2997775542" sldId="586"/>
            <ac:spMk id="3" creationId="{B875058B-78B7-4157-97AC-1849774910C6}"/>
          </ac:spMkLst>
        </pc:spChg>
        <pc:spChg chg="mod">
          <ac:chgData name="Kshitij Srivastava" userId="9ca786a045148134" providerId="Windows Live" clId="Web-{7DF9645D-D039-4B2B-BBD6-DC25748CF71E}" dt="2021-06-10T10:57:51.321" v="180" actId="1076"/>
          <ac:spMkLst>
            <pc:docMk/>
            <pc:sldMk cId="2997775542" sldId="586"/>
            <ac:spMk id="25" creationId="{550F78EE-AB77-43F9-AB4D-FA4F3271F4FD}"/>
          </ac:spMkLst>
        </pc:spChg>
        <pc:spChg chg="add">
          <ac:chgData name="Kshitij Srivastava" userId="9ca786a045148134" providerId="Windows Live" clId="Web-{7DF9645D-D039-4B2B-BBD6-DC25748CF71E}" dt="2021-06-10T11:10:18.218" v="217"/>
          <ac:spMkLst>
            <pc:docMk/>
            <pc:sldMk cId="2997775542" sldId="586"/>
            <ac:spMk id="26" creationId="{1FF11F49-76E2-4856-9966-480B9DD8A9BA}"/>
          </ac:spMkLst>
        </pc:spChg>
        <pc:picChg chg="add mod">
          <ac:chgData name="Kshitij Srivastava" userId="9ca786a045148134" providerId="Windows Live" clId="Web-{7DF9645D-D039-4B2B-BBD6-DC25748CF71E}" dt="2021-06-10T10:59:42.996" v="190" actId="1076"/>
          <ac:picMkLst>
            <pc:docMk/>
            <pc:sldMk cId="2997775542" sldId="586"/>
            <ac:picMk id="5" creationId="{761DBB74-3A89-4640-9D78-8FD1AC42F124}"/>
          </ac:picMkLst>
        </pc:picChg>
        <pc:picChg chg="add del mod ord">
          <ac:chgData name="Kshitij Srivastava" userId="9ca786a045148134" providerId="Windows Live" clId="Web-{7DF9645D-D039-4B2B-BBD6-DC25748CF71E}" dt="2021-06-10T11:00:03.450" v="195"/>
          <ac:picMkLst>
            <pc:docMk/>
            <pc:sldMk cId="2997775542" sldId="586"/>
            <ac:picMk id="7" creationId="{4E7F1A47-B3C1-4D0E-BAC3-17B83013682B}"/>
          </ac:picMkLst>
        </pc:picChg>
        <pc:picChg chg="add mod">
          <ac:chgData name="Kshitij Srivastava" userId="9ca786a045148134" providerId="Windows Live" clId="Web-{7DF9645D-D039-4B2B-BBD6-DC25748CF71E}" dt="2021-06-10T11:00:07.919" v="198" actId="1076"/>
          <ac:picMkLst>
            <pc:docMk/>
            <pc:sldMk cId="2997775542" sldId="586"/>
            <ac:picMk id="60" creationId="{4D580BFE-8CEF-4C3D-9E7D-6FFB8E365014}"/>
          </ac:picMkLst>
        </pc:picChg>
        <pc:cxnChg chg="add">
          <ac:chgData name="Kshitij Srivastava" userId="9ca786a045148134" providerId="Windows Live" clId="Web-{7DF9645D-D039-4B2B-BBD6-DC25748CF71E}" dt="2021-06-10T11:10:18.202" v="216"/>
          <ac:cxnSpMkLst>
            <pc:docMk/>
            <pc:sldMk cId="2997775542" sldId="586"/>
            <ac:cxnSpMk id="9" creationId="{1060E36A-B9C6-433F-9DEA-2B09284934FA}"/>
          </ac:cxnSpMkLst>
        </pc:cxnChg>
        <pc:cxnChg chg="mod">
          <ac:chgData name="Kshitij Srivastava" userId="9ca786a045148134" providerId="Windows Live" clId="Web-{7DF9645D-D039-4B2B-BBD6-DC25748CF71E}" dt="2021-06-10T10:57:51.321" v="179" actId="1076"/>
          <ac:cxnSpMkLst>
            <pc:docMk/>
            <pc:sldMk cId="2997775542" sldId="586"/>
            <ac:cxnSpMk id="24" creationId="{F4D3A1F9-2FC3-4FC9-A124-98AD1645B007}"/>
          </ac:cxnSpMkLst>
        </pc:cxnChg>
      </pc:sldChg>
      <pc:sldChg chg="addSp modSp add replId delAnim">
        <pc:chgData name="Kshitij Srivastava" userId="9ca786a045148134" providerId="Windows Live" clId="Web-{7DF9645D-D039-4B2B-BBD6-DC25748CF71E}" dt="2021-06-10T11:10:20.593" v="219"/>
        <pc:sldMkLst>
          <pc:docMk/>
          <pc:sldMk cId="45344575" sldId="587"/>
        </pc:sldMkLst>
        <pc:spChg chg="mod">
          <ac:chgData name="Kshitij Srivastava" userId="9ca786a045148134" providerId="Windows Live" clId="Web-{7DF9645D-D039-4B2B-BBD6-DC25748CF71E}" dt="2021-06-10T11:08:19.089" v="205"/>
          <ac:spMkLst>
            <pc:docMk/>
            <pc:sldMk cId="45344575" sldId="587"/>
            <ac:spMk id="25" creationId="{550F78EE-AB77-43F9-AB4D-FA4F3271F4FD}"/>
          </ac:spMkLst>
        </pc:spChg>
        <pc:spChg chg="add">
          <ac:chgData name="Kshitij Srivastava" userId="9ca786a045148134" providerId="Windows Live" clId="Web-{7DF9645D-D039-4B2B-BBD6-DC25748CF71E}" dt="2021-06-10T11:10:20.593" v="219"/>
          <ac:spMkLst>
            <pc:docMk/>
            <pc:sldMk cId="45344575" sldId="587"/>
            <ac:spMk id="26" creationId="{30330F6A-3D18-493B-979C-893AFCFE6FA8}"/>
          </ac:spMkLst>
        </pc:spChg>
        <pc:picChg chg="add mod">
          <ac:chgData name="Kshitij Srivastava" userId="9ca786a045148134" providerId="Windows Live" clId="Web-{7DF9645D-D039-4B2B-BBD6-DC25748CF71E}" dt="2021-06-10T11:09:04.044" v="211" actId="1076"/>
          <ac:picMkLst>
            <pc:docMk/>
            <pc:sldMk cId="45344575" sldId="587"/>
            <ac:picMk id="7" creationId="{925D63F0-2955-4C80-B672-2F5F455CC6FE}"/>
          </ac:picMkLst>
        </pc:picChg>
        <pc:picChg chg="add mod">
          <ac:chgData name="Kshitij Srivastava" userId="9ca786a045148134" providerId="Windows Live" clId="Web-{7DF9645D-D039-4B2B-BBD6-DC25748CF71E}" dt="2021-06-10T11:09:08.372" v="213" actId="1076"/>
          <ac:picMkLst>
            <pc:docMk/>
            <pc:sldMk cId="45344575" sldId="587"/>
            <ac:picMk id="59" creationId="{40BCEB4B-1D51-4958-A463-D9D3C00D821D}"/>
          </ac:picMkLst>
        </pc:picChg>
        <pc:cxnChg chg="add">
          <ac:chgData name="Kshitij Srivastava" userId="9ca786a045148134" providerId="Windows Live" clId="Web-{7DF9645D-D039-4B2B-BBD6-DC25748CF71E}" dt="2021-06-10T11:10:20.577" v="218"/>
          <ac:cxnSpMkLst>
            <pc:docMk/>
            <pc:sldMk cId="45344575" sldId="587"/>
            <ac:cxnSpMk id="9" creationId="{CC12EA62-3189-4204-A859-5FDB6700E1BB}"/>
          </ac:cxnSpMkLst>
        </pc:cxnChg>
      </pc:sldChg>
      <pc:sldChg chg="add ord replId">
        <pc:chgData name="Kshitij Srivastava" userId="9ca786a045148134" providerId="Windows Live" clId="Web-{7DF9645D-D039-4B2B-BBD6-DC25748CF71E}" dt="2021-06-10T11:09:34.716" v="215"/>
        <pc:sldMkLst>
          <pc:docMk/>
          <pc:sldMk cId="2422323642" sldId="588"/>
        </pc:sldMkLst>
      </pc:sldChg>
      <pc:sldChg chg="add ord replId delAnim">
        <pc:chgData name="Kshitij Srivastava" userId="9ca786a045148134" providerId="Windows Live" clId="Web-{7DF9645D-D039-4B2B-BBD6-DC25748CF71E}" dt="2021-06-10T11:49:59.737" v="363"/>
        <pc:sldMkLst>
          <pc:docMk/>
          <pc:sldMk cId="1872643373" sldId="589"/>
        </pc:sldMkLst>
      </pc:sldChg>
      <pc:sldChg chg="addSp modSp add replId">
        <pc:chgData name="Kshitij Srivastava" userId="9ca786a045148134" providerId="Windows Live" clId="Web-{7DF9645D-D039-4B2B-BBD6-DC25748CF71E}" dt="2021-06-10T11:14:44.210" v="268" actId="1076"/>
        <pc:sldMkLst>
          <pc:docMk/>
          <pc:sldMk cId="1484578574" sldId="590"/>
        </pc:sldMkLst>
        <pc:spChg chg="add mod">
          <ac:chgData name="Kshitij Srivastava" userId="9ca786a045148134" providerId="Windows Live" clId="Web-{7DF9645D-D039-4B2B-BBD6-DC25748CF71E}" dt="2021-06-10T11:12:29.159" v="240" actId="1076"/>
          <ac:spMkLst>
            <pc:docMk/>
            <pc:sldMk cId="1484578574" sldId="590"/>
            <ac:spMk id="62" creationId="{4D39AC24-D1A8-4867-9F32-C78F29D343B8}"/>
          </ac:spMkLst>
        </pc:spChg>
        <pc:spChg chg="add mod">
          <ac:chgData name="Kshitij Srivastava" userId="9ca786a045148134" providerId="Windows Live" clId="Web-{7DF9645D-D039-4B2B-BBD6-DC25748CF71E}" dt="2021-06-10T11:12:04.392" v="230" actId="1076"/>
          <ac:spMkLst>
            <pc:docMk/>
            <pc:sldMk cId="1484578574" sldId="590"/>
            <ac:spMk id="64" creationId="{75CB7917-ED67-4723-8071-018E4C8ACD8F}"/>
          </ac:spMkLst>
        </pc:spChg>
        <pc:spChg chg="add mod">
          <ac:chgData name="Kshitij Srivastava" userId="9ca786a045148134" providerId="Windows Live" clId="Web-{7DF9645D-D039-4B2B-BBD6-DC25748CF71E}" dt="2021-06-10T11:12:12.565" v="234" actId="1076"/>
          <ac:spMkLst>
            <pc:docMk/>
            <pc:sldMk cId="1484578574" sldId="590"/>
            <ac:spMk id="66" creationId="{72CED9C1-9BD8-4016-9200-F4098FFA3E2E}"/>
          </ac:spMkLst>
        </pc:spChg>
        <pc:spChg chg="add mod">
          <ac:chgData name="Kshitij Srivastava" userId="9ca786a045148134" providerId="Windows Live" clId="Web-{7DF9645D-D039-4B2B-BBD6-DC25748CF71E}" dt="2021-06-10T11:12:22.002" v="238" actId="1076"/>
          <ac:spMkLst>
            <pc:docMk/>
            <pc:sldMk cId="1484578574" sldId="590"/>
            <ac:spMk id="68" creationId="{A4B4D6C1-62C1-48D9-93A4-346440FAAC49}"/>
          </ac:spMkLst>
        </pc:spChg>
        <pc:spChg chg="add mod">
          <ac:chgData name="Kshitij Srivastava" userId="9ca786a045148134" providerId="Windows Live" clId="Web-{7DF9645D-D039-4B2B-BBD6-DC25748CF71E}" dt="2021-06-10T11:12:39.362" v="242" actId="1076"/>
          <ac:spMkLst>
            <pc:docMk/>
            <pc:sldMk cId="1484578574" sldId="590"/>
            <ac:spMk id="69" creationId="{448F1FC6-3B0F-47E0-89C1-A36F04406221}"/>
          </ac:spMkLst>
        </pc:spChg>
        <pc:spChg chg="add mod">
          <ac:chgData name="Kshitij Srivastava" userId="9ca786a045148134" providerId="Windows Live" clId="Web-{7DF9645D-D039-4B2B-BBD6-DC25748CF71E}" dt="2021-06-10T11:12:45.566" v="245" actId="1076"/>
          <ac:spMkLst>
            <pc:docMk/>
            <pc:sldMk cId="1484578574" sldId="590"/>
            <ac:spMk id="70" creationId="{3A284361-769E-4A56-9088-0934E88639EA}"/>
          </ac:spMkLst>
        </pc:spChg>
        <pc:spChg chg="add mod">
          <ac:chgData name="Kshitij Srivastava" userId="9ca786a045148134" providerId="Windows Live" clId="Web-{7DF9645D-D039-4B2B-BBD6-DC25748CF71E}" dt="2021-06-10T11:12:49.941" v="247" actId="1076"/>
          <ac:spMkLst>
            <pc:docMk/>
            <pc:sldMk cId="1484578574" sldId="590"/>
            <ac:spMk id="71" creationId="{BEAF36C5-3F9F-4718-84EF-33CBDA52D731}"/>
          </ac:spMkLst>
        </pc:spChg>
        <pc:spChg chg="add mod">
          <ac:chgData name="Kshitij Srivastava" userId="9ca786a045148134" providerId="Windows Live" clId="Web-{7DF9645D-D039-4B2B-BBD6-DC25748CF71E}" dt="2021-06-10T11:12:54.472" v="249" actId="1076"/>
          <ac:spMkLst>
            <pc:docMk/>
            <pc:sldMk cId="1484578574" sldId="590"/>
            <ac:spMk id="72" creationId="{5DED0072-8910-41DB-934C-D73A25001AB2}"/>
          </ac:spMkLst>
        </pc:spChg>
        <pc:cxnChg chg="add mod">
          <ac:chgData name="Kshitij Srivastava" userId="9ca786a045148134" providerId="Windows Live" clId="Web-{7DF9645D-D039-4B2B-BBD6-DC25748CF71E}" dt="2021-06-10T11:13:38.114" v="256"/>
          <ac:cxnSpMkLst>
            <pc:docMk/>
            <pc:sldMk cId="1484578574" sldId="590"/>
            <ac:cxnSpMk id="7" creationId="{3D44CEC8-7390-41B3-B231-4C4509F944C1}"/>
          </ac:cxnSpMkLst>
        </pc:cxnChg>
        <pc:cxnChg chg="add mod">
          <ac:chgData name="Kshitij Srivastava" userId="9ca786a045148134" providerId="Windows Live" clId="Web-{7DF9645D-D039-4B2B-BBD6-DC25748CF71E}" dt="2021-06-10T11:12:29.143" v="239" actId="1076"/>
          <ac:cxnSpMkLst>
            <pc:docMk/>
            <pc:sldMk cId="1484578574" sldId="590"/>
            <ac:cxnSpMk id="61" creationId="{865000FB-A278-4884-8E9F-0665607C0FFA}"/>
          </ac:cxnSpMkLst>
        </pc:cxnChg>
        <pc:cxnChg chg="add mod">
          <ac:chgData name="Kshitij Srivastava" userId="9ca786a045148134" providerId="Windows Live" clId="Web-{7DF9645D-D039-4B2B-BBD6-DC25748CF71E}" dt="2021-06-10T11:12:04.377" v="229" actId="1076"/>
          <ac:cxnSpMkLst>
            <pc:docMk/>
            <pc:sldMk cId="1484578574" sldId="590"/>
            <ac:cxnSpMk id="63" creationId="{40E0DE86-96B5-4DFF-A42A-2A80C108A9B0}"/>
          </ac:cxnSpMkLst>
        </pc:cxnChg>
        <pc:cxnChg chg="add mod">
          <ac:chgData name="Kshitij Srivastava" userId="9ca786a045148134" providerId="Windows Live" clId="Web-{7DF9645D-D039-4B2B-BBD6-DC25748CF71E}" dt="2021-06-10T11:12:12.549" v="233" actId="1076"/>
          <ac:cxnSpMkLst>
            <pc:docMk/>
            <pc:sldMk cId="1484578574" sldId="590"/>
            <ac:cxnSpMk id="65" creationId="{21E44A76-8132-4F24-AB95-7239FD4973B9}"/>
          </ac:cxnSpMkLst>
        </pc:cxnChg>
        <pc:cxnChg chg="add mod">
          <ac:chgData name="Kshitij Srivastava" userId="9ca786a045148134" providerId="Windows Live" clId="Web-{7DF9645D-D039-4B2B-BBD6-DC25748CF71E}" dt="2021-06-10T11:12:21.987" v="237" actId="1076"/>
          <ac:cxnSpMkLst>
            <pc:docMk/>
            <pc:sldMk cId="1484578574" sldId="590"/>
            <ac:cxnSpMk id="67" creationId="{FF42E77C-34A8-4A47-A280-92C78BAA1365}"/>
          </ac:cxnSpMkLst>
        </pc:cxnChg>
        <pc:cxnChg chg="add mod">
          <ac:chgData name="Kshitij Srivastava" userId="9ca786a045148134" providerId="Windows Live" clId="Web-{7DF9645D-D039-4B2B-BBD6-DC25748CF71E}" dt="2021-06-10T11:13:51.333" v="258" actId="1076"/>
          <ac:cxnSpMkLst>
            <pc:docMk/>
            <pc:sldMk cId="1484578574" sldId="590"/>
            <ac:cxnSpMk id="73" creationId="{917EC702-B64C-4A13-B6E8-E294815A6263}"/>
          </ac:cxnSpMkLst>
        </pc:cxnChg>
        <pc:cxnChg chg="add mod">
          <ac:chgData name="Kshitij Srivastava" userId="9ca786a045148134" providerId="Windows Live" clId="Web-{7DF9645D-D039-4B2B-BBD6-DC25748CF71E}" dt="2021-06-10T11:14:11.177" v="262" actId="1076"/>
          <ac:cxnSpMkLst>
            <pc:docMk/>
            <pc:sldMk cId="1484578574" sldId="590"/>
            <ac:cxnSpMk id="74" creationId="{C420D992-2B02-423B-8ACF-40902609F2D7}"/>
          </ac:cxnSpMkLst>
        </pc:cxnChg>
        <pc:cxnChg chg="add mod">
          <ac:chgData name="Kshitij Srivastava" userId="9ca786a045148134" providerId="Windows Live" clId="Web-{7DF9645D-D039-4B2B-BBD6-DC25748CF71E}" dt="2021-06-10T11:14:44.210" v="268" actId="1076"/>
          <ac:cxnSpMkLst>
            <pc:docMk/>
            <pc:sldMk cId="1484578574" sldId="590"/>
            <ac:cxnSpMk id="75" creationId="{5D72C705-6C3B-43A6-96A1-2D6BD196A32C}"/>
          </ac:cxnSpMkLst>
        </pc:cxnChg>
      </pc:sldChg>
      <pc:sldChg chg="add del replId">
        <pc:chgData name="Kshitij Srivastava" userId="9ca786a045148134" providerId="Windows Live" clId="Web-{7DF9645D-D039-4B2B-BBD6-DC25748CF71E}" dt="2021-06-10T11:14:21.225" v="264"/>
        <pc:sldMkLst>
          <pc:docMk/>
          <pc:sldMk cId="818363545" sldId="591"/>
        </pc:sldMkLst>
      </pc:sldChg>
      <pc:sldChg chg="add replId">
        <pc:chgData name="Kshitij Srivastava" userId="9ca786a045148134" providerId="Windows Live" clId="Web-{7DF9645D-D039-4B2B-BBD6-DC25748CF71E}" dt="2021-06-10T11:14:53.257" v="269"/>
        <pc:sldMkLst>
          <pc:docMk/>
          <pc:sldMk cId="1641629706" sldId="591"/>
        </pc:sldMkLst>
      </pc:sldChg>
      <pc:sldChg chg="addSp delSp modSp new mod ord modClrScheme chgLayout">
        <pc:chgData name="Kshitij Srivastava" userId="9ca786a045148134" providerId="Windows Live" clId="Web-{7DF9645D-D039-4B2B-BBD6-DC25748CF71E}" dt="2021-06-10T11:35:23.735" v="292"/>
        <pc:sldMkLst>
          <pc:docMk/>
          <pc:sldMk cId="2195067442" sldId="592"/>
        </pc:sldMkLst>
        <pc:spChg chg="del mod ord">
          <ac:chgData name="Kshitij Srivastava" userId="9ca786a045148134" providerId="Windows Live" clId="Web-{7DF9645D-D039-4B2B-BBD6-DC25748CF71E}" dt="2021-06-10T11:34:27.671" v="285"/>
          <ac:spMkLst>
            <pc:docMk/>
            <pc:sldMk cId="2195067442" sldId="592"/>
            <ac:spMk id="2" creationId="{4770B600-9ABB-4280-AE4D-728A0BDAA35C}"/>
          </ac:spMkLst>
        </pc:spChg>
        <pc:spChg chg="del mod">
          <ac:chgData name="Kshitij Srivastava" userId="9ca786a045148134" providerId="Windows Live" clId="Web-{7DF9645D-D039-4B2B-BBD6-DC25748CF71E}" dt="2021-06-10T11:33:55.686" v="277"/>
          <ac:spMkLst>
            <pc:docMk/>
            <pc:sldMk cId="2195067442" sldId="592"/>
            <ac:spMk id="3" creationId="{DA6410F1-518D-4B9C-92D4-3FDF9907607E}"/>
          </ac:spMkLst>
        </pc:spChg>
        <pc:picChg chg="add mod ord">
          <ac:chgData name="Kshitij Srivastava" userId="9ca786a045148134" providerId="Windows Live" clId="Web-{7DF9645D-D039-4B2B-BBD6-DC25748CF71E}" dt="2021-06-10T11:34:56.016" v="290" actId="14100"/>
          <ac:picMkLst>
            <pc:docMk/>
            <pc:sldMk cId="2195067442" sldId="592"/>
            <ac:picMk id="4" creationId="{6CB55874-32CE-44B3-B4F7-6B77000FE9FC}"/>
          </ac:picMkLst>
        </pc:picChg>
      </pc:sldChg>
      <pc:sldChg chg="delSp modSp add replId">
        <pc:chgData name="Kshitij Srivastava" userId="9ca786a045148134" providerId="Windows Live" clId="Web-{7DF9645D-D039-4B2B-BBD6-DC25748CF71E}" dt="2021-06-10T11:36:24.689" v="308" actId="1076"/>
        <pc:sldMkLst>
          <pc:docMk/>
          <pc:sldMk cId="1336948392" sldId="593"/>
        </pc:sldMkLst>
        <pc:spChg chg="mod">
          <ac:chgData name="Kshitij Srivastava" userId="9ca786a045148134" providerId="Windows Live" clId="Web-{7DF9645D-D039-4B2B-BBD6-DC25748CF71E}" dt="2021-06-10T11:35:40.517" v="295" actId="1076"/>
          <ac:spMkLst>
            <pc:docMk/>
            <pc:sldMk cId="1336948392" sldId="593"/>
            <ac:spMk id="62" creationId="{4D39AC24-D1A8-4867-9F32-C78F29D343B8}"/>
          </ac:spMkLst>
        </pc:spChg>
        <pc:spChg chg="mod">
          <ac:chgData name="Kshitij Srivastava" userId="9ca786a045148134" providerId="Windows Live" clId="Web-{7DF9645D-D039-4B2B-BBD6-DC25748CF71E}" dt="2021-06-10T11:35:57.720" v="299" actId="1076"/>
          <ac:spMkLst>
            <pc:docMk/>
            <pc:sldMk cId="1336948392" sldId="593"/>
            <ac:spMk id="64" creationId="{75CB7917-ED67-4723-8071-018E4C8ACD8F}"/>
          </ac:spMkLst>
        </pc:spChg>
        <pc:spChg chg="mod">
          <ac:chgData name="Kshitij Srivastava" userId="9ca786a045148134" providerId="Windows Live" clId="Web-{7DF9645D-D039-4B2B-BBD6-DC25748CF71E}" dt="2021-06-10T11:36:08.033" v="303" actId="1076"/>
          <ac:spMkLst>
            <pc:docMk/>
            <pc:sldMk cId="1336948392" sldId="593"/>
            <ac:spMk id="66" creationId="{72CED9C1-9BD8-4016-9200-F4098FFA3E2E}"/>
          </ac:spMkLst>
        </pc:spChg>
        <pc:spChg chg="mod">
          <ac:chgData name="Kshitij Srivastava" userId="9ca786a045148134" providerId="Windows Live" clId="Web-{7DF9645D-D039-4B2B-BBD6-DC25748CF71E}" dt="2021-06-10T11:36:24.689" v="307" actId="1076"/>
          <ac:spMkLst>
            <pc:docMk/>
            <pc:sldMk cId="1336948392" sldId="593"/>
            <ac:spMk id="68" creationId="{A4B4D6C1-62C1-48D9-93A4-346440FAAC49}"/>
          </ac:spMkLst>
        </pc:spChg>
        <pc:spChg chg="mod">
          <ac:chgData name="Kshitij Srivastava" userId="9ca786a045148134" providerId="Windows Live" clId="Web-{7DF9645D-D039-4B2B-BBD6-DC25748CF71E}" dt="2021-06-10T11:36:08.048" v="304" actId="1076"/>
          <ac:spMkLst>
            <pc:docMk/>
            <pc:sldMk cId="1336948392" sldId="593"/>
            <ac:spMk id="69" creationId="{448F1FC6-3B0F-47E0-89C1-A36F04406221}"/>
          </ac:spMkLst>
        </pc:spChg>
        <pc:spChg chg="mod">
          <ac:chgData name="Kshitij Srivastava" userId="9ca786a045148134" providerId="Windows Live" clId="Web-{7DF9645D-D039-4B2B-BBD6-DC25748CF71E}" dt="2021-06-10T11:35:57.720" v="300" actId="1076"/>
          <ac:spMkLst>
            <pc:docMk/>
            <pc:sldMk cId="1336948392" sldId="593"/>
            <ac:spMk id="70" creationId="{3A284361-769E-4A56-9088-0934E88639EA}"/>
          </ac:spMkLst>
        </pc:spChg>
        <pc:spChg chg="mod">
          <ac:chgData name="Kshitij Srivastava" userId="9ca786a045148134" providerId="Windows Live" clId="Web-{7DF9645D-D039-4B2B-BBD6-DC25748CF71E}" dt="2021-06-10T11:36:24.689" v="308" actId="1076"/>
          <ac:spMkLst>
            <pc:docMk/>
            <pc:sldMk cId="1336948392" sldId="593"/>
            <ac:spMk id="71" creationId="{BEAF36C5-3F9F-4718-84EF-33CBDA52D731}"/>
          </ac:spMkLst>
        </pc:spChg>
        <pc:spChg chg="mod">
          <ac:chgData name="Kshitij Srivastava" userId="9ca786a045148134" providerId="Windows Live" clId="Web-{7DF9645D-D039-4B2B-BBD6-DC25748CF71E}" dt="2021-06-10T11:35:40.532" v="296" actId="1076"/>
          <ac:spMkLst>
            <pc:docMk/>
            <pc:sldMk cId="1336948392" sldId="593"/>
            <ac:spMk id="72" creationId="{5DED0072-8910-41DB-934C-D73A25001AB2}"/>
          </ac:spMkLst>
        </pc:spChg>
        <pc:cxnChg chg="del">
          <ac:chgData name="Kshitij Srivastava" userId="9ca786a045148134" providerId="Windows Live" clId="Web-{7DF9645D-D039-4B2B-BBD6-DC25748CF71E}" dt="2021-06-10T11:35:24.485" v="293"/>
          <ac:cxnSpMkLst>
            <pc:docMk/>
            <pc:sldMk cId="1336948392" sldId="593"/>
            <ac:cxnSpMk id="7" creationId="{3D44CEC8-7390-41B3-B231-4C4509F944C1}"/>
          </ac:cxnSpMkLst>
        </pc:cxnChg>
        <pc:cxnChg chg="mod">
          <ac:chgData name="Kshitij Srivastava" userId="9ca786a045148134" providerId="Windows Live" clId="Web-{7DF9645D-D039-4B2B-BBD6-DC25748CF71E}" dt="2021-06-10T11:35:40.517" v="294" actId="1076"/>
          <ac:cxnSpMkLst>
            <pc:docMk/>
            <pc:sldMk cId="1336948392" sldId="593"/>
            <ac:cxnSpMk id="61" creationId="{865000FB-A278-4884-8E9F-0665607C0FFA}"/>
          </ac:cxnSpMkLst>
        </pc:cxnChg>
        <pc:cxnChg chg="mod">
          <ac:chgData name="Kshitij Srivastava" userId="9ca786a045148134" providerId="Windows Live" clId="Web-{7DF9645D-D039-4B2B-BBD6-DC25748CF71E}" dt="2021-06-10T11:35:57.704" v="298" actId="1076"/>
          <ac:cxnSpMkLst>
            <pc:docMk/>
            <pc:sldMk cId="1336948392" sldId="593"/>
            <ac:cxnSpMk id="63" creationId="{40E0DE86-96B5-4DFF-A42A-2A80C108A9B0}"/>
          </ac:cxnSpMkLst>
        </pc:cxnChg>
        <pc:cxnChg chg="mod">
          <ac:chgData name="Kshitij Srivastava" userId="9ca786a045148134" providerId="Windows Live" clId="Web-{7DF9645D-D039-4B2B-BBD6-DC25748CF71E}" dt="2021-06-10T11:36:08.017" v="302" actId="1076"/>
          <ac:cxnSpMkLst>
            <pc:docMk/>
            <pc:sldMk cId="1336948392" sldId="593"/>
            <ac:cxnSpMk id="65" creationId="{21E44A76-8132-4F24-AB95-7239FD4973B9}"/>
          </ac:cxnSpMkLst>
        </pc:cxnChg>
        <pc:cxnChg chg="mod">
          <ac:chgData name="Kshitij Srivastava" userId="9ca786a045148134" providerId="Windows Live" clId="Web-{7DF9645D-D039-4B2B-BBD6-DC25748CF71E}" dt="2021-06-10T11:36:24.674" v="306" actId="1076"/>
          <ac:cxnSpMkLst>
            <pc:docMk/>
            <pc:sldMk cId="1336948392" sldId="593"/>
            <ac:cxnSpMk id="67" creationId="{FF42E77C-34A8-4A47-A280-92C78BAA1365}"/>
          </ac:cxnSpMkLst>
        </pc:cxnChg>
        <pc:cxnChg chg="del">
          <ac:chgData name="Kshitij Srivastava" userId="9ca786a045148134" providerId="Windows Live" clId="Web-{7DF9645D-D039-4B2B-BBD6-DC25748CF71E}" dt="2021-06-10T11:35:50.954" v="297"/>
          <ac:cxnSpMkLst>
            <pc:docMk/>
            <pc:sldMk cId="1336948392" sldId="593"/>
            <ac:cxnSpMk id="73" creationId="{917EC702-B64C-4A13-B6E8-E294815A6263}"/>
          </ac:cxnSpMkLst>
        </pc:cxnChg>
        <pc:cxnChg chg="del">
          <ac:chgData name="Kshitij Srivastava" userId="9ca786a045148134" providerId="Windows Live" clId="Web-{7DF9645D-D039-4B2B-BBD6-DC25748CF71E}" dt="2021-06-10T11:36:01.392" v="301"/>
          <ac:cxnSpMkLst>
            <pc:docMk/>
            <pc:sldMk cId="1336948392" sldId="593"/>
            <ac:cxnSpMk id="74" creationId="{C420D992-2B02-423B-8ACF-40902609F2D7}"/>
          </ac:cxnSpMkLst>
        </pc:cxnChg>
        <pc:cxnChg chg="del">
          <ac:chgData name="Kshitij Srivastava" userId="9ca786a045148134" providerId="Windows Live" clId="Web-{7DF9645D-D039-4B2B-BBD6-DC25748CF71E}" dt="2021-06-10T11:36:13.314" v="305"/>
          <ac:cxnSpMkLst>
            <pc:docMk/>
            <pc:sldMk cId="1336948392" sldId="593"/>
            <ac:cxnSpMk id="75" creationId="{5D72C705-6C3B-43A6-96A1-2D6BD196A32C}"/>
          </ac:cxnSpMkLst>
        </pc:cxnChg>
      </pc:sldChg>
      <pc:sldChg chg="addSp delSp modSp new">
        <pc:chgData name="Kshitij Srivastava" userId="9ca786a045148134" providerId="Windows Live" clId="Web-{7DF9645D-D039-4B2B-BBD6-DC25748CF71E}" dt="2021-06-10T11:37:51.519" v="344" actId="1076"/>
        <pc:sldMkLst>
          <pc:docMk/>
          <pc:sldMk cId="528516718" sldId="594"/>
        </pc:sldMkLst>
        <pc:spChg chg="del">
          <ac:chgData name="Kshitij Srivastava" userId="9ca786a045148134" providerId="Windows Live" clId="Web-{7DF9645D-D039-4B2B-BBD6-DC25748CF71E}" dt="2021-06-10T11:37:02.018" v="312"/>
          <ac:spMkLst>
            <pc:docMk/>
            <pc:sldMk cId="528516718" sldId="594"/>
            <ac:spMk id="2" creationId="{92BE615A-0ECD-4EDC-B5AC-B323F3DE6A50}"/>
          </ac:spMkLst>
        </pc:spChg>
        <pc:spChg chg="mod">
          <ac:chgData name="Kshitij Srivastava" userId="9ca786a045148134" providerId="Windows Live" clId="Web-{7DF9645D-D039-4B2B-BBD6-DC25748CF71E}" dt="2021-06-10T11:37:51.519" v="344" actId="1076"/>
          <ac:spMkLst>
            <pc:docMk/>
            <pc:sldMk cId="528516718" sldId="594"/>
            <ac:spMk id="3" creationId="{6822B15B-0285-4906-97A8-9E670F3C6798}"/>
          </ac:spMkLst>
        </pc:spChg>
        <pc:spChg chg="add mod">
          <ac:chgData name="Kshitij Srivastava" userId="9ca786a045148134" providerId="Windows Live" clId="Web-{7DF9645D-D039-4B2B-BBD6-DC25748CF71E}" dt="2021-06-10T11:37:06.159" v="313" actId="1076"/>
          <ac:spMkLst>
            <pc:docMk/>
            <pc:sldMk cId="528516718" sldId="594"/>
            <ac:spMk id="5" creationId="{2D18A7A2-0FF9-44B5-9F3C-9C90601ED001}"/>
          </ac:spMkLst>
        </pc:spChg>
      </pc:sldChg>
      <pc:sldChg chg="addSp delSp modSp new">
        <pc:chgData name="Kshitij Srivastava" userId="9ca786a045148134" providerId="Windows Live" clId="Web-{7DF9645D-D039-4B2B-BBD6-DC25748CF71E}" dt="2021-06-10T11:40:19.475" v="350" actId="1076"/>
        <pc:sldMkLst>
          <pc:docMk/>
          <pc:sldMk cId="756992897" sldId="595"/>
        </pc:sldMkLst>
        <pc:spChg chg="mod">
          <ac:chgData name="Kshitij Srivastava" userId="9ca786a045148134" providerId="Windows Live" clId="Web-{7DF9645D-D039-4B2B-BBD6-DC25748CF71E}" dt="2021-06-10T11:38:38.895" v="346" actId="20577"/>
          <ac:spMkLst>
            <pc:docMk/>
            <pc:sldMk cId="756992897" sldId="595"/>
            <ac:spMk id="2" creationId="{0C55BBD9-DC73-49D6-BEDD-7142D78A6194}"/>
          </ac:spMkLst>
        </pc:spChg>
        <pc:spChg chg="del mod">
          <ac:chgData name="Kshitij Srivastava" userId="9ca786a045148134" providerId="Windows Live" clId="Web-{7DF9645D-D039-4B2B-BBD6-DC25748CF71E}" dt="2021-06-10T11:38:44.536" v="348"/>
          <ac:spMkLst>
            <pc:docMk/>
            <pc:sldMk cId="756992897" sldId="595"/>
            <ac:spMk id="3" creationId="{569813B4-EB3A-4397-8E28-CA0BB275C8CC}"/>
          </ac:spMkLst>
        </pc:spChg>
        <pc:picChg chg="add mod">
          <ac:chgData name="Kshitij Srivastava" userId="9ca786a045148134" providerId="Windows Live" clId="Web-{7DF9645D-D039-4B2B-BBD6-DC25748CF71E}" dt="2021-06-10T11:40:19.475" v="350" actId="1076"/>
          <ac:picMkLst>
            <pc:docMk/>
            <pc:sldMk cId="756992897" sldId="595"/>
            <ac:picMk id="4" creationId="{FE6A7FD8-4F7A-4747-8B31-E0C19EA98842}"/>
          </ac:picMkLst>
        </pc:picChg>
      </pc:sldChg>
    </pc:docChg>
  </pc:docChgLst>
  <pc:docChgLst>
    <pc:chgData name="Kshitij Srivastava" userId="9ca786a045148134" providerId="Windows Live" clId="Web-{DE48C574-B406-4C8A-BD95-754C287D79B9}"/>
    <pc:docChg chg="">
      <pc:chgData name="Kshitij Srivastava" userId="9ca786a045148134" providerId="Windows Live" clId="Web-{DE48C574-B406-4C8A-BD95-754C287D79B9}" dt="2021-07-07T07:07:55.107" v="0"/>
      <pc:docMkLst>
        <pc:docMk/>
      </pc:docMkLst>
      <pc:sldChg chg="addCm">
        <pc:chgData name="Kshitij Srivastava" userId="9ca786a045148134" providerId="Windows Live" clId="Web-{DE48C574-B406-4C8A-BD95-754C287D79B9}" dt="2021-07-07T07:07:55.107" v="0"/>
        <pc:sldMkLst>
          <pc:docMk/>
          <pc:sldMk cId="128632686" sldId="256"/>
        </pc:sldMkLst>
      </pc:sldChg>
    </pc:docChg>
  </pc:docChgLst>
  <pc:docChgLst>
    <pc:chgData name="Kshitij Srivastava" userId="9ca786a045148134" providerId="Windows Live" clId="Web-{987F2365-0D70-4662-AE1B-099A12A0DA39}"/>
    <pc:docChg chg="addSld delSld modSld sldOrd">
      <pc:chgData name="Kshitij Srivastava" userId="9ca786a045148134" providerId="Windows Live" clId="Web-{987F2365-0D70-4662-AE1B-099A12A0DA39}" dt="2021-05-20T07:48:41.910" v="1854" actId="1076"/>
      <pc:docMkLst>
        <pc:docMk/>
      </pc:docMkLst>
      <pc:sldChg chg="addSp delSp modSp addAnim">
        <pc:chgData name="Kshitij Srivastava" userId="9ca786a045148134" providerId="Windows Live" clId="Web-{987F2365-0D70-4662-AE1B-099A12A0DA39}" dt="2021-05-20T06:31:53.633" v="1000"/>
        <pc:sldMkLst>
          <pc:docMk/>
          <pc:sldMk cId="109359343" sldId="316"/>
        </pc:sldMkLst>
        <pc:spChg chg="mod">
          <ac:chgData name="Kshitij Srivastava" userId="9ca786a045148134" providerId="Windows Live" clId="Web-{987F2365-0D70-4662-AE1B-099A12A0DA39}" dt="2021-05-20T06:31:53.633" v="998"/>
          <ac:spMkLst>
            <pc:docMk/>
            <pc:sldMk cId="109359343" sldId="316"/>
            <ac:spMk id="2" creationId="{41953F0A-92D6-47E6-9C0B-E4C5FDB68E84}"/>
          </ac:spMkLst>
        </pc:spChg>
        <pc:spChg chg="del">
          <ac:chgData name="Kshitij Srivastava" userId="9ca786a045148134" providerId="Windows Live" clId="Web-{987F2365-0D70-4662-AE1B-099A12A0DA39}" dt="2021-05-20T06:31:53.633" v="998"/>
          <ac:spMkLst>
            <pc:docMk/>
            <pc:sldMk cId="109359343" sldId="316"/>
            <ac:spMk id="41" creationId="{25C8D2C1-DA83-420D-9635-D52CE066B5DA}"/>
          </ac:spMkLst>
        </pc:spChg>
        <pc:spChg chg="del">
          <ac:chgData name="Kshitij Srivastava" userId="9ca786a045148134" providerId="Windows Live" clId="Web-{987F2365-0D70-4662-AE1B-099A12A0DA39}" dt="2021-05-20T06:31:53.633" v="998"/>
          <ac:spMkLst>
            <pc:docMk/>
            <pc:sldMk cId="109359343" sldId="316"/>
            <ac:spMk id="43" creationId="{434F74C9-6A0B-409E-AD1C-45B58BE91BB8}"/>
          </ac:spMkLst>
        </pc:spChg>
        <pc:spChg chg="del">
          <ac:chgData name="Kshitij Srivastava" userId="9ca786a045148134" providerId="Windows Live" clId="Web-{987F2365-0D70-4662-AE1B-099A12A0DA39}" dt="2021-05-20T06:31:53.633" v="998"/>
          <ac:spMkLst>
            <pc:docMk/>
            <pc:sldMk cId="109359343" sldId="316"/>
            <ac:spMk id="47" creationId="{F452A527-3631-41ED-858D-3777A7D1496A}"/>
          </ac:spMkLst>
        </pc:spChg>
        <pc:spChg chg="add">
          <ac:chgData name="Kshitij Srivastava" userId="9ca786a045148134" providerId="Windows Live" clId="Web-{987F2365-0D70-4662-AE1B-099A12A0DA39}" dt="2021-05-20T06:31:53.633" v="998"/>
          <ac:spMkLst>
            <pc:docMk/>
            <pc:sldMk cId="109359343" sldId="316"/>
            <ac:spMk id="54" creationId="{25C8D2C1-DA83-420D-9635-D52CE066B5DA}"/>
          </ac:spMkLst>
        </pc:spChg>
        <pc:spChg chg="add">
          <ac:chgData name="Kshitij Srivastava" userId="9ca786a045148134" providerId="Windows Live" clId="Web-{987F2365-0D70-4662-AE1B-099A12A0DA39}" dt="2021-05-20T06:31:53.633" v="998"/>
          <ac:spMkLst>
            <pc:docMk/>
            <pc:sldMk cId="109359343" sldId="316"/>
            <ac:spMk id="56" creationId="{434F74C9-6A0B-409E-AD1C-45B58BE91BB8}"/>
          </ac:spMkLst>
        </pc:spChg>
        <pc:spChg chg="add">
          <ac:chgData name="Kshitij Srivastava" userId="9ca786a045148134" providerId="Windows Live" clId="Web-{987F2365-0D70-4662-AE1B-099A12A0DA39}" dt="2021-05-20T06:31:53.633" v="998"/>
          <ac:spMkLst>
            <pc:docMk/>
            <pc:sldMk cId="109359343" sldId="316"/>
            <ac:spMk id="60" creationId="{A9286AD2-18A9-4868-A4E3-7A2097A20810}"/>
          </ac:spMkLst>
        </pc:spChg>
        <pc:picChg chg="mod">
          <ac:chgData name="Kshitij Srivastava" userId="9ca786a045148134" providerId="Windows Live" clId="Web-{987F2365-0D70-4662-AE1B-099A12A0DA39}" dt="2021-05-20T06:31:53.633" v="998"/>
          <ac:picMkLst>
            <pc:docMk/>
            <pc:sldMk cId="109359343" sldId="316"/>
            <ac:picMk id="5" creationId="{9404E587-38BA-4F43-AAAB-579BC55EABAF}"/>
          </ac:picMkLst>
        </pc:picChg>
        <pc:cxnChg chg="del">
          <ac:chgData name="Kshitij Srivastava" userId="9ca786a045148134" providerId="Windows Live" clId="Web-{987F2365-0D70-4662-AE1B-099A12A0DA39}" dt="2021-05-20T06:31:53.633" v="998"/>
          <ac:cxnSpMkLst>
            <pc:docMk/>
            <pc:sldMk cId="109359343" sldId="316"/>
            <ac:cxnSpMk id="45" creationId="{F5486A9D-1265-4B57-91E6-68E666B978BC}"/>
          </ac:cxnSpMkLst>
        </pc:cxnChg>
        <pc:cxnChg chg="del">
          <ac:chgData name="Kshitij Srivastava" userId="9ca786a045148134" providerId="Windows Live" clId="Web-{987F2365-0D70-4662-AE1B-099A12A0DA39}" dt="2021-05-20T06:31:53.633" v="998"/>
          <ac:cxnSpMkLst>
            <pc:docMk/>
            <pc:sldMk cId="109359343" sldId="316"/>
            <ac:cxnSpMk id="49" creationId="{D28A9C89-B313-458F-9C85-515930A51A93}"/>
          </ac:cxnSpMkLst>
        </pc:cxnChg>
        <pc:cxnChg chg="add">
          <ac:chgData name="Kshitij Srivastava" userId="9ca786a045148134" providerId="Windows Live" clId="Web-{987F2365-0D70-4662-AE1B-099A12A0DA39}" dt="2021-05-20T06:31:53.633" v="998"/>
          <ac:cxnSpMkLst>
            <pc:docMk/>
            <pc:sldMk cId="109359343" sldId="316"/>
            <ac:cxnSpMk id="58" creationId="{F5486A9D-1265-4B57-91E6-68E666B978BC}"/>
          </ac:cxnSpMkLst>
        </pc:cxnChg>
        <pc:cxnChg chg="add">
          <ac:chgData name="Kshitij Srivastava" userId="9ca786a045148134" providerId="Windows Live" clId="Web-{987F2365-0D70-4662-AE1B-099A12A0DA39}" dt="2021-05-20T06:31:53.633" v="998"/>
          <ac:cxnSpMkLst>
            <pc:docMk/>
            <pc:sldMk cId="109359343" sldId="316"/>
            <ac:cxnSpMk id="62" creationId="{E7A7CD63-7EC3-44F3-95D0-595C4019FF24}"/>
          </ac:cxnSpMkLst>
        </pc:cxnChg>
      </pc:sldChg>
      <pc:sldChg chg="addSp delSp modSp">
        <pc:chgData name="Kshitij Srivastava" userId="9ca786a045148134" providerId="Windows Live" clId="Web-{987F2365-0D70-4662-AE1B-099A12A0DA39}" dt="2021-05-20T05:32:48.084" v="236" actId="1076"/>
        <pc:sldMkLst>
          <pc:docMk/>
          <pc:sldMk cId="1403008092" sldId="335"/>
        </pc:sldMkLst>
        <pc:spChg chg="add del mod">
          <ac:chgData name="Kshitij Srivastava" userId="9ca786a045148134" providerId="Windows Live" clId="Web-{987F2365-0D70-4662-AE1B-099A12A0DA39}" dt="2021-05-20T05:16:16.033" v="64"/>
          <ac:spMkLst>
            <pc:docMk/>
            <pc:sldMk cId="1403008092" sldId="335"/>
            <ac:spMk id="14" creationId="{71561706-E521-4E97-B11F-917DE7D5094E}"/>
          </ac:spMkLst>
        </pc:spChg>
        <pc:spChg chg="add mod">
          <ac:chgData name="Kshitij Srivastava" userId="9ca786a045148134" providerId="Windows Live" clId="Web-{987F2365-0D70-4662-AE1B-099A12A0DA39}" dt="2021-05-20T05:20:26.862" v="120" actId="14100"/>
          <ac:spMkLst>
            <pc:docMk/>
            <pc:sldMk cId="1403008092" sldId="335"/>
            <ac:spMk id="19" creationId="{65AC1499-5253-4CB4-985D-32E029121F34}"/>
          </ac:spMkLst>
        </pc:spChg>
        <pc:spChg chg="add del mod">
          <ac:chgData name="Kshitij Srivastava" userId="9ca786a045148134" providerId="Windows Live" clId="Web-{987F2365-0D70-4662-AE1B-099A12A0DA39}" dt="2021-05-20T05:21:53.034" v="136"/>
          <ac:spMkLst>
            <pc:docMk/>
            <pc:sldMk cId="1403008092" sldId="335"/>
            <ac:spMk id="21" creationId="{D84A9227-888B-4D43-A96A-75DF287DE7CE}"/>
          </ac:spMkLst>
        </pc:spChg>
        <pc:spChg chg="add mod">
          <ac:chgData name="Kshitij Srivastava" userId="9ca786a045148134" providerId="Windows Live" clId="Web-{987F2365-0D70-4662-AE1B-099A12A0DA39}" dt="2021-05-20T05:22:17.003" v="154" actId="14100"/>
          <ac:spMkLst>
            <pc:docMk/>
            <pc:sldMk cId="1403008092" sldId="335"/>
            <ac:spMk id="22" creationId="{CB5E8423-0576-43A2-AA12-B4B4E46A8764}"/>
          </ac:spMkLst>
        </pc:spChg>
        <pc:spChg chg="add del mod">
          <ac:chgData name="Kshitij Srivastava" userId="9ca786a045148134" providerId="Windows Live" clId="Web-{987F2365-0D70-4662-AE1B-099A12A0DA39}" dt="2021-05-20T05:23:37.254" v="172"/>
          <ac:spMkLst>
            <pc:docMk/>
            <pc:sldMk cId="1403008092" sldId="335"/>
            <ac:spMk id="24" creationId="{89E45CEE-7357-49AD-88BF-625E46FAEF85}"/>
          </ac:spMkLst>
        </pc:spChg>
        <pc:spChg chg="add del">
          <ac:chgData name="Kshitij Srivastava" userId="9ca786a045148134" providerId="Windows Live" clId="Web-{987F2365-0D70-4662-AE1B-099A12A0DA39}" dt="2021-05-20T05:23:29.691" v="170"/>
          <ac:spMkLst>
            <pc:docMk/>
            <pc:sldMk cId="1403008092" sldId="335"/>
            <ac:spMk id="25" creationId="{2D75C324-D459-457E-AD5F-8EB788E282FB}"/>
          </ac:spMkLst>
        </pc:spChg>
        <pc:spChg chg="add del">
          <ac:chgData name="Kshitij Srivastava" userId="9ca786a045148134" providerId="Windows Live" clId="Web-{987F2365-0D70-4662-AE1B-099A12A0DA39}" dt="2021-05-20T05:23:07.410" v="163"/>
          <ac:spMkLst>
            <pc:docMk/>
            <pc:sldMk cId="1403008092" sldId="335"/>
            <ac:spMk id="26" creationId="{64747B8D-8C64-40E9-86E4-ED063ADA12D5}"/>
          </ac:spMkLst>
        </pc:spChg>
        <pc:spChg chg="add del">
          <ac:chgData name="Kshitij Srivastava" userId="9ca786a045148134" providerId="Windows Live" clId="Web-{987F2365-0D70-4662-AE1B-099A12A0DA39}" dt="2021-05-20T05:23:26.769" v="169"/>
          <ac:spMkLst>
            <pc:docMk/>
            <pc:sldMk cId="1403008092" sldId="335"/>
            <ac:spMk id="27" creationId="{E6A452F0-3BD7-47BE-B894-3FD17261F6FA}"/>
          </ac:spMkLst>
        </pc:spChg>
        <pc:spChg chg="add mod ord">
          <ac:chgData name="Kshitij Srivastava" userId="9ca786a045148134" providerId="Windows Live" clId="Web-{987F2365-0D70-4662-AE1B-099A12A0DA39}" dt="2021-05-20T05:26:33.020" v="189"/>
          <ac:spMkLst>
            <pc:docMk/>
            <pc:sldMk cId="1403008092" sldId="335"/>
            <ac:spMk id="28" creationId="{49FE0F5D-0275-4603-88BA-288DE219A9BE}"/>
          </ac:spMkLst>
        </pc:spChg>
        <pc:spChg chg="add del mod">
          <ac:chgData name="Kshitij Srivastava" userId="9ca786a045148134" providerId="Windows Live" clId="Web-{987F2365-0D70-4662-AE1B-099A12A0DA39}" dt="2021-05-20T05:27:25.427" v="194"/>
          <ac:spMkLst>
            <pc:docMk/>
            <pc:sldMk cId="1403008092" sldId="335"/>
            <ac:spMk id="29" creationId="{DFEC7956-C5E6-4FB4-8E8D-8FF1519F3BCC}"/>
          </ac:spMkLst>
        </pc:spChg>
        <pc:spChg chg="add del mod">
          <ac:chgData name="Kshitij Srivastava" userId="9ca786a045148134" providerId="Windows Live" clId="Web-{987F2365-0D70-4662-AE1B-099A12A0DA39}" dt="2021-05-20T05:31:25.631" v="216"/>
          <ac:spMkLst>
            <pc:docMk/>
            <pc:sldMk cId="1403008092" sldId="335"/>
            <ac:spMk id="32" creationId="{30F8C91F-64E1-4BF8-B3BF-46129A86F29B}"/>
          </ac:spMkLst>
        </pc:spChg>
        <pc:picChg chg="add mod ord">
          <ac:chgData name="Kshitij Srivastava" userId="9ca786a045148134" providerId="Windows Live" clId="Web-{987F2365-0D70-4662-AE1B-099A12A0DA39}" dt="2021-05-20T05:32:39.444" v="234" actId="1076"/>
          <ac:picMkLst>
            <pc:docMk/>
            <pc:sldMk cId="1403008092" sldId="335"/>
            <ac:picMk id="30" creationId="{762C28CA-8C25-40B5-A4F5-D535721391D6}"/>
          </ac:picMkLst>
        </pc:picChg>
        <pc:picChg chg="add mod">
          <ac:chgData name="Kshitij Srivastava" userId="9ca786a045148134" providerId="Windows Live" clId="Web-{987F2365-0D70-4662-AE1B-099A12A0DA39}" dt="2021-05-20T05:32:41.834" v="235" actId="1076"/>
          <ac:picMkLst>
            <pc:docMk/>
            <pc:sldMk cId="1403008092" sldId="335"/>
            <ac:picMk id="33" creationId="{D1D10CCC-1892-4492-89CA-1290B024E603}"/>
          </ac:picMkLst>
        </pc:picChg>
        <pc:picChg chg="add mod ord">
          <ac:chgData name="Kshitij Srivastava" userId="9ca786a045148134" providerId="Windows Live" clId="Web-{987F2365-0D70-4662-AE1B-099A12A0DA39}" dt="2021-05-20T05:32:48.084" v="236" actId="1076"/>
          <ac:picMkLst>
            <pc:docMk/>
            <pc:sldMk cId="1403008092" sldId="335"/>
            <ac:picMk id="34" creationId="{DEAC16D7-534D-48C2-BC45-FF9A019B208B}"/>
          </ac:picMkLst>
        </pc:picChg>
        <pc:cxnChg chg="add mod">
          <ac:chgData name="Kshitij Srivastava" userId="9ca786a045148134" providerId="Windows Live" clId="Web-{987F2365-0D70-4662-AE1B-099A12A0DA39}" dt="2021-05-20T05:16:33.798" v="70"/>
          <ac:cxnSpMkLst>
            <pc:docMk/>
            <pc:sldMk cId="1403008092" sldId="335"/>
            <ac:cxnSpMk id="7" creationId="{1385FC5A-97D7-48F8-8C45-C4764270DEED}"/>
          </ac:cxnSpMkLst>
        </pc:cxnChg>
        <pc:cxnChg chg="add mod">
          <ac:chgData name="Kshitij Srivastava" userId="9ca786a045148134" providerId="Windows Live" clId="Web-{987F2365-0D70-4662-AE1B-099A12A0DA39}" dt="2021-05-20T05:17:31.033" v="77" actId="14100"/>
          <ac:cxnSpMkLst>
            <pc:docMk/>
            <pc:sldMk cId="1403008092" sldId="335"/>
            <ac:cxnSpMk id="9" creationId="{EB556A2D-B45B-4646-B6FC-8A18DA1CE6BE}"/>
          </ac:cxnSpMkLst>
        </pc:cxnChg>
        <pc:cxnChg chg="add del mod">
          <ac:chgData name="Kshitij Srivastava" userId="9ca786a045148134" providerId="Windows Live" clId="Web-{987F2365-0D70-4662-AE1B-099A12A0DA39}" dt="2021-05-20T05:11:45.719" v="23"/>
          <ac:cxnSpMkLst>
            <pc:docMk/>
            <pc:sldMk cId="1403008092" sldId="335"/>
            <ac:cxnSpMk id="10" creationId="{74466B2A-48AB-48DE-AEFA-13E6F7612F84}"/>
          </ac:cxnSpMkLst>
        </pc:cxnChg>
        <pc:cxnChg chg="add del mod">
          <ac:chgData name="Kshitij Srivastava" userId="9ca786a045148134" providerId="Windows Live" clId="Web-{987F2365-0D70-4662-AE1B-099A12A0DA39}" dt="2021-05-20T05:12:00.188" v="26"/>
          <ac:cxnSpMkLst>
            <pc:docMk/>
            <pc:sldMk cId="1403008092" sldId="335"/>
            <ac:cxnSpMk id="11" creationId="{16C456F1-74F3-42B7-9E71-A6B0206C5700}"/>
          </ac:cxnSpMkLst>
        </pc:cxnChg>
        <pc:cxnChg chg="add mod">
          <ac:chgData name="Kshitij Srivastava" userId="9ca786a045148134" providerId="Windows Live" clId="Web-{987F2365-0D70-4662-AE1B-099A12A0DA39}" dt="2021-05-20T05:16:33.830" v="72"/>
          <ac:cxnSpMkLst>
            <pc:docMk/>
            <pc:sldMk cId="1403008092" sldId="335"/>
            <ac:cxnSpMk id="12" creationId="{7A6B2B6B-CFF9-4193-82E6-822A91377A78}"/>
          </ac:cxnSpMkLst>
        </pc:cxnChg>
        <pc:cxnChg chg="add mod">
          <ac:chgData name="Kshitij Srivastava" userId="9ca786a045148134" providerId="Windows Live" clId="Web-{987F2365-0D70-4662-AE1B-099A12A0DA39}" dt="2021-05-20T05:16:33.830" v="73"/>
          <ac:cxnSpMkLst>
            <pc:docMk/>
            <pc:sldMk cId="1403008092" sldId="335"/>
            <ac:cxnSpMk id="13" creationId="{F2EB0EA5-8520-41B2-82FF-19255EB7C035}"/>
          </ac:cxnSpMkLst>
        </pc:cxnChg>
        <pc:cxnChg chg="add mod">
          <ac:chgData name="Kshitij Srivastava" userId="9ca786a045148134" providerId="Windows Live" clId="Web-{987F2365-0D70-4662-AE1B-099A12A0DA39}" dt="2021-05-20T05:21:16.503" v="127" actId="1076"/>
          <ac:cxnSpMkLst>
            <pc:docMk/>
            <pc:sldMk cId="1403008092" sldId="335"/>
            <ac:cxnSpMk id="15" creationId="{53323AFA-E7DA-4C0C-A7B3-0531A03E07AB}"/>
          </ac:cxnSpMkLst>
        </pc:cxnChg>
        <pc:cxnChg chg="add mod">
          <ac:chgData name="Kshitij Srivastava" userId="9ca786a045148134" providerId="Windows Live" clId="Web-{987F2365-0D70-4662-AE1B-099A12A0DA39}" dt="2021-05-20T05:18:36.627" v="86" actId="14100"/>
          <ac:cxnSpMkLst>
            <pc:docMk/>
            <pc:sldMk cId="1403008092" sldId="335"/>
            <ac:cxnSpMk id="16" creationId="{B6FD15CD-84FD-4BA3-9F07-55894B3B2C66}"/>
          </ac:cxnSpMkLst>
        </pc:cxnChg>
        <pc:cxnChg chg="add mod">
          <ac:chgData name="Kshitij Srivastava" userId="9ca786a045148134" providerId="Windows Live" clId="Web-{987F2365-0D70-4662-AE1B-099A12A0DA39}" dt="2021-05-20T05:18:48.237" v="89" actId="1076"/>
          <ac:cxnSpMkLst>
            <pc:docMk/>
            <pc:sldMk cId="1403008092" sldId="335"/>
            <ac:cxnSpMk id="17" creationId="{6F188AAD-29A9-4C93-88B8-C402D9D0B363}"/>
          </ac:cxnSpMkLst>
        </pc:cxnChg>
        <pc:cxnChg chg="add mod">
          <ac:chgData name="Kshitij Srivastava" userId="9ca786a045148134" providerId="Windows Live" clId="Web-{987F2365-0D70-4662-AE1B-099A12A0DA39}" dt="2021-05-20T05:19:46.815" v="101" actId="14100"/>
          <ac:cxnSpMkLst>
            <pc:docMk/>
            <pc:sldMk cId="1403008092" sldId="335"/>
            <ac:cxnSpMk id="18" creationId="{08A8B206-F065-4F28-8994-251FCD198DA3}"/>
          </ac:cxnSpMkLst>
        </pc:cxnChg>
        <pc:cxnChg chg="add mod">
          <ac:chgData name="Kshitij Srivastava" userId="9ca786a045148134" providerId="Windows Live" clId="Web-{987F2365-0D70-4662-AE1B-099A12A0DA39}" dt="2021-05-20T05:21:31.472" v="129" actId="14100"/>
          <ac:cxnSpMkLst>
            <pc:docMk/>
            <pc:sldMk cId="1403008092" sldId="335"/>
            <ac:cxnSpMk id="20" creationId="{C8F77C54-1AD5-4FC9-82D4-F4B2192A6947}"/>
          </ac:cxnSpMkLst>
        </pc:cxnChg>
        <pc:cxnChg chg="add del mod">
          <ac:chgData name="Kshitij Srivastava" userId="9ca786a045148134" providerId="Windows Live" clId="Web-{987F2365-0D70-4662-AE1B-099A12A0DA39}" dt="2021-05-20T05:22:33.003" v="158"/>
          <ac:cxnSpMkLst>
            <pc:docMk/>
            <pc:sldMk cId="1403008092" sldId="335"/>
            <ac:cxnSpMk id="23" creationId="{7E68C781-0DA6-4EB9-AB83-F9FA001D1A3B}"/>
          </ac:cxnSpMkLst>
        </pc:cxnChg>
        <pc:cxnChg chg="add del mod ord">
          <ac:chgData name="Kshitij Srivastava" userId="9ca786a045148134" providerId="Windows Live" clId="Web-{987F2365-0D70-4662-AE1B-099A12A0DA39}" dt="2021-05-20T05:30:33.865" v="209"/>
          <ac:cxnSpMkLst>
            <pc:docMk/>
            <pc:sldMk cId="1403008092" sldId="335"/>
            <ac:cxnSpMk id="31" creationId="{50A3CCA4-BB32-42DE-9BBF-AAA979704DBA}"/>
          </ac:cxnSpMkLst>
        </pc:cxnChg>
      </pc:sldChg>
      <pc:sldChg chg="modSp">
        <pc:chgData name="Kshitij Srivastava" userId="9ca786a045148134" providerId="Windows Live" clId="Web-{987F2365-0D70-4662-AE1B-099A12A0DA39}" dt="2021-05-20T05:35:58.476" v="328" actId="20577"/>
        <pc:sldMkLst>
          <pc:docMk/>
          <pc:sldMk cId="2322313446" sldId="336"/>
        </pc:sldMkLst>
        <pc:spChg chg="mod">
          <ac:chgData name="Kshitij Srivastava" userId="9ca786a045148134" providerId="Windows Live" clId="Web-{987F2365-0D70-4662-AE1B-099A12A0DA39}" dt="2021-05-20T05:34:55.741" v="305" actId="14100"/>
          <ac:spMkLst>
            <pc:docMk/>
            <pc:sldMk cId="2322313446" sldId="336"/>
            <ac:spMk id="26" creationId="{D9A04D20-D835-4761-8B6A-DDE7B30BDDC0}"/>
          </ac:spMkLst>
        </pc:spChg>
        <pc:spChg chg="mod">
          <ac:chgData name="Kshitij Srivastava" userId="9ca786a045148134" providerId="Windows Live" clId="Web-{987F2365-0D70-4662-AE1B-099A12A0DA39}" dt="2021-05-20T05:33:45.491" v="260" actId="20577"/>
          <ac:spMkLst>
            <pc:docMk/>
            <pc:sldMk cId="2322313446" sldId="336"/>
            <ac:spMk id="32" creationId="{72E2F62A-DA86-420C-908A-E097ECC5D6C0}"/>
          </ac:spMkLst>
        </pc:spChg>
        <pc:spChg chg="mod">
          <ac:chgData name="Kshitij Srivastava" userId="9ca786a045148134" providerId="Windows Live" clId="Web-{987F2365-0D70-4662-AE1B-099A12A0DA39}" dt="2021-05-20T05:33:40.147" v="258" actId="20577"/>
          <ac:spMkLst>
            <pc:docMk/>
            <pc:sldMk cId="2322313446" sldId="336"/>
            <ac:spMk id="33" creationId="{2F9547CE-95DE-4153-A0D8-C7DDE1559DFB}"/>
          </ac:spMkLst>
        </pc:spChg>
        <pc:spChg chg="mod">
          <ac:chgData name="Kshitij Srivastava" userId="9ca786a045148134" providerId="Windows Live" clId="Web-{987F2365-0D70-4662-AE1B-099A12A0DA39}" dt="2021-05-20T05:34:49.366" v="303" actId="20577"/>
          <ac:spMkLst>
            <pc:docMk/>
            <pc:sldMk cId="2322313446" sldId="336"/>
            <ac:spMk id="34" creationId="{269BE468-0768-431B-B306-98EB2C7EB3AB}"/>
          </ac:spMkLst>
        </pc:spChg>
        <pc:spChg chg="mod">
          <ac:chgData name="Kshitij Srivastava" userId="9ca786a045148134" providerId="Windows Live" clId="Web-{987F2365-0D70-4662-AE1B-099A12A0DA39}" dt="2021-05-20T05:34:29.601" v="293" actId="20577"/>
          <ac:spMkLst>
            <pc:docMk/>
            <pc:sldMk cId="2322313446" sldId="336"/>
            <ac:spMk id="35" creationId="{18A28D0A-7C79-4A88-81B2-D987E5266778}"/>
          </ac:spMkLst>
        </pc:spChg>
        <pc:spChg chg="mod">
          <ac:chgData name="Kshitij Srivastava" userId="9ca786a045148134" providerId="Windows Live" clId="Web-{987F2365-0D70-4662-AE1B-099A12A0DA39}" dt="2021-05-20T05:34:07.616" v="281" actId="20577"/>
          <ac:spMkLst>
            <pc:docMk/>
            <pc:sldMk cId="2322313446" sldId="336"/>
            <ac:spMk id="36" creationId="{B2EB83B4-9A34-48D9-8F9A-D5416ADA7D31}"/>
          </ac:spMkLst>
        </pc:spChg>
        <pc:spChg chg="mod">
          <ac:chgData name="Kshitij Srivastava" userId="9ca786a045148134" providerId="Windows Live" clId="Web-{987F2365-0D70-4662-AE1B-099A12A0DA39}" dt="2021-05-20T05:08:37.218" v="4" actId="20577"/>
          <ac:spMkLst>
            <pc:docMk/>
            <pc:sldMk cId="2322313446" sldId="336"/>
            <ac:spMk id="37" creationId="{8A799100-5EE3-49C8-89E0-C6E24170AD5B}"/>
          </ac:spMkLst>
        </pc:spChg>
        <pc:spChg chg="mod">
          <ac:chgData name="Kshitij Srivastava" userId="9ca786a045148134" providerId="Windows Live" clId="Web-{987F2365-0D70-4662-AE1B-099A12A0DA39}" dt="2021-05-20T05:35:58.476" v="328" actId="20577"/>
          <ac:spMkLst>
            <pc:docMk/>
            <pc:sldMk cId="2322313446" sldId="336"/>
            <ac:spMk id="38" creationId="{C7B1F9BE-FD2E-49EE-BB32-6CFF2932C43D}"/>
          </ac:spMkLst>
        </pc:spChg>
      </pc:sldChg>
      <pc:sldChg chg="addSp delSp modSp new">
        <pc:chgData name="Kshitij Srivastava" userId="9ca786a045148134" providerId="Windows Live" clId="Web-{987F2365-0D70-4662-AE1B-099A12A0DA39}" dt="2021-05-20T05:51:25.028" v="621"/>
        <pc:sldMkLst>
          <pc:docMk/>
          <pc:sldMk cId="976914609" sldId="337"/>
        </pc:sldMkLst>
        <pc:spChg chg="mod">
          <ac:chgData name="Kshitij Srivastava" userId="9ca786a045148134" providerId="Windows Live" clId="Web-{987F2365-0D70-4662-AE1B-099A12A0DA39}" dt="2021-05-20T05:46:16.307" v="562" actId="1076"/>
          <ac:spMkLst>
            <pc:docMk/>
            <pc:sldMk cId="976914609" sldId="337"/>
            <ac:spMk id="2" creationId="{4EF24C77-11D2-4605-B9CB-E08BD04EF69C}"/>
          </ac:spMkLst>
        </pc:spChg>
        <pc:spChg chg="add mod">
          <ac:chgData name="Kshitij Srivastava" userId="9ca786a045148134" providerId="Windows Live" clId="Web-{987F2365-0D70-4662-AE1B-099A12A0DA39}" dt="2021-05-20T05:50:48.184" v="605"/>
          <ac:spMkLst>
            <pc:docMk/>
            <pc:sldMk cId="976914609" sldId="337"/>
            <ac:spMk id="3" creationId="{4B2DD9F0-4904-4924-846B-FF0966DCE6B5}"/>
          </ac:spMkLst>
        </pc:spChg>
        <pc:spChg chg="add mod">
          <ac:chgData name="Kshitij Srivastava" userId="9ca786a045148134" providerId="Windows Live" clId="Web-{987F2365-0D70-4662-AE1B-099A12A0DA39}" dt="2021-05-20T05:51:00.637" v="606"/>
          <ac:spMkLst>
            <pc:docMk/>
            <pc:sldMk cId="976914609" sldId="337"/>
            <ac:spMk id="5" creationId="{6E4CEB86-C66F-48ED-9013-620D9867D2FF}"/>
          </ac:spMkLst>
        </pc:spChg>
        <pc:spChg chg="add del mod">
          <ac:chgData name="Kshitij Srivastava" userId="9ca786a045148134" providerId="Windows Live" clId="Web-{987F2365-0D70-4662-AE1B-099A12A0DA39}" dt="2021-05-20T05:45:28.057" v="497"/>
          <ac:spMkLst>
            <pc:docMk/>
            <pc:sldMk cId="976914609" sldId="337"/>
            <ac:spMk id="6" creationId="{647CFA41-AE74-42BF-BCCA-4FFC59DEDA34}"/>
          </ac:spMkLst>
        </pc:spChg>
        <pc:spChg chg="add del mod">
          <ac:chgData name="Kshitij Srivastava" userId="9ca786a045148134" providerId="Windows Live" clId="Web-{987F2365-0D70-4662-AE1B-099A12A0DA39}" dt="2021-05-20T05:45:28.057" v="496"/>
          <ac:spMkLst>
            <pc:docMk/>
            <pc:sldMk cId="976914609" sldId="337"/>
            <ac:spMk id="7" creationId="{B8C8636B-F886-46B8-AECB-FAE73A4D44AE}"/>
          </ac:spMkLst>
        </pc:spChg>
        <pc:spChg chg="add del mod">
          <ac:chgData name="Kshitij Srivastava" userId="9ca786a045148134" providerId="Windows Live" clId="Web-{987F2365-0D70-4662-AE1B-099A12A0DA39}" dt="2021-05-20T05:45:28.041" v="495"/>
          <ac:spMkLst>
            <pc:docMk/>
            <pc:sldMk cId="976914609" sldId="337"/>
            <ac:spMk id="8" creationId="{26849008-AE09-41BE-9737-98FFDCF55CA1}"/>
          </ac:spMkLst>
        </pc:spChg>
        <pc:spChg chg="add mod">
          <ac:chgData name="Kshitij Srivastava" userId="9ca786a045148134" providerId="Windows Live" clId="Web-{987F2365-0D70-4662-AE1B-099A12A0DA39}" dt="2021-05-20T05:51:12.106" v="614"/>
          <ac:spMkLst>
            <pc:docMk/>
            <pc:sldMk cId="976914609" sldId="337"/>
            <ac:spMk id="9" creationId="{25439DCB-130C-4A96-BB12-4BF0BE7D98A4}"/>
          </ac:spMkLst>
        </pc:spChg>
        <pc:spChg chg="add del mod">
          <ac:chgData name="Kshitij Srivastava" userId="9ca786a045148134" providerId="Windows Live" clId="Web-{987F2365-0D70-4662-AE1B-099A12A0DA39}" dt="2021-05-20T05:42:16.415" v="439"/>
          <ac:spMkLst>
            <pc:docMk/>
            <pc:sldMk cId="976914609" sldId="337"/>
            <ac:spMk id="10" creationId="{0D29EB1D-6DA5-4A16-A749-8E5C705A653F}"/>
          </ac:spMkLst>
        </pc:spChg>
        <pc:spChg chg="add del">
          <ac:chgData name="Kshitij Srivastava" userId="9ca786a045148134" providerId="Windows Live" clId="Web-{987F2365-0D70-4662-AE1B-099A12A0DA39}" dt="2021-05-20T05:42:09.712" v="437"/>
          <ac:spMkLst>
            <pc:docMk/>
            <pc:sldMk cId="976914609" sldId="337"/>
            <ac:spMk id="11" creationId="{29F060F1-9AA4-4F9C-869E-E87E43498B50}"/>
          </ac:spMkLst>
        </pc:spChg>
        <pc:spChg chg="add del mod">
          <ac:chgData name="Kshitij Srivastava" userId="9ca786a045148134" providerId="Windows Live" clId="Web-{987F2365-0D70-4662-AE1B-099A12A0DA39}" dt="2021-05-20T05:45:28.041" v="494"/>
          <ac:spMkLst>
            <pc:docMk/>
            <pc:sldMk cId="976914609" sldId="337"/>
            <ac:spMk id="12" creationId="{08639F9E-D79A-4B7B-91DF-3D4C26BFCA35}"/>
          </ac:spMkLst>
        </pc:spChg>
        <pc:spChg chg="add del mod">
          <ac:chgData name="Kshitij Srivastava" userId="9ca786a045148134" providerId="Windows Live" clId="Web-{987F2365-0D70-4662-AE1B-099A12A0DA39}" dt="2021-05-20T05:45:28.041" v="493"/>
          <ac:spMkLst>
            <pc:docMk/>
            <pc:sldMk cId="976914609" sldId="337"/>
            <ac:spMk id="13" creationId="{31DA2CE6-3A8A-4B17-A83C-A74B766BCBE9}"/>
          </ac:spMkLst>
        </pc:spChg>
        <pc:spChg chg="add del mod">
          <ac:chgData name="Kshitij Srivastava" userId="9ca786a045148134" providerId="Windows Live" clId="Web-{987F2365-0D70-4662-AE1B-099A12A0DA39}" dt="2021-05-20T05:45:28.041" v="492"/>
          <ac:spMkLst>
            <pc:docMk/>
            <pc:sldMk cId="976914609" sldId="337"/>
            <ac:spMk id="14" creationId="{8D4FE0F9-5464-4F9E-9700-9B11A19188F6}"/>
          </ac:spMkLst>
        </pc:spChg>
        <pc:spChg chg="add mod">
          <ac:chgData name="Kshitij Srivastava" userId="9ca786a045148134" providerId="Windows Live" clId="Web-{987F2365-0D70-4662-AE1B-099A12A0DA39}" dt="2021-05-20T05:51:24.996" v="618"/>
          <ac:spMkLst>
            <pc:docMk/>
            <pc:sldMk cId="976914609" sldId="337"/>
            <ac:spMk id="15" creationId="{FD4B3CF0-C455-418D-9F73-EC472B16EF84}"/>
          </ac:spMkLst>
        </pc:spChg>
        <pc:spChg chg="add del">
          <ac:chgData name="Kshitij Srivastava" userId="9ca786a045148134" providerId="Windows Live" clId="Web-{987F2365-0D70-4662-AE1B-099A12A0DA39}" dt="2021-05-20T05:43:16.634" v="470"/>
          <ac:spMkLst>
            <pc:docMk/>
            <pc:sldMk cId="976914609" sldId="337"/>
            <ac:spMk id="16" creationId="{A2541D68-CC97-474F-A168-AB08F78675AF}"/>
          </ac:spMkLst>
        </pc:spChg>
        <pc:spChg chg="add del">
          <ac:chgData name="Kshitij Srivastava" userId="9ca786a045148134" providerId="Windows Live" clId="Web-{987F2365-0D70-4662-AE1B-099A12A0DA39}" dt="2021-05-20T05:43:20.634" v="472"/>
          <ac:spMkLst>
            <pc:docMk/>
            <pc:sldMk cId="976914609" sldId="337"/>
            <ac:spMk id="17" creationId="{49CC824F-6B20-4012-B06F-4183B1ED8B76}"/>
          </ac:spMkLst>
        </pc:spChg>
        <pc:spChg chg="add del">
          <ac:chgData name="Kshitij Srivastava" userId="9ca786a045148134" providerId="Windows Live" clId="Web-{987F2365-0D70-4662-AE1B-099A12A0DA39}" dt="2021-05-20T05:43:26.088" v="474"/>
          <ac:spMkLst>
            <pc:docMk/>
            <pc:sldMk cId="976914609" sldId="337"/>
            <ac:spMk id="18" creationId="{7921E4A7-F034-4449-95F3-AB95F82B9DFC}"/>
          </ac:spMkLst>
        </pc:spChg>
        <pc:spChg chg="add del mod">
          <ac:chgData name="Kshitij Srivastava" userId="9ca786a045148134" providerId="Windows Live" clId="Web-{987F2365-0D70-4662-AE1B-099A12A0DA39}" dt="2021-05-20T05:45:28.041" v="491"/>
          <ac:spMkLst>
            <pc:docMk/>
            <pc:sldMk cId="976914609" sldId="337"/>
            <ac:spMk id="19" creationId="{929B6AB3-E4B2-4EF0-8AC5-67901830F703}"/>
          </ac:spMkLst>
        </pc:spChg>
        <pc:spChg chg="add del mod">
          <ac:chgData name="Kshitij Srivastava" userId="9ca786a045148134" providerId="Windows Live" clId="Web-{987F2365-0D70-4662-AE1B-099A12A0DA39}" dt="2021-05-20T05:45:28.041" v="490"/>
          <ac:spMkLst>
            <pc:docMk/>
            <pc:sldMk cId="976914609" sldId="337"/>
            <ac:spMk id="20" creationId="{C4E681F4-4610-4D81-8EC2-3082853FE4D8}"/>
          </ac:spMkLst>
        </pc:spChg>
        <pc:spChg chg="add del mod">
          <ac:chgData name="Kshitij Srivastava" userId="9ca786a045148134" providerId="Windows Live" clId="Web-{987F2365-0D70-4662-AE1B-099A12A0DA39}" dt="2021-05-20T05:45:28.041" v="489"/>
          <ac:spMkLst>
            <pc:docMk/>
            <pc:sldMk cId="976914609" sldId="337"/>
            <ac:spMk id="21" creationId="{36A43EB8-BDD4-4AAE-9D9B-A6F3658322EF}"/>
          </ac:spMkLst>
        </pc:spChg>
        <pc:spChg chg="add mod">
          <ac:chgData name="Kshitij Srivastava" userId="9ca786a045148134" providerId="Windows Live" clId="Web-{987F2365-0D70-4662-AE1B-099A12A0DA39}" dt="2021-05-20T05:51:00.652" v="607"/>
          <ac:spMkLst>
            <pc:docMk/>
            <pc:sldMk cId="976914609" sldId="337"/>
            <ac:spMk id="24" creationId="{D88C4846-42C3-4A14-933E-1D1463F80676}"/>
          </ac:spMkLst>
        </pc:spChg>
        <pc:spChg chg="add mod">
          <ac:chgData name="Kshitij Srivastava" userId="9ca786a045148134" providerId="Windows Live" clId="Web-{987F2365-0D70-4662-AE1B-099A12A0DA39}" dt="2021-05-20T05:51:12.121" v="615"/>
          <ac:spMkLst>
            <pc:docMk/>
            <pc:sldMk cId="976914609" sldId="337"/>
            <ac:spMk id="25" creationId="{62818C69-2E30-4B1C-893B-77AC1DC1E641}"/>
          </ac:spMkLst>
        </pc:spChg>
        <pc:spChg chg="add mod">
          <ac:chgData name="Kshitij Srivastava" userId="9ca786a045148134" providerId="Windows Live" clId="Web-{987F2365-0D70-4662-AE1B-099A12A0DA39}" dt="2021-05-20T05:51:24.996" v="619"/>
          <ac:spMkLst>
            <pc:docMk/>
            <pc:sldMk cId="976914609" sldId="337"/>
            <ac:spMk id="26" creationId="{5F62A878-5DD4-46A1-90E9-41263743B325}"/>
          </ac:spMkLst>
        </pc:spChg>
        <pc:spChg chg="add del">
          <ac:chgData name="Kshitij Srivastava" userId="9ca786a045148134" providerId="Windows Live" clId="Web-{987F2365-0D70-4662-AE1B-099A12A0DA39}" dt="2021-05-20T05:45:46.932" v="534"/>
          <ac:spMkLst>
            <pc:docMk/>
            <pc:sldMk cId="976914609" sldId="337"/>
            <ac:spMk id="29" creationId="{5604464D-D64B-4706-AF28-B56310E7CD6D}"/>
          </ac:spMkLst>
        </pc:spChg>
        <pc:spChg chg="add del mod">
          <ac:chgData name="Kshitij Srivastava" userId="9ca786a045148134" providerId="Windows Live" clId="Web-{987F2365-0D70-4662-AE1B-099A12A0DA39}" dt="2021-05-20T05:45:46.932" v="533"/>
          <ac:spMkLst>
            <pc:docMk/>
            <pc:sldMk cId="976914609" sldId="337"/>
            <ac:spMk id="30" creationId="{49E9FAD3-75F8-4424-9ECD-19184776EED8}"/>
          </ac:spMkLst>
        </pc:spChg>
        <pc:spChg chg="add del">
          <ac:chgData name="Kshitij Srivastava" userId="9ca786a045148134" providerId="Windows Live" clId="Web-{987F2365-0D70-4662-AE1B-099A12A0DA39}" dt="2021-05-20T05:45:46.932" v="532"/>
          <ac:spMkLst>
            <pc:docMk/>
            <pc:sldMk cId="976914609" sldId="337"/>
            <ac:spMk id="31" creationId="{C9CAA924-C5FF-4371-B091-AE06457012A6}"/>
          </ac:spMkLst>
        </pc:spChg>
        <pc:spChg chg="add del mod">
          <ac:chgData name="Kshitij Srivastava" userId="9ca786a045148134" providerId="Windows Live" clId="Web-{987F2365-0D70-4662-AE1B-099A12A0DA39}" dt="2021-05-20T05:45:45.776" v="529"/>
          <ac:spMkLst>
            <pc:docMk/>
            <pc:sldMk cId="976914609" sldId="337"/>
            <ac:spMk id="34" creationId="{AB156135-6A60-413B-902A-0FC829D903CB}"/>
          </ac:spMkLst>
        </pc:spChg>
        <pc:spChg chg="add del mod">
          <ac:chgData name="Kshitij Srivastava" userId="9ca786a045148134" providerId="Windows Live" clId="Web-{987F2365-0D70-4662-AE1B-099A12A0DA39}" dt="2021-05-20T05:45:45.776" v="528"/>
          <ac:spMkLst>
            <pc:docMk/>
            <pc:sldMk cId="976914609" sldId="337"/>
            <ac:spMk id="35" creationId="{7C4BADD1-990C-465C-B73F-81A9A95437F5}"/>
          </ac:spMkLst>
        </pc:spChg>
        <pc:spChg chg="add del mod">
          <ac:chgData name="Kshitij Srivastava" userId="9ca786a045148134" providerId="Windows Live" clId="Web-{987F2365-0D70-4662-AE1B-099A12A0DA39}" dt="2021-05-20T05:45:45.760" v="527"/>
          <ac:spMkLst>
            <pc:docMk/>
            <pc:sldMk cId="976914609" sldId="337"/>
            <ac:spMk id="36" creationId="{57AE9E13-980C-437F-AB0A-B7DEDECFC1C0}"/>
          </ac:spMkLst>
        </pc:spChg>
        <pc:spChg chg="add mod">
          <ac:chgData name="Kshitij Srivastava" userId="9ca786a045148134" providerId="Windows Live" clId="Web-{987F2365-0D70-4662-AE1B-099A12A0DA39}" dt="2021-05-20T05:51:00.668" v="608"/>
          <ac:spMkLst>
            <pc:docMk/>
            <pc:sldMk cId="976914609" sldId="337"/>
            <ac:spMk id="39" creationId="{EAFBCBA7-1822-4A1F-8C72-FD77100E266B}"/>
          </ac:spMkLst>
        </pc:spChg>
        <pc:spChg chg="add mod">
          <ac:chgData name="Kshitij Srivastava" userId="9ca786a045148134" providerId="Windows Live" clId="Web-{987F2365-0D70-4662-AE1B-099A12A0DA39}" dt="2021-05-20T05:51:12.137" v="616"/>
          <ac:spMkLst>
            <pc:docMk/>
            <pc:sldMk cId="976914609" sldId="337"/>
            <ac:spMk id="40" creationId="{3842F633-715A-41A0-B951-964EE98314B4}"/>
          </ac:spMkLst>
        </pc:spChg>
        <pc:spChg chg="add mod">
          <ac:chgData name="Kshitij Srivastava" userId="9ca786a045148134" providerId="Windows Live" clId="Web-{987F2365-0D70-4662-AE1B-099A12A0DA39}" dt="2021-05-20T05:51:25.012" v="620"/>
          <ac:spMkLst>
            <pc:docMk/>
            <pc:sldMk cId="976914609" sldId="337"/>
            <ac:spMk id="41" creationId="{8FB5C608-8A65-4B88-BBFA-16CE565230E0}"/>
          </ac:spMkLst>
        </pc:spChg>
        <pc:spChg chg="add mod">
          <ac:chgData name="Kshitij Srivastava" userId="9ca786a045148134" providerId="Windows Live" clId="Web-{987F2365-0D70-4662-AE1B-099A12A0DA39}" dt="2021-05-20T05:51:00.684" v="609"/>
          <ac:spMkLst>
            <pc:docMk/>
            <pc:sldMk cId="976914609" sldId="337"/>
            <ac:spMk id="44" creationId="{BB4FE835-6E40-4166-848E-649921FCDE86}"/>
          </ac:spMkLst>
        </pc:spChg>
        <pc:spChg chg="add mod">
          <ac:chgData name="Kshitij Srivastava" userId="9ca786a045148134" providerId="Windows Live" clId="Web-{987F2365-0D70-4662-AE1B-099A12A0DA39}" dt="2021-05-20T05:51:12.152" v="617"/>
          <ac:spMkLst>
            <pc:docMk/>
            <pc:sldMk cId="976914609" sldId="337"/>
            <ac:spMk id="45" creationId="{5BC74915-E742-4624-94D1-1422A8725D3E}"/>
          </ac:spMkLst>
        </pc:spChg>
        <pc:spChg chg="add mod">
          <ac:chgData name="Kshitij Srivastava" userId="9ca786a045148134" providerId="Windows Live" clId="Web-{987F2365-0D70-4662-AE1B-099A12A0DA39}" dt="2021-05-20T05:51:25.028" v="621"/>
          <ac:spMkLst>
            <pc:docMk/>
            <pc:sldMk cId="976914609" sldId="337"/>
            <ac:spMk id="46" creationId="{A5386BC9-C17E-4F5B-99B4-BCF6E46D2D27}"/>
          </ac:spMkLst>
        </pc:spChg>
        <pc:cxnChg chg="add mod">
          <ac:chgData name="Kshitij Srivastava" userId="9ca786a045148134" providerId="Windows Live" clId="Web-{987F2365-0D70-4662-AE1B-099A12A0DA39}" dt="2021-05-20T05:49:57.840" v="591" actId="14100"/>
          <ac:cxnSpMkLst>
            <pc:docMk/>
            <pc:sldMk cId="976914609" sldId="337"/>
            <ac:cxnSpMk id="4" creationId="{66676A7A-81FD-4FA0-8D27-2F1903343916}"/>
          </ac:cxnSpMkLst>
        </pc:cxnChg>
        <pc:cxnChg chg="add mod">
          <ac:chgData name="Kshitij Srivastava" userId="9ca786a045148134" providerId="Windows Live" clId="Web-{987F2365-0D70-4662-AE1B-099A12A0DA39}" dt="2021-05-20T05:46:38.323" v="564"/>
          <ac:cxnSpMkLst>
            <pc:docMk/>
            <pc:sldMk cId="976914609" sldId="337"/>
            <ac:cxnSpMk id="22" creationId="{C70A1AF5-4EFF-4B6F-AAF7-F5A6DE3471C8}"/>
          </ac:cxnSpMkLst>
        </pc:cxnChg>
        <pc:cxnChg chg="add mod">
          <ac:chgData name="Kshitij Srivastava" userId="9ca786a045148134" providerId="Windows Live" clId="Web-{987F2365-0D70-4662-AE1B-099A12A0DA39}" dt="2021-05-20T05:46:38.323" v="564"/>
          <ac:cxnSpMkLst>
            <pc:docMk/>
            <pc:sldMk cId="976914609" sldId="337"/>
            <ac:cxnSpMk id="23" creationId="{3B0221F9-569B-4C7D-9B59-232FD722C915}"/>
          </ac:cxnSpMkLst>
        </pc:cxnChg>
        <pc:cxnChg chg="add mod">
          <ac:chgData name="Kshitij Srivastava" userId="9ca786a045148134" providerId="Windows Live" clId="Web-{987F2365-0D70-4662-AE1B-099A12A0DA39}" dt="2021-05-20T05:46:38.323" v="564"/>
          <ac:cxnSpMkLst>
            <pc:docMk/>
            <pc:sldMk cId="976914609" sldId="337"/>
            <ac:cxnSpMk id="27" creationId="{59D8A3C0-46D8-4568-AB32-ADC7A7D95817}"/>
          </ac:cxnSpMkLst>
        </pc:cxnChg>
        <pc:cxnChg chg="add mod">
          <ac:chgData name="Kshitij Srivastava" userId="9ca786a045148134" providerId="Windows Live" clId="Web-{987F2365-0D70-4662-AE1B-099A12A0DA39}" dt="2021-05-20T05:46:38.323" v="564"/>
          <ac:cxnSpMkLst>
            <pc:docMk/>
            <pc:sldMk cId="976914609" sldId="337"/>
            <ac:cxnSpMk id="28" creationId="{E6EF2D4B-0430-4589-8ED4-BA36AB622F97}"/>
          </ac:cxnSpMkLst>
        </pc:cxnChg>
        <pc:cxnChg chg="add del mod">
          <ac:chgData name="Kshitij Srivastava" userId="9ca786a045148134" providerId="Windows Live" clId="Web-{987F2365-0D70-4662-AE1B-099A12A0DA39}" dt="2021-05-20T05:45:46.932" v="531"/>
          <ac:cxnSpMkLst>
            <pc:docMk/>
            <pc:sldMk cId="976914609" sldId="337"/>
            <ac:cxnSpMk id="32" creationId="{94DF0B32-02FA-4397-9A79-D5B7369A4DE8}"/>
          </ac:cxnSpMkLst>
        </pc:cxnChg>
        <pc:cxnChg chg="add del mod">
          <ac:chgData name="Kshitij Srivastava" userId="9ca786a045148134" providerId="Windows Live" clId="Web-{987F2365-0D70-4662-AE1B-099A12A0DA39}" dt="2021-05-20T05:45:46.932" v="530"/>
          <ac:cxnSpMkLst>
            <pc:docMk/>
            <pc:sldMk cId="976914609" sldId="337"/>
            <ac:cxnSpMk id="33" creationId="{503F7FA4-FBAE-41E8-871A-54A545276CD7}"/>
          </ac:cxnSpMkLst>
        </pc:cxnChg>
        <pc:cxnChg chg="add del mod">
          <ac:chgData name="Kshitij Srivastava" userId="9ca786a045148134" providerId="Windows Live" clId="Web-{987F2365-0D70-4662-AE1B-099A12A0DA39}" dt="2021-05-20T05:45:45.760" v="526"/>
          <ac:cxnSpMkLst>
            <pc:docMk/>
            <pc:sldMk cId="976914609" sldId="337"/>
            <ac:cxnSpMk id="37" creationId="{435574D9-4A98-48E3-82E5-86E30247419D}"/>
          </ac:cxnSpMkLst>
        </pc:cxnChg>
        <pc:cxnChg chg="add del mod">
          <ac:chgData name="Kshitij Srivastava" userId="9ca786a045148134" providerId="Windows Live" clId="Web-{987F2365-0D70-4662-AE1B-099A12A0DA39}" dt="2021-05-20T05:45:45.760" v="525"/>
          <ac:cxnSpMkLst>
            <pc:docMk/>
            <pc:sldMk cId="976914609" sldId="337"/>
            <ac:cxnSpMk id="38" creationId="{8367B8C5-0902-480A-B8F4-59FC9DC542BA}"/>
          </ac:cxnSpMkLst>
        </pc:cxnChg>
        <pc:cxnChg chg="add mod">
          <ac:chgData name="Kshitij Srivastava" userId="9ca786a045148134" providerId="Windows Live" clId="Web-{987F2365-0D70-4662-AE1B-099A12A0DA39}" dt="2021-05-20T05:46:38.323" v="564"/>
          <ac:cxnSpMkLst>
            <pc:docMk/>
            <pc:sldMk cId="976914609" sldId="337"/>
            <ac:cxnSpMk id="42" creationId="{8377C300-E4DF-49FE-BAE2-9547000B116E}"/>
          </ac:cxnSpMkLst>
        </pc:cxnChg>
        <pc:cxnChg chg="add mod">
          <ac:chgData name="Kshitij Srivastava" userId="9ca786a045148134" providerId="Windows Live" clId="Web-{987F2365-0D70-4662-AE1B-099A12A0DA39}" dt="2021-05-20T05:46:38.323" v="564"/>
          <ac:cxnSpMkLst>
            <pc:docMk/>
            <pc:sldMk cId="976914609" sldId="337"/>
            <ac:cxnSpMk id="43" creationId="{665D0F53-0BFF-4C84-8476-4D18BBB03661}"/>
          </ac:cxnSpMkLst>
        </pc:cxnChg>
        <pc:cxnChg chg="add mod">
          <ac:chgData name="Kshitij Srivastava" userId="9ca786a045148134" providerId="Windows Live" clId="Web-{987F2365-0D70-4662-AE1B-099A12A0DA39}" dt="2021-05-20T05:46:38.323" v="564"/>
          <ac:cxnSpMkLst>
            <pc:docMk/>
            <pc:sldMk cId="976914609" sldId="337"/>
            <ac:cxnSpMk id="47" creationId="{B9278B51-7C70-41A6-8AB2-EC72CCA4E9CD}"/>
          </ac:cxnSpMkLst>
        </pc:cxnChg>
        <pc:cxnChg chg="add mod">
          <ac:chgData name="Kshitij Srivastava" userId="9ca786a045148134" providerId="Windows Live" clId="Web-{987F2365-0D70-4662-AE1B-099A12A0DA39}" dt="2021-05-20T05:46:38.323" v="564"/>
          <ac:cxnSpMkLst>
            <pc:docMk/>
            <pc:sldMk cId="976914609" sldId="337"/>
            <ac:cxnSpMk id="48" creationId="{B968E5D9-7CCB-449D-A22F-DE05ACEF410A}"/>
          </ac:cxnSpMkLst>
        </pc:cxnChg>
        <pc:cxnChg chg="add mod">
          <ac:chgData name="Kshitij Srivastava" userId="9ca786a045148134" providerId="Windows Live" clId="Web-{987F2365-0D70-4662-AE1B-099A12A0DA39}" dt="2021-05-20T05:47:55.933" v="573"/>
          <ac:cxnSpMkLst>
            <pc:docMk/>
            <pc:sldMk cId="976914609" sldId="337"/>
            <ac:cxnSpMk id="49" creationId="{2C87A3FD-3932-4015-87FE-EFA61A7FF911}"/>
          </ac:cxnSpMkLst>
        </pc:cxnChg>
        <pc:cxnChg chg="add mod">
          <ac:chgData name="Kshitij Srivastava" userId="9ca786a045148134" providerId="Windows Live" clId="Web-{987F2365-0D70-4662-AE1B-099A12A0DA39}" dt="2021-05-20T05:49:25.277" v="586" actId="14100"/>
          <ac:cxnSpMkLst>
            <pc:docMk/>
            <pc:sldMk cId="976914609" sldId="337"/>
            <ac:cxnSpMk id="50" creationId="{A42101FA-A8FF-4F1D-BA70-D82ABC80C86D}"/>
          </ac:cxnSpMkLst>
        </pc:cxnChg>
        <pc:cxnChg chg="add mod">
          <ac:chgData name="Kshitij Srivastava" userId="9ca786a045148134" providerId="Windows Live" clId="Web-{987F2365-0D70-4662-AE1B-099A12A0DA39}" dt="2021-05-20T05:49:34.793" v="588" actId="1076"/>
          <ac:cxnSpMkLst>
            <pc:docMk/>
            <pc:sldMk cId="976914609" sldId="337"/>
            <ac:cxnSpMk id="51" creationId="{C20E0EBA-1A22-4B28-B69F-15D338102BA7}"/>
          </ac:cxnSpMkLst>
        </pc:cxnChg>
        <pc:cxnChg chg="add mod">
          <ac:chgData name="Kshitij Srivastava" userId="9ca786a045148134" providerId="Windows Live" clId="Web-{987F2365-0D70-4662-AE1B-099A12A0DA39}" dt="2021-05-20T05:49:41.496" v="590" actId="1076"/>
          <ac:cxnSpMkLst>
            <pc:docMk/>
            <pc:sldMk cId="976914609" sldId="337"/>
            <ac:cxnSpMk id="52" creationId="{6BDC02A1-333C-46CD-BA33-11EFFD88ED8E}"/>
          </ac:cxnSpMkLst>
        </pc:cxnChg>
      </pc:sldChg>
      <pc:sldChg chg="add del replId">
        <pc:chgData name="Kshitij Srivastava" userId="9ca786a045148134" providerId="Windows Live" clId="Web-{987F2365-0D70-4662-AE1B-099A12A0DA39}" dt="2021-05-20T05:20:33.096" v="121"/>
        <pc:sldMkLst>
          <pc:docMk/>
          <pc:sldMk cId="1568519072" sldId="337"/>
        </pc:sldMkLst>
      </pc:sldChg>
      <pc:sldChg chg="addSp modSp add replId">
        <pc:chgData name="Kshitij Srivastava" userId="9ca786a045148134" providerId="Windows Live" clId="Web-{987F2365-0D70-4662-AE1B-099A12A0DA39}" dt="2021-05-20T05:38:19.336" v="370" actId="20577"/>
        <pc:sldMkLst>
          <pc:docMk/>
          <pc:sldMk cId="2776182155" sldId="338"/>
        </pc:sldMkLst>
        <pc:spChg chg="add mod">
          <ac:chgData name="Kshitij Srivastava" userId="9ca786a045148134" providerId="Windows Live" clId="Web-{987F2365-0D70-4662-AE1B-099A12A0DA39}" dt="2021-05-20T05:38:19.336" v="370" actId="20577"/>
          <ac:spMkLst>
            <pc:docMk/>
            <pc:sldMk cId="2776182155" sldId="338"/>
            <ac:spMk id="3" creationId="{F318E5D5-1B06-4A50-8F5D-16BC7AF743CF}"/>
          </ac:spMkLst>
        </pc:spChg>
      </pc:sldChg>
      <pc:sldChg chg="addSp modSp new">
        <pc:chgData name="Kshitij Srivastava" userId="9ca786a045148134" providerId="Windows Live" clId="Web-{987F2365-0D70-4662-AE1B-099A12A0DA39}" dt="2021-05-20T06:36:09.963" v="1039" actId="1076"/>
        <pc:sldMkLst>
          <pc:docMk/>
          <pc:sldMk cId="1229103904" sldId="339"/>
        </pc:sldMkLst>
        <pc:spChg chg="mod">
          <ac:chgData name="Kshitij Srivastava" userId="9ca786a045148134" providerId="Windows Live" clId="Web-{987F2365-0D70-4662-AE1B-099A12A0DA39}" dt="2021-05-20T05:52:15.512" v="630" actId="20577"/>
          <ac:spMkLst>
            <pc:docMk/>
            <pc:sldMk cId="1229103904" sldId="339"/>
            <ac:spMk id="2" creationId="{14E6E0FC-8E94-485C-81BE-912F87CCF555}"/>
          </ac:spMkLst>
        </pc:spChg>
        <pc:spChg chg="add mod">
          <ac:chgData name="Kshitij Srivastava" userId="9ca786a045148134" providerId="Windows Live" clId="Web-{987F2365-0D70-4662-AE1B-099A12A0DA39}" dt="2021-05-20T06:34:39.415" v="1020" actId="1076"/>
          <ac:spMkLst>
            <pc:docMk/>
            <pc:sldMk cId="1229103904" sldId="339"/>
            <ac:spMk id="3" creationId="{61C0BF8D-DCA9-4088-BDA6-06E5C0E07746}"/>
          </ac:spMkLst>
        </pc:spChg>
        <pc:spChg chg="add mod">
          <ac:chgData name="Kshitij Srivastava" userId="9ca786a045148134" providerId="Windows Live" clId="Web-{987F2365-0D70-4662-AE1B-099A12A0DA39}" dt="2021-05-20T06:36:09.963" v="1039" actId="1076"/>
          <ac:spMkLst>
            <pc:docMk/>
            <pc:sldMk cId="1229103904" sldId="339"/>
            <ac:spMk id="6" creationId="{99D57B48-37FF-41CB-9EE3-619DE2A6EB73}"/>
          </ac:spMkLst>
        </pc:spChg>
        <pc:picChg chg="add mod">
          <ac:chgData name="Kshitij Srivastava" userId="9ca786a045148134" providerId="Windows Live" clId="Web-{987F2365-0D70-4662-AE1B-099A12A0DA39}" dt="2021-05-20T06:34:42.353" v="1021" actId="1076"/>
          <ac:picMkLst>
            <pc:docMk/>
            <pc:sldMk cId="1229103904" sldId="339"/>
            <ac:picMk id="4" creationId="{F1471F7B-FFFE-4847-88D4-E20905F0BD90}"/>
          </ac:picMkLst>
        </pc:picChg>
        <pc:picChg chg="add mod">
          <ac:chgData name="Kshitij Srivastava" userId="9ca786a045148134" providerId="Windows Live" clId="Web-{987F2365-0D70-4662-AE1B-099A12A0DA39}" dt="2021-05-20T06:35:40.775" v="1030" actId="1076"/>
          <ac:picMkLst>
            <pc:docMk/>
            <pc:sldMk cId="1229103904" sldId="339"/>
            <ac:picMk id="5" creationId="{15B80B3E-309D-4CB0-811D-D49F23EF5992}"/>
          </ac:picMkLst>
        </pc:picChg>
      </pc:sldChg>
      <pc:sldChg chg="addSp modSp new">
        <pc:chgData name="Kshitij Srivastava" userId="9ca786a045148134" providerId="Windows Live" clId="Web-{987F2365-0D70-4662-AE1B-099A12A0DA39}" dt="2021-05-20T06:36:53.853" v="1043" actId="14100"/>
        <pc:sldMkLst>
          <pc:docMk/>
          <pc:sldMk cId="657931997" sldId="340"/>
        </pc:sldMkLst>
        <pc:spChg chg="mod">
          <ac:chgData name="Kshitij Srivastava" userId="9ca786a045148134" providerId="Windows Live" clId="Web-{987F2365-0D70-4662-AE1B-099A12A0DA39}" dt="2021-05-20T05:52:41.153" v="645" actId="20577"/>
          <ac:spMkLst>
            <pc:docMk/>
            <pc:sldMk cId="657931997" sldId="340"/>
            <ac:spMk id="2" creationId="{815596DE-D09C-474B-BE17-2BB589E1BED1}"/>
          </ac:spMkLst>
        </pc:spChg>
        <pc:picChg chg="add mod">
          <ac:chgData name="Kshitij Srivastava" userId="9ca786a045148134" providerId="Windows Live" clId="Web-{987F2365-0D70-4662-AE1B-099A12A0DA39}" dt="2021-05-20T06:36:53.853" v="1043" actId="14100"/>
          <ac:picMkLst>
            <pc:docMk/>
            <pc:sldMk cId="657931997" sldId="340"/>
            <ac:picMk id="3" creationId="{0F698215-3C83-4344-99F9-920A80FB9321}"/>
          </ac:picMkLst>
        </pc:picChg>
      </pc:sldChg>
      <pc:sldChg chg="modSp new">
        <pc:chgData name="Kshitij Srivastava" userId="9ca786a045148134" providerId="Windows Live" clId="Web-{987F2365-0D70-4662-AE1B-099A12A0DA39}" dt="2021-05-20T05:53:19.075" v="672" actId="20577"/>
        <pc:sldMkLst>
          <pc:docMk/>
          <pc:sldMk cId="1816226467" sldId="341"/>
        </pc:sldMkLst>
        <pc:spChg chg="mod">
          <ac:chgData name="Kshitij Srivastava" userId="9ca786a045148134" providerId="Windows Live" clId="Web-{987F2365-0D70-4662-AE1B-099A12A0DA39}" dt="2021-05-20T05:53:19.075" v="672" actId="20577"/>
          <ac:spMkLst>
            <pc:docMk/>
            <pc:sldMk cId="1816226467" sldId="341"/>
            <ac:spMk id="2" creationId="{BC840BF8-D778-4F0F-A23C-0E5D4310E55D}"/>
          </ac:spMkLst>
        </pc:spChg>
      </pc:sldChg>
      <pc:sldChg chg="addSp modSp new">
        <pc:chgData name="Kshitij Srivastava" userId="9ca786a045148134" providerId="Windows Live" clId="Web-{987F2365-0D70-4662-AE1B-099A12A0DA39}" dt="2021-05-20T06:37:47.807" v="1107" actId="20577"/>
        <pc:sldMkLst>
          <pc:docMk/>
          <pc:sldMk cId="296244794" sldId="342"/>
        </pc:sldMkLst>
        <pc:spChg chg="mod">
          <ac:chgData name="Kshitij Srivastava" userId="9ca786a045148134" providerId="Windows Live" clId="Web-{987F2365-0D70-4662-AE1B-099A12A0DA39}" dt="2021-05-20T05:53:58.466" v="694" actId="20577"/>
          <ac:spMkLst>
            <pc:docMk/>
            <pc:sldMk cId="296244794" sldId="342"/>
            <ac:spMk id="2" creationId="{B2E48228-9638-46E0-A211-798C19B78A8D}"/>
          </ac:spMkLst>
        </pc:spChg>
        <pc:spChg chg="add mod">
          <ac:chgData name="Kshitij Srivastava" userId="9ca786a045148134" providerId="Windows Live" clId="Web-{987F2365-0D70-4662-AE1B-099A12A0DA39}" dt="2021-05-20T06:37:47.807" v="1107" actId="20577"/>
          <ac:spMkLst>
            <pc:docMk/>
            <pc:sldMk cId="296244794" sldId="342"/>
            <ac:spMk id="3" creationId="{0245365B-0FBA-4B9B-B8AD-4B71CA88CC63}"/>
          </ac:spMkLst>
        </pc:spChg>
      </pc:sldChg>
      <pc:sldChg chg="addSp delSp modSp new">
        <pc:chgData name="Kshitij Srivastava" userId="9ca786a045148134" providerId="Windows Live" clId="Web-{987F2365-0D70-4662-AE1B-099A12A0DA39}" dt="2021-05-20T06:27:42.757" v="935" actId="1076"/>
        <pc:sldMkLst>
          <pc:docMk/>
          <pc:sldMk cId="3675874650" sldId="343"/>
        </pc:sldMkLst>
        <pc:spChg chg="mod">
          <ac:chgData name="Kshitij Srivastava" userId="9ca786a045148134" providerId="Windows Live" clId="Web-{987F2365-0D70-4662-AE1B-099A12A0DA39}" dt="2021-05-20T06:05:18.672" v="744" actId="20577"/>
          <ac:spMkLst>
            <pc:docMk/>
            <pc:sldMk cId="3675874650" sldId="343"/>
            <ac:spMk id="2" creationId="{10D3A444-EA50-47EC-B7EA-857AAE3581EE}"/>
          </ac:spMkLst>
        </pc:spChg>
        <pc:spChg chg="add mod">
          <ac:chgData name="Kshitij Srivastava" userId="9ca786a045148134" providerId="Windows Live" clId="Web-{987F2365-0D70-4662-AE1B-099A12A0DA39}" dt="2021-05-20T06:27:30.382" v="933" actId="20577"/>
          <ac:spMkLst>
            <pc:docMk/>
            <pc:sldMk cId="3675874650" sldId="343"/>
            <ac:spMk id="26" creationId="{813B02D8-18B8-465A-B13F-A4E79237A1F6}"/>
          </ac:spMkLst>
        </pc:spChg>
        <pc:spChg chg="add mod">
          <ac:chgData name="Kshitij Srivastava" userId="9ca786a045148134" providerId="Windows Live" clId="Web-{987F2365-0D70-4662-AE1B-099A12A0DA39}" dt="2021-05-20T06:27:39.132" v="934" actId="1076"/>
          <ac:spMkLst>
            <pc:docMk/>
            <pc:sldMk cId="3675874650" sldId="343"/>
            <ac:spMk id="27" creationId="{63CACB82-5BDC-4199-927E-53D2B9BBB072}"/>
          </ac:spMkLst>
        </pc:spChg>
        <pc:spChg chg="add mod">
          <ac:chgData name="Kshitij Srivastava" userId="9ca786a045148134" providerId="Windows Live" clId="Web-{987F2365-0D70-4662-AE1B-099A12A0DA39}" dt="2021-05-20T06:27:42.757" v="935" actId="1076"/>
          <ac:spMkLst>
            <pc:docMk/>
            <pc:sldMk cId="3675874650" sldId="343"/>
            <ac:spMk id="28" creationId="{936AD557-5E2A-4E9E-8DAA-C9E924F0B9B6}"/>
          </ac:spMkLst>
        </pc:spChg>
        <pc:picChg chg="add del mod">
          <ac:chgData name="Kshitij Srivastava" userId="9ca786a045148134" providerId="Windows Live" clId="Web-{987F2365-0D70-4662-AE1B-099A12A0DA39}" dt="2021-05-20T06:17:00.394" v="788" actId="1076"/>
          <ac:picMkLst>
            <pc:docMk/>
            <pc:sldMk cId="3675874650" sldId="343"/>
            <ac:picMk id="3" creationId="{91A98C44-16FA-4AE9-8756-58945DA3DE02}"/>
          </ac:picMkLst>
        </pc:picChg>
        <pc:picChg chg="add mod">
          <ac:chgData name="Kshitij Srivastava" userId="9ca786a045148134" providerId="Windows Live" clId="Web-{987F2365-0D70-4662-AE1B-099A12A0DA39}" dt="2021-05-20T06:21:26.021" v="855" actId="1076"/>
          <ac:picMkLst>
            <pc:docMk/>
            <pc:sldMk cId="3675874650" sldId="343"/>
            <ac:picMk id="4" creationId="{9D31BD8C-94FF-4855-855F-FF4A98BCE7DE}"/>
          </ac:picMkLst>
        </pc:picChg>
        <pc:picChg chg="add mod">
          <ac:chgData name="Kshitij Srivastava" userId="9ca786a045148134" providerId="Windows Live" clId="Web-{987F2365-0D70-4662-AE1B-099A12A0DA39}" dt="2021-05-20T06:20:00.270" v="831" actId="1076"/>
          <ac:picMkLst>
            <pc:docMk/>
            <pc:sldMk cId="3675874650" sldId="343"/>
            <ac:picMk id="5" creationId="{939EAC6E-65EE-4B36-88D2-56A8E78B5A0A}"/>
          </ac:picMkLst>
        </pc:picChg>
        <pc:picChg chg="add mod">
          <ac:chgData name="Kshitij Srivastava" userId="9ca786a045148134" providerId="Windows Live" clId="Web-{987F2365-0D70-4662-AE1B-099A12A0DA39}" dt="2021-05-20T06:19:56.130" v="830" actId="1076"/>
          <ac:picMkLst>
            <pc:docMk/>
            <pc:sldMk cId="3675874650" sldId="343"/>
            <ac:picMk id="6" creationId="{6F1C6F7B-EF8C-4A6D-B3A9-06181255B152}"/>
          </ac:picMkLst>
        </pc:picChg>
        <pc:picChg chg="add mod">
          <ac:chgData name="Kshitij Srivastava" userId="9ca786a045148134" providerId="Windows Live" clId="Web-{987F2365-0D70-4662-AE1B-099A12A0DA39}" dt="2021-05-20T06:16:04.347" v="781"/>
          <ac:picMkLst>
            <pc:docMk/>
            <pc:sldMk cId="3675874650" sldId="343"/>
            <ac:picMk id="7" creationId="{AAC499B4-AC34-4BAC-9678-79DDCD3366DB}"/>
          </ac:picMkLst>
        </pc:picChg>
        <pc:picChg chg="add mod">
          <ac:chgData name="Kshitij Srivastava" userId="9ca786a045148134" providerId="Windows Live" clId="Web-{987F2365-0D70-4662-AE1B-099A12A0DA39}" dt="2021-05-20T06:22:58.646" v="882" actId="1076"/>
          <ac:picMkLst>
            <pc:docMk/>
            <pc:sldMk cId="3675874650" sldId="343"/>
            <ac:picMk id="8" creationId="{2FFA4E40-8F66-4C80-AEA1-F6CEEE479131}"/>
          </ac:picMkLst>
        </pc:picChg>
        <pc:picChg chg="add mod">
          <ac:chgData name="Kshitij Srivastava" userId="9ca786a045148134" providerId="Windows Live" clId="Web-{987F2365-0D70-4662-AE1B-099A12A0DA39}" dt="2021-05-20T06:23:02.224" v="883" actId="1076"/>
          <ac:picMkLst>
            <pc:docMk/>
            <pc:sldMk cId="3675874650" sldId="343"/>
            <ac:picMk id="9" creationId="{4A75AD84-4FBB-4CA4-9A11-67EBC5ED6875}"/>
          </ac:picMkLst>
        </pc:picChg>
        <pc:cxnChg chg="add mod">
          <ac:chgData name="Kshitij Srivastava" userId="9ca786a045148134" providerId="Windows Live" clId="Web-{987F2365-0D70-4662-AE1B-099A12A0DA39}" dt="2021-05-20T06:17:32.770" v="801"/>
          <ac:cxnSpMkLst>
            <pc:docMk/>
            <pc:sldMk cId="3675874650" sldId="343"/>
            <ac:cxnSpMk id="10" creationId="{AD5B9D18-A35A-4AAB-AA7E-6CB1BD88B0B8}"/>
          </ac:cxnSpMkLst>
        </pc:cxnChg>
        <pc:cxnChg chg="add mod">
          <ac:chgData name="Kshitij Srivastava" userId="9ca786a045148134" providerId="Windows Live" clId="Web-{987F2365-0D70-4662-AE1B-099A12A0DA39}" dt="2021-05-20T06:18:29.411" v="812"/>
          <ac:cxnSpMkLst>
            <pc:docMk/>
            <pc:sldMk cId="3675874650" sldId="343"/>
            <ac:cxnSpMk id="11" creationId="{6D0255BD-C6CE-4DE1-A5E3-86112CC3DD17}"/>
          </ac:cxnSpMkLst>
        </pc:cxnChg>
        <pc:cxnChg chg="add del mod">
          <ac:chgData name="Kshitij Srivastava" userId="9ca786a045148134" providerId="Windows Live" clId="Web-{987F2365-0D70-4662-AE1B-099A12A0DA39}" dt="2021-05-20T06:19:40.380" v="826"/>
          <ac:cxnSpMkLst>
            <pc:docMk/>
            <pc:sldMk cId="3675874650" sldId="343"/>
            <ac:cxnSpMk id="12" creationId="{C7891AFC-D9CC-40FD-AC87-13D177C55A2C}"/>
          </ac:cxnSpMkLst>
        </pc:cxnChg>
        <pc:cxnChg chg="add mod">
          <ac:chgData name="Kshitij Srivastava" userId="9ca786a045148134" providerId="Windows Live" clId="Web-{987F2365-0D70-4662-AE1B-099A12A0DA39}" dt="2021-05-20T06:19:51.723" v="829" actId="1076"/>
          <ac:cxnSpMkLst>
            <pc:docMk/>
            <pc:sldMk cId="3675874650" sldId="343"/>
            <ac:cxnSpMk id="13" creationId="{039A0170-D956-4C03-8148-4732FA668628}"/>
          </ac:cxnSpMkLst>
        </pc:cxnChg>
        <pc:cxnChg chg="add del mod">
          <ac:chgData name="Kshitij Srivastava" userId="9ca786a045148134" providerId="Windows Live" clId="Web-{987F2365-0D70-4662-AE1B-099A12A0DA39}" dt="2021-05-20T06:22:39.912" v="871"/>
          <ac:cxnSpMkLst>
            <pc:docMk/>
            <pc:sldMk cId="3675874650" sldId="343"/>
            <ac:cxnSpMk id="14" creationId="{9DF7FDF8-8199-4D18-9E2D-6573BB93FB4D}"/>
          </ac:cxnSpMkLst>
        </pc:cxnChg>
        <pc:cxnChg chg="add del mod">
          <ac:chgData name="Kshitij Srivastava" userId="9ca786a045148134" providerId="Windows Live" clId="Web-{987F2365-0D70-4662-AE1B-099A12A0DA39}" dt="2021-05-20T06:22:39.912" v="870"/>
          <ac:cxnSpMkLst>
            <pc:docMk/>
            <pc:sldMk cId="3675874650" sldId="343"/>
            <ac:cxnSpMk id="15" creationId="{A376A062-9E51-48AE-AFE5-E27FBC4C4ABE}"/>
          </ac:cxnSpMkLst>
        </pc:cxnChg>
        <pc:cxnChg chg="add del mod">
          <ac:chgData name="Kshitij Srivastava" userId="9ca786a045148134" providerId="Windows Live" clId="Web-{987F2365-0D70-4662-AE1B-099A12A0DA39}" dt="2021-05-20T06:22:39.912" v="869"/>
          <ac:cxnSpMkLst>
            <pc:docMk/>
            <pc:sldMk cId="3675874650" sldId="343"/>
            <ac:cxnSpMk id="16" creationId="{9C487D34-304C-404E-855B-AE1E1C357D55}"/>
          </ac:cxnSpMkLst>
        </pc:cxnChg>
        <pc:cxnChg chg="add del mod">
          <ac:chgData name="Kshitij Srivastava" userId="9ca786a045148134" providerId="Windows Live" clId="Web-{987F2365-0D70-4662-AE1B-099A12A0DA39}" dt="2021-05-20T06:22:39.912" v="868"/>
          <ac:cxnSpMkLst>
            <pc:docMk/>
            <pc:sldMk cId="3675874650" sldId="343"/>
            <ac:cxnSpMk id="17" creationId="{6FD6B807-CBEB-4F38-B2DA-D167337714DC}"/>
          </ac:cxnSpMkLst>
        </pc:cxnChg>
        <pc:cxnChg chg="add">
          <ac:chgData name="Kshitij Srivastava" userId="9ca786a045148134" providerId="Windows Live" clId="Web-{987F2365-0D70-4662-AE1B-099A12A0DA39}" dt="2021-05-20T06:22:42.756" v="872"/>
          <ac:cxnSpMkLst>
            <pc:docMk/>
            <pc:sldMk cId="3675874650" sldId="343"/>
            <ac:cxnSpMk id="18" creationId="{B0D5FBCE-0232-45D7-B20D-80E4693FD351}"/>
          </ac:cxnSpMkLst>
        </pc:cxnChg>
        <pc:cxnChg chg="add">
          <ac:chgData name="Kshitij Srivastava" userId="9ca786a045148134" providerId="Windows Live" clId="Web-{987F2365-0D70-4662-AE1B-099A12A0DA39}" dt="2021-05-20T06:22:42.756" v="872"/>
          <ac:cxnSpMkLst>
            <pc:docMk/>
            <pc:sldMk cId="3675874650" sldId="343"/>
            <ac:cxnSpMk id="19" creationId="{EDF7B20A-C2D7-4046-AF70-67F1082838CF}"/>
          </ac:cxnSpMkLst>
        </pc:cxnChg>
        <pc:cxnChg chg="add">
          <ac:chgData name="Kshitij Srivastava" userId="9ca786a045148134" providerId="Windows Live" clId="Web-{987F2365-0D70-4662-AE1B-099A12A0DA39}" dt="2021-05-20T06:22:42.756" v="872"/>
          <ac:cxnSpMkLst>
            <pc:docMk/>
            <pc:sldMk cId="3675874650" sldId="343"/>
            <ac:cxnSpMk id="20" creationId="{0F3E4CCC-6CCB-4730-961C-093DC1C2997F}"/>
          </ac:cxnSpMkLst>
        </pc:cxnChg>
        <pc:cxnChg chg="add">
          <ac:chgData name="Kshitij Srivastava" userId="9ca786a045148134" providerId="Windows Live" clId="Web-{987F2365-0D70-4662-AE1B-099A12A0DA39}" dt="2021-05-20T06:22:42.756" v="872"/>
          <ac:cxnSpMkLst>
            <pc:docMk/>
            <pc:sldMk cId="3675874650" sldId="343"/>
            <ac:cxnSpMk id="21" creationId="{57179C36-3C29-4306-B900-E4790E4EA0EA}"/>
          </ac:cxnSpMkLst>
        </pc:cxnChg>
        <pc:cxnChg chg="add mod">
          <ac:chgData name="Kshitij Srivastava" userId="9ca786a045148134" providerId="Windows Live" clId="Web-{987F2365-0D70-4662-AE1B-099A12A0DA39}" dt="2021-05-20T06:22:52.021" v="877" actId="1076"/>
          <ac:cxnSpMkLst>
            <pc:docMk/>
            <pc:sldMk cId="3675874650" sldId="343"/>
            <ac:cxnSpMk id="22" creationId="{4A332B6F-5DA3-4AC9-A6EA-87318A462272}"/>
          </ac:cxnSpMkLst>
        </pc:cxnChg>
        <pc:cxnChg chg="add mod">
          <ac:chgData name="Kshitij Srivastava" userId="9ca786a045148134" providerId="Windows Live" clId="Web-{987F2365-0D70-4662-AE1B-099A12A0DA39}" dt="2021-05-20T06:22:52.021" v="878" actId="1076"/>
          <ac:cxnSpMkLst>
            <pc:docMk/>
            <pc:sldMk cId="3675874650" sldId="343"/>
            <ac:cxnSpMk id="23" creationId="{483EFF30-E635-4B33-A517-DC75B183033B}"/>
          </ac:cxnSpMkLst>
        </pc:cxnChg>
        <pc:cxnChg chg="add mod">
          <ac:chgData name="Kshitij Srivastava" userId="9ca786a045148134" providerId="Windows Live" clId="Web-{987F2365-0D70-4662-AE1B-099A12A0DA39}" dt="2021-05-20T06:22:52.021" v="879" actId="1076"/>
          <ac:cxnSpMkLst>
            <pc:docMk/>
            <pc:sldMk cId="3675874650" sldId="343"/>
            <ac:cxnSpMk id="24" creationId="{FECBC2EA-F7DD-41B8-B441-AB45927788AD}"/>
          </ac:cxnSpMkLst>
        </pc:cxnChg>
        <pc:cxnChg chg="add mod">
          <ac:chgData name="Kshitij Srivastava" userId="9ca786a045148134" providerId="Windows Live" clId="Web-{987F2365-0D70-4662-AE1B-099A12A0DA39}" dt="2021-05-20T06:22:52.021" v="880" actId="1076"/>
          <ac:cxnSpMkLst>
            <pc:docMk/>
            <pc:sldMk cId="3675874650" sldId="343"/>
            <ac:cxnSpMk id="25" creationId="{9281DF6F-B8FE-4624-903D-370680A54323}"/>
          </ac:cxnSpMkLst>
        </pc:cxnChg>
      </pc:sldChg>
      <pc:sldChg chg="new del">
        <pc:chgData name="Kshitij Srivastava" userId="9ca786a045148134" providerId="Windows Live" clId="Web-{987F2365-0D70-4662-AE1B-099A12A0DA39}" dt="2021-05-20T06:10:41.189" v="746"/>
        <pc:sldMkLst>
          <pc:docMk/>
          <pc:sldMk cId="925965563" sldId="344"/>
        </pc:sldMkLst>
      </pc:sldChg>
      <pc:sldChg chg="addSp modSp add replId">
        <pc:chgData name="Kshitij Srivastava" userId="9ca786a045148134" providerId="Windows Live" clId="Web-{987F2365-0D70-4662-AE1B-099A12A0DA39}" dt="2021-05-20T06:28:22.429" v="955" actId="20577"/>
        <pc:sldMkLst>
          <pc:docMk/>
          <pc:sldMk cId="1472032157" sldId="344"/>
        </pc:sldMkLst>
        <pc:spChg chg="add mod">
          <ac:chgData name="Kshitij Srivastava" userId="9ca786a045148134" providerId="Windows Live" clId="Web-{987F2365-0D70-4662-AE1B-099A12A0DA39}" dt="2021-05-20T06:28:22.429" v="955" actId="20577"/>
          <ac:spMkLst>
            <pc:docMk/>
            <pc:sldMk cId="1472032157" sldId="344"/>
            <ac:spMk id="15" creationId="{ACBB21BA-2F5F-49C2-B370-180B12E30667}"/>
          </ac:spMkLst>
        </pc:spChg>
        <pc:picChg chg="add mod">
          <ac:chgData name="Kshitij Srivastava" userId="9ca786a045148134" providerId="Windows Live" clId="Web-{987F2365-0D70-4662-AE1B-099A12A0DA39}" dt="2021-05-20T06:24:34.006" v="896" actId="1076"/>
          <ac:picMkLst>
            <pc:docMk/>
            <pc:sldMk cId="1472032157" sldId="344"/>
            <ac:picMk id="14" creationId="{61FD2A63-F644-405B-846F-B0E2566C1DD3}"/>
          </ac:picMkLst>
        </pc:picChg>
        <pc:picChg chg="add mod">
          <ac:chgData name="Kshitij Srivastava" userId="9ca786a045148134" providerId="Windows Live" clId="Web-{987F2365-0D70-4662-AE1B-099A12A0DA39}" dt="2021-05-20T06:24:42.787" v="898" actId="1076"/>
          <ac:picMkLst>
            <pc:docMk/>
            <pc:sldMk cId="1472032157" sldId="344"/>
            <ac:picMk id="26" creationId="{5ADF7219-4CC6-4A03-AFE0-1EE095942728}"/>
          </ac:picMkLst>
        </pc:picChg>
        <pc:picChg chg="add mod">
          <ac:chgData name="Kshitij Srivastava" userId="9ca786a045148134" providerId="Windows Live" clId="Web-{987F2365-0D70-4662-AE1B-099A12A0DA39}" dt="2021-05-20T06:24:59.694" v="902" actId="1076"/>
          <ac:picMkLst>
            <pc:docMk/>
            <pc:sldMk cId="1472032157" sldId="344"/>
            <ac:picMk id="27" creationId="{59BBE582-13F7-425B-98DA-EF31F140FE3B}"/>
          </ac:picMkLst>
        </pc:picChg>
        <pc:picChg chg="add mod">
          <ac:chgData name="Kshitij Srivastava" userId="9ca786a045148134" providerId="Windows Live" clId="Web-{987F2365-0D70-4662-AE1B-099A12A0DA39}" dt="2021-05-20T06:25:19.991" v="910" actId="1076"/>
          <ac:picMkLst>
            <pc:docMk/>
            <pc:sldMk cId="1472032157" sldId="344"/>
            <ac:picMk id="28" creationId="{88D5400C-ADFC-4364-9CE7-E0E99355A4C8}"/>
          </ac:picMkLst>
        </pc:picChg>
        <pc:picChg chg="add mod">
          <ac:chgData name="Kshitij Srivastava" userId="9ca786a045148134" providerId="Windows Live" clId="Web-{987F2365-0D70-4662-AE1B-099A12A0DA39}" dt="2021-05-20T06:25:16.959" v="909" actId="1076"/>
          <ac:picMkLst>
            <pc:docMk/>
            <pc:sldMk cId="1472032157" sldId="344"/>
            <ac:picMk id="29" creationId="{E665B30F-36D4-41DE-9AA6-B1451F6FCBC8}"/>
          </ac:picMkLst>
        </pc:picChg>
        <pc:picChg chg="add mod">
          <ac:chgData name="Kshitij Srivastava" userId="9ca786a045148134" providerId="Windows Live" clId="Web-{987F2365-0D70-4662-AE1B-099A12A0DA39}" dt="2021-05-20T06:25:13.553" v="908" actId="1076"/>
          <ac:picMkLst>
            <pc:docMk/>
            <pc:sldMk cId="1472032157" sldId="344"/>
            <ac:picMk id="30" creationId="{2425BBB0-9526-4C5C-9A0D-3AA4C3688A2F}"/>
          </ac:picMkLst>
        </pc:picChg>
        <pc:picChg chg="add mod">
          <ac:chgData name="Kshitij Srivastava" userId="9ca786a045148134" providerId="Windows Live" clId="Web-{987F2365-0D70-4662-AE1B-099A12A0DA39}" dt="2021-05-20T06:25:09.506" v="907" actId="1076"/>
          <ac:picMkLst>
            <pc:docMk/>
            <pc:sldMk cId="1472032157" sldId="344"/>
            <ac:picMk id="31" creationId="{327E06A9-A164-4448-B726-044F2D4C7118}"/>
          </ac:picMkLst>
        </pc:picChg>
      </pc:sldChg>
      <pc:sldChg chg="addSp delSp modSp add del replId">
        <pc:chgData name="Kshitij Srivastava" userId="9ca786a045148134" providerId="Windows Live" clId="Web-{987F2365-0D70-4662-AE1B-099A12A0DA39}" dt="2021-05-20T06:23:59.943" v="884"/>
        <pc:sldMkLst>
          <pc:docMk/>
          <pc:sldMk cId="3086408168" sldId="344"/>
        </pc:sldMkLst>
        <pc:picChg chg="add del mod">
          <ac:chgData name="Kshitij Srivastava" userId="9ca786a045148134" providerId="Windows Live" clId="Web-{987F2365-0D70-4662-AE1B-099A12A0DA39}" dt="2021-05-20T06:15:04.441" v="760"/>
          <ac:picMkLst>
            <pc:docMk/>
            <pc:sldMk cId="3086408168" sldId="344"/>
            <ac:picMk id="3" creationId="{62B153AB-0D4C-447E-A167-FEBE34E87710}"/>
          </ac:picMkLst>
        </pc:picChg>
        <pc:picChg chg="add mod">
          <ac:chgData name="Kshitij Srivastava" userId="9ca786a045148134" providerId="Windows Live" clId="Web-{987F2365-0D70-4662-AE1B-099A12A0DA39}" dt="2021-05-20T06:15:03.878" v="759" actId="1076"/>
          <ac:picMkLst>
            <pc:docMk/>
            <pc:sldMk cId="3086408168" sldId="344"/>
            <ac:picMk id="4" creationId="{06B038F6-3501-446D-A04D-132F547399BB}"/>
          </ac:picMkLst>
        </pc:picChg>
      </pc:sldChg>
      <pc:sldChg chg="modSp new">
        <pc:chgData name="Kshitij Srivastava" userId="9ca786a045148134" providerId="Windows Live" clId="Web-{987F2365-0D70-4662-AE1B-099A12A0DA39}" dt="2021-05-20T06:38:00.901" v="1109" actId="20577"/>
        <pc:sldMkLst>
          <pc:docMk/>
          <pc:sldMk cId="374063272" sldId="345"/>
        </pc:sldMkLst>
        <pc:spChg chg="mod">
          <ac:chgData name="Kshitij Srivastava" userId="9ca786a045148134" providerId="Windows Live" clId="Web-{987F2365-0D70-4662-AE1B-099A12A0DA39}" dt="2021-05-20T06:38:00.901" v="1109" actId="20577"/>
          <ac:spMkLst>
            <pc:docMk/>
            <pc:sldMk cId="374063272" sldId="345"/>
            <ac:spMk id="2" creationId="{C3A96554-DD94-4AC1-809B-46313F63FF28}"/>
          </ac:spMkLst>
        </pc:spChg>
      </pc:sldChg>
      <pc:sldChg chg="add del replId">
        <pc:chgData name="Kshitij Srivastava" userId="9ca786a045148134" providerId="Windows Live" clId="Web-{987F2365-0D70-4662-AE1B-099A12A0DA39}" dt="2021-05-20T06:24:51.334" v="900"/>
        <pc:sldMkLst>
          <pc:docMk/>
          <pc:sldMk cId="1857473688" sldId="345"/>
        </pc:sldMkLst>
      </pc:sldChg>
      <pc:sldChg chg="addSp delSp modSp new ord">
        <pc:chgData name="Kshitij Srivastava" userId="9ca786a045148134" providerId="Windows Live" clId="Web-{987F2365-0D70-4662-AE1B-099A12A0DA39}" dt="2021-05-20T07:47:32.785" v="1832"/>
        <pc:sldMkLst>
          <pc:docMk/>
          <pc:sldMk cId="3565095075" sldId="346"/>
        </pc:sldMkLst>
        <pc:spChg chg="mod">
          <ac:chgData name="Kshitij Srivastava" userId="9ca786a045148134" providerId="Windows Live" clId="Web-{987F2365-0D70-4662-AE1B-099A12A0DA39}" dt="2021-05-20T07:36:24.836" v="1614" actId="20577"/>
          <ac:spMkLst>
            <pc:docMk/>
            <pc:sldMk cId="3565095075" sldId="346"/>
            <ac:spMk id="2" creationId="{5EFC1CDE-EA66-431E-8CB0-390D3987D328}"/>
          </ac:spMkLst>
        </pc:spChg>
        <pc:spChg chg="add mod">
          <ac:chgData name="Kshitij Srivastava" userId="9ca786a045148134" providerId="Windows Live" clId="Web-{987F2365-0D70-4662-AE1B-099A12A0DA39}" dt="2021-05-20T07:27:49.839" v="1450" actId="14100"/>
          <ac:spMkLst>
            <pc:docMk/>
            <pc:sldMk cId="3565095075" sldId="346"/>
            <ac:spMk id="3" creationId="{5C1904D8-890C-499C-9698-F442218EA1C7}"/>
          </ac:spMkLst>
        </pc:spChg>
        <pc:spChg chg="add mod">
          <ac:chgData name="Kshitij Srivastava" userId="9ca786a045148134" providerId="Windows Live" clId="Web-{987F2365-0D70-4662-AE1B-099A12A0DA39}" dt="2021-05-20T07:27:57.823" v="1454" actId="14100"/>
          <ac:spMkLst>
            <pc:docMk/>
            <pc:sldMk cId="3565095075" sldId="346"/>
            <ac:spMk id="4" creationId="{DC787A85-9E02-426B-951E-378906D6778C}"/>
          </ac:spMkLst>
        </pc:spChg>
        <pc:spChg chg="add mod">
          <ac:chgData name="Kshitij Srivastava" userId="9ca786a045148134" providerId="Windows Live" clId="Web-{987F2365-0D70-4662-AE1B-099A12A0DA39}" dt="2021-05-20T07:30:05.526" v="1490"/>
          <ac:spMkLst>
            <pc:docMk/>
            <pc:sldMk cId="3565095075" sldId="346"/>
            <ac:spMk id="6" creationId="{39830939-89B7-4F52-BA7D-B28BC0AF0136}"/>
          </ac:spMkLst>
        </pc:spChg>
        <pc:spChg chg="add del">
          <ac:chgData name="Kshitij Srivastava" userId="9ca786a045148134" providerId="Windows Live" clId="Web-{987F2365-0D70-4662-AE1B-099A12A0DA39}" dt="2021-05-20T07:29:47.667" v="1485"/>
          <ac:spMkLst>
            <pc:docMk/>
            <pc:sldMk cId="3565095075" sldId="346"/>
            <ac:spMk id="9" creationId="{F8B406CB-B5B1-4BFC-829E-B9ED81F973B7}"/>
          </ac:spMkLst>
        </pc:spChg>
        <pc:spChg chg="add del">
          <ac:chgData name="Kshitij Srivastava" userId="9ca786a045148134" providerId="Windows Live" clId="Web-{987F2365-0D70-4662-AE1B-099A12A0DA39}" dt="2021-05-20T07:29:46.495" v="1483"/>
          <ac:spMkLst>
            <pc:docMk/>
            <pc:sldMk cId="3565095075" sldId="346"/>
            <ac:spMk id="11" creationId="{062A5F00-37A0-4FB9-9225-E080343EA2A5}"/>
          </ac:spMkLst>
        </pc:spChg>
        <pc:spChg chg="add del">
          <ac:chgData name="Kshitij Srivastava" userId="9ca786a045148134" providerId="Windows Live" clId="Web-{987F2365-0D70-4662-AE1B-099A12A0DA39}" dt="2021-05-20T07:29:45.135" v="1481"/>
          <ac:spMkLst>
            <pc:docMk/>
            <pc:sldMk cId="3565095075" sldId="346"/>
            <ac:spMk id="13" creationId="{3291554B-7E12-4F09-861D-B4549770DFF5}"/>
          </ac:spMkLst>
        </pc:spChg>
        <pc:spChg chg="add del">
          <ac:chgData name="Kshitij Srivastava" userId="9ca786a045148134" providerId="Windows Live" clId="Web-{987F2365-0D70-4662-AE1B-099A12A0DA39}" dt="2021-05-20T07:29:43.995" v="1479"/>
          <ac:spMkLst>
            <pc:docMk/>
            <pc:sldMk cId="3565095075" sldId="346"/>
            <ac:spMk id="15" creationId="{D42E6401-4F65-4743-A923-AC24D06B3E7C}"/>
          </ac:spMkLst>
        </pc:spChg>
        <pc:spChg chg="add mod">
          <ac:chgData name="Kshitij Srivastava" userId="9ca786a045148134" providerId="Windows Live" clId="Web-{987F2365-0D70-4662-AE1B-099A12A0DA39}" dt="2021-05-20T07:30:20.432" v="1493" actId="1076"/>
          <ac:spMkLst>
            <pc:docMk/>
            <pc:sldMk cId="3565095075" sldId="346"/>
            <ac:spMk id="17" creationId="{701AFDBF-803C-4B1B-8C6C-7B6C3E1E8003}"/>
          </ac:spMkLst>
        </pc:spChg>
        <pc:spChg chg="add mod">
          <ac:chgData name="Kshitij Srivastava" userId="9ca786a045148134" providerId="Windows Live" clId="Web-{987F2365-0D70-4662-AE1B-099A12A0DA39}" dt="2021-05-20T07:30:33.416" v="1498" actId="1076"/>
          <ac:spMkLst>
            <pc:docMk/>
            <pc:sldMk cId="3565095075" sldId="346"/>
            <ac:spMk id="19" creationId="{B6ADE964-CD4B-47DF-AA84-978224C9DE94}"/>
          </ac:spMkLst>
        </pc:spChg>
        <pc:spChg chg="add mod">
          <ac:chgData name="Kshitij Srivastava" userId="9ca786a045148134" providerId="Windows Live" clId="Web-{987F2365-0D70-4662-AE1B-099A12A0DA39}" dt="2021-05-20T07:30:33.432" v="1500" actId="1076"/>
          <ac:spMkLst>
            <pc:docMk/>
            <pc:sldMk cId="3565095075" sldId="346"/>
            <ac:spMk id="21" creationId="{2AA9C50F-EDF0-420F-A2B2-79AD6101A8E1}"/>
          </ac:spMkLst>
        </pc:spChg>
        <pc:spChg chg="add mod">
          <ac:chgData name="Kshitij Srivastava" userId="9ca786a045148134" providerId="Windows Live" clId="Web-{987F2365-0D70-4662-AE1B-099A12A0DA39}" dt="2021-05-20T07:30:42.354" v="1506" actId="1076"/>
          <ac:spMkLst>
            <pc:docMk/>
            <pc:sldMk cId="3565095075" sldId="346"/>
            <ac:spMk id="23" creationId="{E6E25F5A-B506-46EF-BB7C-D300A120C10F}"/>
          </ac:spMkLst>
        </pc:spChg>
        <pc:spChg chg="add mod">
          <ac:chgData name="Kshitij Srivastava" userId="9ca786a045148134" providerId="Windows Live" clId="Web-{987F2365-0D70-4662-AE1B-099A12A0DA39}" dt="2021-05-20T07:30:42.369" v="1508" actId="1076"/>
          <ac:spMkLst>
            <pc:docMk/>
            <pc:sldMk cId="3565095075" sldId="346"/>
            <ac:spMk id="25" creationId="{0AC3667B-A0F5-4F8E-8DDB-6724559BE24F}"/>
          </ac:spMkLst>
        </pc:spChg>
        <pc:spChg chg="add mod">
          <ac:chgData name="Kshitij Srivastava" userId="9ca786a045148134" providerId="Windows Live" clId="Web-{987F2365-0D70-4662-AE1B-099A12A0DA39}" dt="2021-05-20T07:31:15.494" v="1515" actId="1076"/>
          <ac:spMkLst>
            <pc:docMk/>
            <pc:sldMk cId="3565095075" sldId="346"/>
            <ac:spMk id="27" creationId="{7C773650-BB59-43A0-869B-6D6B78F3F1AB}"/>
          </ac:spMkLst>
        </pc:spChg>
        <pc:spChg chg="add mod">
          <ac:chgData name="Kshitij Srivastava" userId="9ca786a045148134" providerId="Windows Live" clId="Web-{987F2365-0D70-4662-AE1B-099A12A0DA39}" dt="2021-05-20T07:31:15.510" v="1517" actId="1076"/>
          <ac:spMkLst>
            <pc:docMk/>
            <pc:sldMk cId="3565095075" sldId="346"/>
            <ac:spMk id="29" creationId="{B3190DE0-F3AC-4D3D-B164-E93F60FD9953}"/>
          </ac:spMkLst>
        </pc:spChg>
        <pc:spChg chg="add mod">
          <ac:chgData name="Kshitij Srivastava" userId="9ca786a045148134" providerId="Windows Live" clId="Web-{987F2365-0D70-4662-AE1B-099A12A0DA39}" dt="2021-05-20T07:31:25.666" v="1523" actId="1076"/>
          <ac:spMkLst>
            <pc:docMk/>
            <pc:sldMk cId="3565095075" sldId="346"/>
            <ac:spMk id="31" creationId="{584B4389-2D95-4B75-AB80-74E8F67AA431}"/>
          </ac:spMkLst>
        </pc:spChg>
        <pc:spChg chg="add mod">
          <ac:chgData name="Kshitij Srivastava" userId="9ca786a045148134" providerId="Windows Live" clId="Web-{987F2365-0D70-4662-AE1B-099A12A0DA39}" dt="2021-05-20T07:31:25.682" v="1525" actId="1076"/>
          <ac:spMkLst>
            <pc:docMk/>
            <pc:sldMk cId="3565095075" sldId="346"/>
            <ac:spMk id="33" creationId="{6C3C91BF-FAAE-43EE-AC6A-0C5A67595E9D}"/>
          </ac:spMkLst>
        </pc:spChg>
        <pc:spChg chg="add del">
          <ac:chgData name="Kshitij Srivastava" userId="9ca786a045148134" providerId="Windows Live" clId="Web-{987F2365-0D70-4662-AE1B-099A12A0DA39}" dt="2021-05-20T07:31:41.025" v="1535"/>
          <ac:spMkLst>
            <pc:docMk/>
            <pc:sldMk cId="3565095075" sldId="346"/>
            <ac:spMk id="35" creationId="{43B218E0-285D-4995-BD7D-25A377922131}"/>
          </ac:spMkLst>
        </pc:spChg>
        <pc:spChg chg="add del">
          <ac:chgData name="Kshitij Srivastava" userId="9ca786a045148134" providerId="Windows Live" clId="Web-{987F2365-0D70-4662-AE1B-099A12A0DA39}" dt="2021-05-20T07:31:41.025" v="1533"/>
          <ac:spMkLst>
            <pc:docMk/>
            <pc:sldMk cId="3565095075" sldId="346"/>
            <ac:spMk id="37" creationId="{820F5A57-CD2E-4924-8F7D-B53503BE01AF}"/>
          </ac:spMkLst>
        </pc:spChg>
        <pc:spChg chg="add del mod">
          <ac:chgData name="Kshitij Srivastava" userId="9ca786a045148134" providerId="Windows Live" clId="Web-{987F2365-0D70-4662-AE1B-099A12A0DA39}" dt="2021-05-20T07:35:32.165" v="1600"/>
          <ac:spMkLst>
            <pc:docMk/>
            <pc:sldMk cId="3565095075" sldId="346"/>
            <ac:spMk id="39" creationId="{795867B3-3009-4E7A-A54E-33CBE757A668}"/>
          </ac:spMkLst>
        </pc:spChg>
        <pc:spChg chg="add del mod">
          <ac:chgData name="Kshitij Srivastava" userId="9ca786a045148134" providerId="Windows Live" clId="Web-{987F2365-0D70-4662-AE1B-099A12A0DA39}" dt="2021-05-20T07:35:40.352" v="1603"/>
          <ac:spMkLst>
            <pc:docMk/>
            <pc:sldMk cId="3565095075" sldId="346"/>
            <ac:spMk id="40" creationId="{CF3342A0-51E3-4704-B15B-8F83B9CDB081}"/>
          </ac:spMkLst>
        </pc:spChg>
        <pc:spChg chg="add mod">
          <ac:chgData name="Kshitij Srivastava" userId="9ca786a045148134" providerId="Windows Live" clId="Web-{987F2365-0D70-4662-AE1B-099A12A0DA39}" dt="2021-05-20T07:33:53.087" v="1594" actId="20577"/>
          <ac:spMkLst>
            <pc:docMk/>
            <pc:sldMk cId="3565095075" sldId="346"/>
            <ac:spMk id="42" creationId="{EC5B62B0-233F-4B7D-AF54-6AF43A592CA9}"/>
          </ac:spMkLst>
        </pc:spChg>
        <pc:spChg chg="add mod">
          <ac:chgData name="Kshitij Srivastava" userId="9ca786a045148134" providerId="Windows Live" clId="Web-{987F2365-0D70-4662-AE1B-099A12A0DA39}" dt="2021-05-20T07:46:08.520" v="1795" actId="1076"/>
          <ac:spMkLst>
            <pc:docMk/>
            <pc:sldMk cId="3565095075" sldId="346"/>
            <ac:spMk id="49" creationId="{F583B628-7FE0-4E29-A273-F468D58F91BB}"/>
          </ac:spMkLst>
        </pc:spChg>
        <pc:spChg chg="add mod">
          <ac:chgData name="Kshitij Srivastava" userId="9ca786a045148134" providerId="Windows Live" clId="Web-{987F2365-0D70-4662-AE1B-099A12A0DA39}" dt="2021-05-20T07:46:43.348" v="1809" actId="20577"/>
          <ac:spMkLst>
            <pc:docMk/>
            <pc:sldMk cId="3565095075" sldId="346"/>
            <ac:spMk id="50" creationId="{0D1EA5D2-92D4-4306-912E-26A6E962C26E}"/>
          </ac:spMkLst>
        </pc:spChg>
        <pc:spChg chg="add mod">
          <ac:chgData name="Kshitij Srivastava" userId="9ca786a045148134" providerId="Windows Live" clId="Web-{987F2365-0D70-4662-AE1B-099A12A0DA39}" dt="2021-05-20T07:46:49.411" v="1812" actId="20577"/>
          <ac:spMkLst>
            <pc:docMk/>
            <pc:sldMk cId="3565095075" sldId="346"/>
            <ac:spMk id="51" creationId="{9CCB5322-BACB-46A5-9608-A91F23DA0FA7}"/>
          </ac:spMkLst>
        </pc:spChg>
        <pc:spChg chg="add mod">
          <ac:chgData name="Kshitij Srivastava" userId="9ca786a045148134" providerId="Windows Live" clId="Web-{987F2365-0D70-4662-AE1B-099A12A0DA39}" dt="2021-05-20T07:46:55.833" v="1817" actId="20577"/>
          <ac:spMkLst>
            <pc:docMk/>
            <pc:sldMk cId="3565095075" sldId="346"/>
            <ac:spMk id="52" creationId="{2DBF71D8-CA7F-4A02-89EA-B1A0F165BEB9}"/>
          </ac:spMkLst>
        </pc:spChg>
        <pc:spChg chg="add mod">
          <ac:chgData name="Kshitij Srivastava" userId="9ca786a045148134" providerId="Windows Live" clId="Web-{987F2365-0D70-4662-AE1B-099A12A0DA39}" dt="2021-05-20T07:47:02.739" v="1821" actId="20577"/>
          <ac:spMkLst>
            <pc:docMk/>
            <pc:sldMk cId="3565095075" sldId="346"/>
            <ac:spMk id="53" creationId="{5B0B6EE4-A8C2-48DA-9D70-FEEAFCA2DE04}"/>
          </ac:spMkLst>
        </pc:spChg>
        <pc:spChg chg="add mod">
          <ac:chgData name="Kshitij Srivastava" userId="9ca786a045148134" providerId="Windows Live" clId="Web-{987F2365-0D70-4662-AE1B-099A12A0DA39}" dt="2021-05-20T07:47:12.926" v="1828" actId="20577"/>
          <ac:spMkLst>
            <pc:docMk/>
            <pc:sldMk cId="3565095075" sldId="346"/>
            <ac:spMk id="54" creationId="{99793C3D-4266-4429-9E0C-C52AD6E55FFE}"/>
          </ac:spMkLst>
        </pc:spChg>
        <pc:spChg chg="add del mod">
          <ac:chgData name="Kshitij Srivastava" userId="9ca786a045148134" providerId="Windows Live" clId="Web-{987F2365-0D70-4662-AE1B-099A12A0DA39}" dt="2021-05-20T07:47:32.785" v="1832"/>
          <ac:spMkLst>
            <pc:docMk/>
            <pc:sldMk cId="3565095075" sldId="346"/>
            <ac:spMk id="55" creationId="{6B29C43B-EC97-434C-A6A5-2C0FF1EB0B1F}"/>
          </ac:spMkLst>
        </pc:spChg>
        <pc:picChg chg="add mod">
          <ac:chgData name="Kshitij Srivastava" userId="9ca786a045148134" providerId="Windows Live" clId="Web-{987F2365-0D70-4662-AE1B-099A12A0DA39}" dt="2021-05-20T07:35:53.477" v="1613" actId="1076"/>
          <ac:picMkLst>
            <pc:docMk/>
            <pc:sldMk cId="3565095075" sldId="346"/>
            <ac:picMk id="43" creationId="{DA377571-20F7-4B54-B6D6-AD1D33B82257}"/>
          </ac:picMkLst>
        </pc:picChg>
        <pc:picChg chg="add mod">
          <ac:chgData name="Kshitij Srivastava" userId="9ca786a045148134" providerId="Windows Live" clId="Web-{987F2365-0D70-4662-AE1B-099A12A0DA39}" dt="2021-05-20T07:35:48.977" v="1609" actId="1076"/>
          <ac:picMkLst>
            <pc:docMk/>
            <pc:sldMk cId="3565095075" sldId="346"/>
            <ac:picMk id="44" creationId="{3378BE68-AF1D-4E32-B8E0-B162D65F4CB8}"/>
          </ac:picMkLst>
        </pc:picChg>
        <pc:cxnChg chg="add mod">
          <ac:chgData name="Kshitij Srivastava" userId="9ca786a045148134" providerId="Windows Live" clId="Web-{987F2365-0D70-4662-AE1B-099A12A0DA39}" dt="2021-05-20T07:28:04.823" v="1455" actId="1076"/>
          <ac:cxnSpMkLst>
            <pc:docMk/>
            <pc:sldMk cId="3565095075" sldId="346"/>
            <ac:cxnSpMk id="5" creationId="{B3102FAC-C604-4911-8900-437CF80B3E2C}"/>
          </ac:cxnSpMkLst>
        </pc:cxnChg>
        <pc:cxnChg chg="add mod">
          <ac:chgData name="Kshitij Srivastava" userId="9ca786a045148134" providerId="Windows Live" clId="Web-{987F2365-0D70-4662-AE1B-099A12A0DA39}" dt="2021-05-20T07:29:01.557" v="1465" actId="14100"/>
          <ac:cxnSpMkLst>
            <pc:docMk/>
            <pc:sldMk cId="3565095075" sldId="346"/>
            <ac:cxnSpMk id="7" creationId="{0B4B9D2A-B778-43A2-B11D-79BCC0A58333}"/>
          </ac:cxnSpMkLst>
        </pc:cxnChg>
        <pc:cxnChg chg="add del mod">
          <ac:chgData name="Kshitij Srivastava" userId="9ca786a045148134" providerId="Windows Live" clId="Web-{987F2365-0D70-4662-AE1B-099A12A0DA39}" dt="2021-05-20T07:29:33.776" v="1469"/>
          <ac:cxnSpMkLst>
            <pc:docMk/>
            <pc:sldMk cId="3565095075" sldId="346"/>
            <ac:cxnSpMk id="8" creationId="{5072EADB-725A-46EF-AF4D-EFC1F09A404B}"/>
          </ac:cxnSpMkLst>
        </pc:cxnChg>
        <pc:cxnChg chg="add del mod">
          <ac:chgData name="Kshitij Srivastava" userId="9ca786a045148134" providerId="Windows Live" clId="Web-{987F2365-0D70-4662-AE1B-099A12A0DA39}" dt="2021-05-20T07:29:47.667" v="1484"/>
          <ac:cxnSpMkLst>
            <pc:docMk/>
            <pc:sldMk cId="3565095075" sldId="346"/>
            <ac:cxnSpMk id="10" creationId="{C6D87A44-6AE2-4E99-8407-A324BDEAE4BF}"/>
          </ac:cxnSpMkLst>
        </pc:cxnChg>
        <pc:cxnChg chg="add del mod">
          <ac:chgData name="Kshitij Srivastava" userId="9ca786a045148134" providerId="Windows Live" clId="Web-{987F2365-0D70-4662-AE1B-099A12A0DA39}" dt="2021-05-20T07:29:46.495" v="1482"/>
          <ac:cxnSpMkLst>
            <pc:docMk/>
            <pc:sldMk cId="3565095075" sldId="346"/>
            <ac:cxnSpMk id="12" creationId="{ABE1716A-55AF-4264-8012-7D4C269E8A69}"/>
          </ac:cxnSpMkLst>
        </pc:cxnChg>
        <pc:cxnChg chg="add del mod">
          <ac:chgData name="Kshitij Srivastava" userId="9ca786a045148134" providerId="Windows Live" clId="Web-{987F2365-0D70-4662-AE1B-099A12A0DA39}" dt="2021-05-20T07:29:45.135" v="1480"/>
          <ac:cxnSpMkLst>
            <pc:docMk/>
            <pc:sldMk cId="3565095075" sldId="346"/>
            <ac:cxnSpMk id="14" creationId="{E6BD4E8D-2D8C-432E-B503-8DA1E6490EC6}"/>
          </ac:cxnSpMkLst>
        </pc:cxnChg>
        <pc:cxnChg chg="add del mod">
          <ac:chgData name="Kshitij Srivastava" userId="9ca786a045148134" providerId="Windows Live" clId="Web-{987F2365-0D70-4662-AE1B-099A12A0DA39}" dt="2021-05-20T07:29:43.995" v="1478"/>
          <ac:cxnSpMkLst>
            <pc:docMk/>
            <pc:sldMk cId="3565095075" sldId="346"/>
            <ac:cxnSpMk id="16" creationId="{E71B4B2F-A37A-49B6-AC3C-14E2572E9F0A}"/>
          </ac:cxnSpMkLst>
        </pc:cxnChg>
        <pc:cxnChg chg="add mod ord">
          <ac:chgData name="Kshitij Srivastava" userId="9ca786a045148134" providerId="Windows Live" clId="Web-{987F2365-0D70-4662-AE1B-099A12A0DA39}" dt="2021-05-20T07:45:18.786" v="1782"/>
          <ac:cxnSpMkLst>
            <pc:docMk/>
            <pc:sldMk cId="3565095075" sldId="346"/>
            <ac:cxnSpMk id="18" creationId="{EEE30D08-3B52-4ED1-B0E0-CB4A4C136299}"/>
          </ac:cxnSpMkLst>
        </pc:cxnChg>
        <pc:cxnChg chg="add mod">
          <ac:chgData name="Kshitij Srivastava" userId="9ca786a045148134" providerId="Windows Live" clId="Web-{987F2365-0D70-4662-AE1B-099A12A0DA39}" dt="2021-05-20T07:30:33.416" v="1499" actId="1076"/>
          <ac:cxnSpMkLst>
            <pc:docMk/>
            <pc:sldMk cId="3565095075" sldId="346"/>
            <ac:cxnSpMk id="20" creationId="{DB7BC72F-F77F-4EF1-9AB7-14D9007D25C1}"/>
          </ac:cxnSpMkLst>
        </pc:cxnChg>
        <pc:cxnChg chg="add mod">
          <ac:chgData name="Kshitij Srivastava" userId="9ca786a045148134" providerId="Windows Live" clId="Web-{987F2365-0D70-4662-AE1B-099A12A0DA39}" dt="2021-05-20T07:30:33.432" v="1501" actId="1076"/>
          <ac:cxnSpMkLst>
            <pc:docMk/>
            <pc:sldMk cId="3565095075" sldId="346"/>
            <ac:cxnSpMk id="22" creationId="{CB48FF63-C46D-434A-B2DB-33C99B89B8D2}"/>
          </ac:cxnSpMkLst>
        </pc:cxnChg>
        <pc:cxnChg chg="add mod">
          <ac:chgData name="Kshitij Srivastava" userId="9ca786a045148134" providerId="Windows Live" clId="Web-{987F2365-0D70-4662-AE1B-099A12A0DA39}" dt="2021-05-20T07:30:42.354" v="1507" actId="1076"/>
          <ac:cxnSpMkLst>
            <pc:docMk/>
            <pc:sldMk cId="3565095075" sldId="346"/>
            <ac:cxnSpMk id="24" creationId="{D36B0E1C-0415-47CA-B903-4D6A694BE345}"/>
          </ac:cxnSpMkLst>
        </pc:cxnChg>
        <pc:cxnChg chg="add del mod">
          <ac:chgData name="Kshitij Srivastava" userId="9ca786a045148134" providerId="Windows Live" clId="Web-{987F2365-0D70-4662-AE1B-099A12A0DA39}" dt="2021-05-20T07:30:46.276" v="1510"/>
          <ac:cxnSpMkLst>
            <pc:docMk/>
            <pc:sldMk cId="3565095075" sldId="346"/>
            <ac:cxnSpMk id="26" creationId="{A2F361FF-D4FC-4FD4-8DF7-EFE6E76799A8}"/>
          </ac:cxnSpMkLst>
        </pc:cxnChg>
        <pc:cxnChg chg="add mod">
          <ac:chgData name="Kshitij Srivastava" userId="9ca786a045148134" providerId="Windows Live" clId="Web-{987F2365-0D70-4662-AE1B-099A12A0DA39}" dt="2021-05-20T07:31:15.494" v="1516" actId="1076"/>
          <ac:cxnSpMkLst>
            <pc:docMk/>
            <pc:sldMk cId="3565095075" sldId="346"/>
            <ac:cxnSpMk id="28" creationId="{1F6D9657-BD84-4473-B30D-C235E5BBF0C1}"/>
          </ac:cxnSpMkLst>
        </pc:cxnChg>
        <pc:cxnChg chg="add mod">
          <ac:chgData name="Kshitij Srivastava" userId="9ca786a045148134" providerId="Windows Live" clId="Web-{987F2365-0D70-4662-AE1B-099A12A0DA39}" dt="2021-05-20T07:31:15.510" v="1518" actId="1076"/>
          <ac:cxnSpMkLst>
            <pc:docMk/>
            <pc:sldMk cId="3565095075" sldId="346"/>
            <ac:cxnSpMk id="30" creationId="{C0F1B326-11FA-4442-B3D8-8AFFC0900121}"/>
          </ac:cxnSpMkLst>
        </pc:cxnChg>
        <pc:cxnChg chg="add mod">
          <ac:chgData name="Kshitij Srivastava" userId="9ca786a045148134" providerId="Windows Live" clId="Web-{987F2365-0D70-4662-AE1B-099A12A0DA39}" dt="2021-05-20T07:31:25.666" v="1524" actId="1076"/>
          <ac:cxnSpMkLst>
            <pc:docMk/>
            <pc:sldMk cId="3565095075" sldId="346"/>
            <ac:cxnSpMk id="32" creationId="{D2F1D296-FB66-4639-9C04-EC70A2A473CB}"/>
          </ac:cxnSpMkLst>
        </pc:cxnChg>
        <pc:cxnChg chg="add del mod">
          <ac:chgData name="Kshitij Srivastava" userId="9ca786a045148134" providerId="Windows Live" clId="Web-{987F2365-0D70-4662-AE1B-099A12A0DA39}" dt="2021-05-20T07:31:28.963" v="1527"/>
          <ac:cxnSpMkLst>
            <pc:docMk/>
            <pc:sldMk cId="3565095075" sldId="346"/>
            <ac:cxnSpMk id="34" creationId="{6C7B9A84-4C96-4BDF-A1F1-7F858F3275AD}"/>
          </ac:cxnSpMkLst>
        </pc:cxnChg>
        <pc:cxnChg chg="add del mod">
          <ac:chgData name="Kshitij Srivastava" userId="9ca786a045148134" providerId="Windows Live" clId="Web-{987F2365-0D70-4662-AE1B-099A12A0DA39}" dt="2021-05-20T07:31:41.025" v="1534"/>
          <ac:cxnSpMkLst>
            <pc:docMk/>
            <pc:sldMk cId="3565095075" sldId="346"/>
            <ac:cxnSpMk id="36" creationId="{44466315-EF33-4838-A6AF-3D024BCA3201}"/>
          </ac:cxnSpMkLst>
        </pc:cxnChg>
        <pc:cxnChg chg="add del mod">
          <ac:chgData name="Kshitij Srivastava" userId="9ca786a045148134" providerId="Windows Live" clId="Web-{987F2365-0D70-4662-AE1B-099A12A0DA39}" dt="2021-05-20T07:31:41.025" v="1532"/>
          <ac:cxnSpMkLst>
            <pc:docMk/>
            <pc:sldMk cId="3565095075" sldId="346"/>
            <ac:cxnSpMk id="38" creationId="{65C4F682-8AF3-4941-BB20-CD030DDCEA70}"/>
          </ac:cxnSpMkLst>
        </pc:cxnChg>
        <pc:cxnChg chg="add mod ord">
          <ac:chgData name="Kshitij Srivastava" userId="9ca786a045148134" providerId="Windows Live" clId="Web-{987F2365-0D70-4662-AE1B-099A12A0DA39}" dt="2021-05-20T07:45:14.661" v="1781"/>
          <ac:cxnSpMkLst>
            <pc:docMk/>
            <pc:sldMk cId="3565095075" sldId="346"/>
            <ac:cxnSpMk id="41" creationId="{65E0681E-4A44-4E0D-A273-D1AD05A75BCC}"/>
          </ac:cxnSpMkLst>
        </pc:cxnChg>
        <pc:cxnChg chg="add mod">
          <ac:chgData name="Kshitij Srivastava" userId="9ca786a045148134" providerId="Windows Live" clId="Web-{987F2365-0D70-4662-AE1B-099A12A0DA39}" dt="2021-05-20T07:44:29.224" v="1774" actId="1076"/>
          <ac:cxnSpMkLst>
            <pc:docMk/>
            <pc:sldMk cId="3565095075" sldId="346"/>
            <ac:cxnSpMk id="45" creationId="{EA9D3A11-1BDC-4DF8-B703-A084FB23848C}"/>
          </ac:cxnSpMkLst>
        </pc:cxnChg>
        <pc:cxnChg chg="add mod">
          <ac:chgData name="Kshitij Srivastava" userId="9ca786a045148134" providerId="Windows Live" clId="Web-{987F2365-0D70-4662-AE1B-099A12A0DA39}" dt="2021-05-20T07:44:39.755" v="1776" actId="1076"/>
          <ac:cxnSpMkLst>
            <pc:docMk/>
            <pc:sldMk cId="3565095075" sldId="346"/>
            <ac:cxnSpMk id="46" creationId="{C5DBF0BE-C293-497E-ABE6-67EBFC5C50EE}"/>
          </ac:cxnSpMkLst>
        </pc:cxnChg>
        <pc:cxnChg chg="add mod">
          <ac:chgData name="Kshitij Srivastava" userId="9ca786a045148134" providerId="Windows Live" clId="Web-{987F2365-0D70-4662-AE1B-099A12A0DA39}" dt="2021-05-20T07:44:55.661" v="1780" actId="1076"/>
          <ac:cxnSpMkLst>
            <pc:docMk/>
            <pc:sldMk cId="3565095075" sldId="346"/>
            <ac:cxnSpMk id="47" creationId="{3559E1CA-E57D-41AE-9E07-91976DECB951}"/>
          </ac:cxnSpMkLst>
        </pc:cxnChg>
        <pc:cxnChg chg="add mod">
          <ac:chgData name="Kshitij Srivastava" userId="9ca786a045148134" providerId="Windows Live" clId="Web-{987F2365-0D70-4662-AE1B-099A12A0DA39}" dt="2021-05-20T07:44:52.693" v="1779" actId="1076"/>
          <ac:cxnSpMkLst>
            <pc:docMk/>
            <pc:sldMk cId="3565095075" sldId="346"/>
            <ac:cxnSpMk id="48" creationId="{B25DDDB1-59DB-42E7-B886-41DA62FE2036}"/>
          </ac:cxnSpMkLst>
        </pc:cxnChg>
      </pc:sldChg>
      <pc:sldChg chg="modSp new">
        <pc:chgData name="Kshitij Srivastava" userId="9ca786a045148134" providerId="Windows Live" clId="Web-{987F2365-0D70-4662-AE1B-099A12A0DA39}" dt="2021-05-20T06:29:36.539" v="978" actId="20577"/>
        <pc:sldMkLst>
          <pc:docMk/>
          <pc:sldMk cId="3745244670" sldId="347"/>
        </pc:sldMkLst>
        <pc:spChg chg="mod">
          <ac:chgData name="Kshitij Srivastava" userId="9ca786a045148134" providerId="Windows Live" clId="Web-{987F2365-0D70-4662-AE1B-099A12A0DA39}" dt="2021-05-20T06:29:36.539" v="978" actId="20577"/>
          <ac:spMkLst>
            <pc:docMk/>
            <pc:sldMk cId="3745244670" sldId="347"/>
            <ac:spMk id="2" creationId="{927A685D-A95A-43C9-ADAD-2F068DE712F6}"/>
          </ac:spMkLst>
        </pc:spChg>
      </pc:sldChg>
      <pc:sldChg chg="addSp modSp new mod setBg addAnim">
        <pc:chgData name="Kshitij Srivastava" userId="9ca786a045148134" providerId="Windows Live" clId="Web-{987F2365-0D70-4662-AE1B-099A12A0DA39}" dt="2021-05-20T06:30:58.008" v="994"/>
        <pc:sldMkLst>
          <pc:docMk/>
          <pc:sldMk cId="3091263631" sldId="348"/>
        </pc:sldMkLst>
        <pc:spChg chg="mod">
          <ac:chgData name="Kshitij Srivastava" userId="9ca786a045148134" providerId="Windows Live" clId="Web-{987F2365-0D70-4662-AE1B-099A12A0DA39}" dt="2021-05-20T06:30:58.008" v="993"/>
          <ac:spMkLst>
            <pc:docMk/>
            <pc:sldMk cId="3091263631" sldId="348"/>
            <ac:spMk id="2" creationId="{C0F93064-B1F3-40B3-80F0-515600077D75}"/>
          </ac:spMkLst>
        </pc:spChg>
        <pc:spChg chg="add">
          <ac:chgData name="Kshitij Srivastava" userId="9ca786a045148134" providerId="Windows Live" clId="Web-{987F2365-0D70-4662-AE1B-099A12A0DA39}" dt="2021-05-20T06:30:58.008" v="993"/>
          <ac:spMkLst>
            <pc:docMk/>
            <pc:sldMk cId="3091263631" sldId="348"/>
            <ac:spMk id="8" creationId="{25C8D2C1-DA83-420D-9635-D52CE066B5DA}"/>
          </ac:spMkLst>
        </pc:spChg>
        <pc:spChg chg="add">
          <ac:chgData name="Kshitij Srivastava" userId="9ca786a045148134" providerId="Windows Live" clId="Web-{987F2365-0D70-4662-AE1B-099A12A0DA39}" dt="2021-05-20T06:30:58.008" v="993"/>
          <ac:spMkLst>
            <pc:docMk/>
            <pc:sldMk cId="3091263631" sldId="348"/>
            <ac:spMk id="10" creationId="{434F74C9-6A0B-409E-AD1C-45B58BE91BB8}"/>
          </ac:spMkLst>
        </pc:spChg>
        <pc:spChg chg="add">
          <ac:chgData name="Kshitij Srivastava" userId="9ca786a045148134" providerId="Windows Live" clId="Web-{987F2365-0D70-4662-AE1B-099A12A0DA39}" dt="2021-05-20T06:30:58.008" v="993"/>
          <ac:spMkLst>
            <pc:docMk/>
            <pc:sldMk cId="3091263631" sldId="348"/>
            <ac:spMk id="14" creationId="{A9286AD2-18A9-4868-A4E3-7A2097A20810}"/>
          </ac:spMkLst>
        </pc:spChg>
        <pc:picChg chg="add">
          <ac:chgData name="Kshitij Srivastava" userId="9ca786a045148134" providerId="Windows Live" clId="Web-{987F2365-0D70-4662-AE1B-099A12A0DA39}" dt="2021-05-20T06:30:58.008" v="993"/>
          <ac:picMkLst>
            <pc:docMk/>
            <pc:sldMk cId="3091263631" sldId="348"/>
            <ac:picMk id="4" creationId="{1F3A2C18-8AAF-491C-97D7-6A1BA9E63964}"/>
          </ac:picMkLst>
        </pc:picChg>
        <pc:cxnChg chg="add">
          <ac:chgData name="Kshitij Srivastava" userId="9ca786a045148134" providerId="Windows Live" clId="Web-{987F2365-0D70-4662-AE1B-099A12A0DA39}" dt="2021-05-20T06:30:58.008" v="993"/>
          <ac:cxnSpMkLst>
            <pc:docMk/>
            <pc:sldMk cId="3091263631" sldId="348"/>
            <ac:cxnSpMk id="12" creationId="{F5486A9D-1265-4B57-91E6-68E666B978BC}"/>
          </ac:cxnSpMkLst>
        </pc:cxnChg>
        <pc:cxnChg chg="add">
          <ac:chgData name="Kshitij Srivastava" userId="9ca786a045148134" providerId="Windows Live" clId="Web-{987F2365-0D70-4662-AE1B-099A12A0DA39}" dt="2021-05-20T06:30:58.008" v="993"/>
          <ac:cxnSpMkLst>
            <pc:docMk/>
            <pc:sldMk cId="3091263631" sldId="348"/>
            <ac:cxnSpMk id="16" creationId="{E7A7CD63-7EC3-44F3-95D0-595C4019FF24}"/>
          </ac:cxnSpMkLst>
        </pc:cxnChg>
      </pc:sldChg>
      <pc:sldChg chg="modSp new">
        <pc:chgData name="Kshitij Srivastava" userId="9ca786a045148134" providerId="Windows Live" clId="Web-{987F2365-0D70-4662-AE1B-099A12A0DA39}" dt="2021-05-20T06:31:40.633" v="996" actId="20577"/>
        <pc:sldMkLst>
          <pc:docMk/>
          <pc:sldMk cId="2657092798" sldId="349"/>
        </pc:sldMkLst>
        <pc:spChg chg="mod">
          <ac:chgData name="Kshitij Srivastava" userId="9ca786a045148134" providerId="Windows Live" clId="Web-{987F2365-0D70-4662-AE1B-099A12A0DA39}" dt="2021-05-20T06:31:40.633" v="996" actId="20577"/>
          <ac:spMkLst>
            <pc:docMk/>
            <pc:sldMk cId="2657092798" sldId="349"/>
            <ac:spMk id="2" creationId="{5FF12A5F-BC8A-4A83-9D8D-85BE5E7BC801}"/>
          </ac:spMkLst>
        </pc:spChg>
      </pc:sldChg>
      <pc:sldChg chg="addSp delSp modSp new">
        <pc:chgData name="Kshitij Srivastava" userId="9ca786a045148134" providerId="Windows Live" clId="Web-{987F2365-0D70-4662-AE1B-099A12A0DA39}" dt="2021-05-20T07:13:25.110" v="1305" actId="14100"/>
        <pc:sldMkLst>
          <pc:docMk/>
          <pc:sldMk cId="3624838003" sldId="350"/>
        </pc:sldMkLst>
        <pc:spChg chg="mod">
          <ac:chgData name="Kshitij Srivastava" userId="9ca786a045148134" providerId="Windows Live" clId="Web-{987F2365-0D70-4662-AE1B-099A12A0DA39}" dt="2021-05-20T06:39:10.995" v="1158" actId="20577"/>
          <ac:spMkLst>
            <pc:docMk/>
            <pc:sldMk cId="3624838003" sldId="350"/>
            <ac:spMk id="2" creationId="{0DE9C629-79C3-4DEC-BFAA-932D188EFEDD}"/>
          </ac:spMkLst>
        </pc:spChg>
        <pc:spChg chg="add mod ord">
          <ac:chgData name="Kshitij Srivastava" userId="9ca786a045148134" providerId="Windows Live" clId="Web-{987F2365-0D70-4662-AE1B-099A12A0DA39}" dt="2021-05-20T07:10:38.001" v="1288" actId="1076"/>
          <ac:spMkLst>
            <pc:docMk/>
            <pc:sldMk cId="3624838003" sldId="350"/>
            <ac:spMk id="5" creationId="{70235CBE-22C3-440D-A9D3-AD917981635D}"/>
          </ac:spMkLst>
        </pc:spChg>
        <pc:spChg chg="add mod">
          <ac:chgData name="Kshitij Srivastava" userId="9ca786a045148134" providerId="Windows Live" clId="Web-{987F2365-0D70-4662-AE1B-099A12A0DA39}" dt="2021-05-20T07:10:54.626" v="1292" actId="1076"/>
          <ac:spMkLst>
            <pc:docMk/>
            <pc:sldMk cId="3624838003" sldId="350"/>
            <ac:spMk id="11" creationId="{17E1293D-3ACB-4C88-BAE4-567C57319A4F}"/>
          </ac:spMkLst>
        </pc:spChg>
        <pc:spChg chg="add del mod">
          <ac:chgData name="Kshitij Srivastava" userId="9ca786a045148134" providerId="Windows Live" clId="Web-{987F2365-0D70-4662-AE1B-099A12A0DA39}" dt="2021-05-20T07:10:13.001" v="1283"/>
          <ac:spMkLst>
            <pc:docMk/>
            <pc:sldMk cId="3624838003" sldId="350"/>
            <ac:spMk id="12" creationId="{53E847BD-D99F-4F34-8824-005EFDA526F5}"/>
          </ac:spMkLst>
        </pc:spChg>
        <pc:spChg chg="add mod">
          <ac:chgData name="Kshitij Srivastava" userId="9ca786a045148134" providerId="Windows Live" clId="Web-{987F2365-0D70-4662-AE1B-099A12A0DA39}" dt="2021-05-20T07:10:28.595" v="1286" actId="1076"/>
          <ac:spMkLst>
            <pc:docMk/>
            <pc:sldMk cId="3624838003" sldId="350"/>
            <ac:spMk id="13" creationId="{755352A4-9BDA-4F9B-B3D4-0442A3B6CDC3}"/>
          </ac:spMkLst>
        </pc:spChg>
        <pc:spChg chg="add mod">
          <ac:chgData name="Kshitij Srivastava" userId="9ca786a045148134" providerId="Windows Live" clId="Web-{987F2365-0D70-4662-AE1B-099A12A0DA39}" dt="2021-05-20T07:10:49.892" v="1291" actId="1076"/>
          <ac:spMkLst>
            <pc:docMk/>
            <pc:sldMk cId="3624838003" sldId="350"/>
            <ac:spMk id="14" creationId="{84909773-DE86-495F-958D-91C616E39448}"/>
          </ac:spMkLst>
        </pc:spChg>
        <pc:picChg chg="add mod">
          <ac:chgData name="Kshitij Srivastava" userId="9ca786a045148134" providerId="Windows Live" clId="Web-{987F2365-0D70-4662-AE1B-099A12A0DA39}" dt="2021-05-20T07:12:01.016" v="1296" actId="1076"/>
          <ac:picMkLst>
            <pc:docMk/>
            <pc:sldMk cId="3624838003" sldId="350"/>
            <ac:picMk id="3" creationId="{9324083E-D011-4945-B498-073DC2F517D7}"/>
          </ac:picMkLst>
        </pc:picChg>
        <pc:picChg chg="add mod ord">
          <ac:chgData name="Kshitij Srivastava" userId="9ca786a045148134" providerId="Windows Live" clId="Web-{987F2365-0D70-4662-AE1B-099A12A0DA39}" dt="2021-05-20T07:12:08.923" v="1297" actId="1076"/>
          <ac:picMkLst>
            <pc:docMk/>
            <pc:sldMk cId="3624838003" sldId="350"/>
            <ac:picMk id="8" creationId="{B1F7D398-0933-4A7C-8C11-6556BE0BF5A0}"/>
          </ac:picMkLst>
        </pc:picChg>
        <pc:picChg chg="add mod">
          <ac:chgData name="Kshitij Srivastava" userId="9ca786a045148134" providerId="Windows Live" clId="Web-{987F2365-0D70-4662-AE1B-099A12A0DA39}" dt="2021-05-20T07:11:53.376" v="1295" actId="1076"/>
          <ac:picMkLst>
            <pc:docMk/>
            <pc:sldMk cId="3624838003" sldId="350"/>
            <ac:picMk id="15" creationId="{402AF0A1-40A7-491B-8EBB-249DB8036BEB}"/>
          </ac:picMkLst>
        </pc:picChg>
        <pc:picChg chg="add mod">
          <ac:chgData name="Kshitij Srivastava" userId="9ca786a045148134" providerId="Windows Live" clId="Web-{987F2365-0D70-4662-AE1B-099A12A0DA39}" dt="2021-05-20T07:13:25.110" v="1305" actId="14100"/>
          <ac:picMkLst>
            <pc:docMk/>
            <pc:sldMk cId="3624838003" sldId="350"/>
            <ac:picMk id="16" creationId="{8CC3B3DD-7E02-4195-8C5B-2A392AF79472}"/>
          </ac:picMkLst>
        </pc:picChg>
        <pc:cxnChg chg="add mod">
          <ac:chgData name="Kshitij Srivastava" userId="9ca786a045148134" providerId="Windows Live" clId="Web-{987F2365-0D70-4662-AE1B-099A12A0DA39}" dt="2021-05-20T07:04:17.252" v="1210"/>
          <ac:cxnSpMkLst>
            <pc:docMk/>
            <pc:sldMk cId="3624838003" sldId="350"/>
            <ac:cxnSpMk id="4" creationId="{DB2CD43B-2A9F-4372-BD4F-CC5AD9A544FA}"/>
          </ac:cxnSpMkLst>
        </pc:cxnChg>
        <pc:cxnChg chg="add del mod">
          <ac:chgData name="Kshitij Srivastava" userId="9ca786a045148134" providerId="Windows Live" clId="Web-{987F2365-0D70-4662-AE1B-099A12A0DA39}" dt="2021-05-20T07:03:48.705" v="1202"/>
          <ac:cxnSpMkLst>
            <pc:docMk/>
            <pc:sldMk cId="3624838003" sldId="350"/>
            <ac:cxnSpMk id="6" creationId="{36B7EE50-8853-495E-8001-B44CB61E2388}"/>
          </ac:cxnSpMkLst>
        </pc:cxnChg>
        <pc:cxnChg chg="add mod">
          <ac:chgData name="Kshitij Srivastava" userId="9ca786a045148134" providerId="Windows Live" clId="Web-{987F2365-0D70-4662-AE1B-099A12A0DA39}" dt="2021-05-20T07:04:17.252" v="1211"/>
          <ac:cxnSpMkLst>
            <pc:docMk/>
            <pc:sldMk cId="3624838003" sldId="350"/>
            <ac:cxnSpMk id="7" creationId="{9330BDF3-8B48-4104-B9A0-0D8948C39CB7}"/>
          </ac:cxnSpMkLst>
        </pc:cxnChg>
        <pc:cxnChg chg="add mod">
          <ac:chgData name="Kshitij Srivastava" userId="9ca786a045148134" providerId="Windows Live" clId="Web-{987F2365-0D70-4662-AE1B-099A12A0DA39}" dt="2021-05-20T07:10:29.939" v="1287" actId="1076"/>
          <ac:cxnSpMkLst>
            <pc:docMk/>
            <pc:sldMk cId="3624838003" sldId="350"/>
            <ac:cxnSpMk id="9" creationId="{D9F58234-902D-4A36-8013-B720922060C0}"/>
          </ac:cxnSpMkLst>
        </pc:cxnChg>
        <pc:cxnChg chg="add mod">
          <ac:chgData name="Kshitij Srivastava" userId="9ca786a045148134" providerId="Windows Live" clId="Web-{987F2365-0D70-4662-AE1B-099A12A0DA39}" dt="2021-05-20T07:10:25.580" v="1285" actId="1076"/>
          <ac:cxnSpMkLst>
            <pc:docMk/>
            <pc:sldMk cId="3624838003" sldId="350"/>
            <ac:cxnSpMk id="10" creationId="{F01E5F54-09A4-41D5-9CAD-C64728F37478}"/>
          </ac:cxnSpMkLst>
        </pc:cxnChg>
      </pc:sldChg>
      <pc:sldChg chg="modSp new">
        <pc:chgData name="Kshitij Srivastava" userId="9ca786a045148134" providerId="Windows Live" clId="Web-{987F2365-0D70-4662-AE1B-099A12A0DA39}" dt="2021-05-20T06:39:36.401" v="1165" actId="20577"/>
        <pc:sldMkLst>
          <pc:docMk/>
          <pc:sldMk cId="4020530085" sldId="351"/>
        </pc:sldMkLst>
        <pc:spChg chg="mod">
          <ac:chgData name="Kshitij Srivastava" userId="9ca786a045148134" providerId="Windows Live" clId="Web-{987F2365-0D70-4662-AE1B-099A12A0DA39}" dt="2021-05-20T06:39:36.401" v="1165" actId="20577"/>
          <ac:spMkLst>
            <pc:docMk/>
            <pc:sldMk cId="4020530085" sldId="351"/>
            <ac:spMk id="2" creationId="{EF2270FE-FD20-4FCA-8DCD-CAC35E44B545}"/>
          </ac:spMkLst>
        </pc:spChg>
      </pc:sldChg>
      <pc:sldChg chg="addSp delSp modSp add replId">
        <pc:chgData name="Kshitij Srivastava" userId="9ca786a045148134" providerId="Windows Live" clId="Web-{987F2365-0D70-4662-AE1B-099A12A0DA39}" dt="2021-05-20T07:17:35.296" v="1380" actId="1076"/>
        <pc:sldMkLst>
          <pc:docMk/>
          <pc:sldMk cId="2234447702" sldId="352"/>
        </pc:sldMkLst>
        <pc:spChg chg="mod">
          <ac:chgData name="Kshitij Srivastava" userId="9ca786a045148134" providerId="Windows Live" clId="Web-{987F2365-0D70-4662-AE1B-099A12A0DA39}" dt="2021-05-20T07:14:46.875" v="1321" actId="1076"/>
          <ac:spMkLst>
            <pc:docMk/>
            <pc:sldMk cId="2234447702" sldId="352"/>
            <ac:spMk id="11" creationId="{17E1293D-3ACB-4C88-BAE4-567C57319A4F}"/>
          </ac:spMkLst>
        </pc:spChg>
        <pc:spChg chg="add del mod">
          <ac:chgData name="Kshitij Srivastava" userId="9ca786a045148134" providerId="Windows Live" clId="Web-{987F2365-0D70-4662-AE1B-099A12A0DA39}" dt="2021-05-20T07:16:43.609" v="1357"/>
          <ac:spMkLst>
            <pc:docMk/>
            <pc:sldMk cId="2234447702" sldId="352"/>
            <ac:spMk id="21" creationId="{A8989EBA-BEAF-40A5-904B-30197385B30D}"/>
          </ac:spMkLst>
        </pc:spChg>
        <pc:spChg chg="add mod">
          <ac:chgData name="Kshitij Srivastava" userId="9ca786a045148134" providerId="Windows Live" clId="Web-{987F2365-0D70-4662-AE1B-099A12A0DA39}" dt="2021-05-20T07:17:30.561" v="1379" actId="1076"/>
          <ac:spMkLst>
            <pc:docMk/>
            <pc:sldMk cId="2234447702" sldId="352"/>
            <ac:spMk id="22" creationId="{910DDDB2-298D-4ABB-8B7A-46E15652970E}"/>
          </ac:spMkLst>
        </pc:spChg>
        <pc:spChg chg="add mod">
          <ac:chgData name="Kshitij Srivastava" userId="9ca786a045148134" providerId="Windows Live" clId="Web-{987F2365-0D70-4662-AE1B-099A12A0DA39}" dt="2021-05-20T07:17:35.296" v="1380" actId="1076"/>
          <ac:spMkLst>
            <pc:docMk/>
            <pc:sldMk cId="2234447702" sldId="352"/>
            <ac:spMk id="23" creationId="{7594F075-0DE2-4BC9-A737-C3CFD8A4514C}"/>
          </ac:spMkLst>
        </pc:spChg>
        <pc:picChg chg="mod ord">
          <ac:chgData name="Kshitij Srivastava" userId="9ca786a045148134" providerId="Windows Live" clId="Web-{987F2365-0D70-4662-AE1B-099A12A0DA39}" dt="2021-05-20T07:14:29.828" v="1317"/>
          <ac:picMkLst>
            <pc:docMk/>
            <pc:sldMk cId="2234447702" sldId="352"/>
            <ac:picMk id="15" creationId="{402AF0A1-40A7-491B-8EBB-249DB8036BEB}"/>
          </ac:picMkLst>
        </pc:picChg>
        <pc:picChg chg="mod">
          <ac:chgData name="Kshitij Srivastava" userId="9ca786a045148134" providerId="Windows Live" clId="Web-{987F2365-0D70-4662-AE1B-099A12A0DA39}" dt="2021-05-20T07:13:48.469" v="1307" actId="1076"/>
          <ac:picMkLst>
            <pc:docMk/>
            <pc:sldMk cId="2234447702" sldId="352"/>
            <ac:picMk id="16" creationId="{8CC3B3DD-7E02-4195-8C5B-2A392AF79472}"/>
          </ac:picMkLst>
        </pc:picChg>
        <pc:cxnChg chg="add mod">
          <ac:chgData name="Kshitij Srivastava" userId="9ca786a045148134" providerId="Windows Live" clId="Web-{987F2365-0D70-4662-AE1B-099A12A0DA39}" dt="2021-05-20T07:15:45.984" v="1341"/>
          <ac:cxnSpMkLst>
            <pc:docMk/>
            <pc:sldMk cId="2234447702" sldId="352"/>
            <ac:cxnSpMk id="6" creationId="{64A78009-5759-43BC-9E7C-31CB87F8157C}"/>
          </ac:cxnSpMkLst>
        </pc:cxnChg>
        <pc:cxnChg chg="mod">
          <ac:chgData name="Kshitij Srivastava" userId="9ca786a045148134" providerId="Windows Live" clId="Web-{987F2365-0D70-4662-AE1B-099A12A0DA39}" dt="2021-05-20T07:14:40.703" v="1319" actId="1076"/>
          <ac:cxnSpMkLst>
            <pc:docMk/>
            <pc:sldMk cId="2234447702" sldId="352"/>
            <ac:cxnSpMk id="9" creationId="{D9F58234-902D-4A36-8013-B720922060C0}"/>
          </ac:cxnSpMkLst>
        </pc:cxnChg>
        <pc:cxnChg chg="add del mod">
          <ac:chgData name="Kshitij Srivastava" userId="9ca786a045148134" providerId="Windows Live" clId="Web-{987F2365-0D70-4662-AE1B-099A12A0DA39}" dt="2021-05-20T07:14:56.344" v="1322"/>
          <ac:cxnSpMkLst>
            <pc:docMk/>
            <pc:sldMk cId="2234447702" sldId="352"/>
            <ac:cxnSpMk id="17" creationId="{10851D9B-04F5-46B9-A0D3-19ECFB70B93D}"/>
          </ac:cxnSpMkLst>
        </pc:cxnChg>
        <pc:cxnChg chg="add mod">
          <ac:chgData name="Kshitij Srivastava" userId="9ca786a045148134" providerId="Windows Live" clId="Web-{987F2365-0D70-4662-AE1B-099A12A0DA39}" dt="2021-05-20T07:15:45.984" v="1342"/>
          <ac:cxnSpMkLst>
            <pc:docMk/>
            <pc:sldMk cId="2234447702" sldId="352"/>
            <ac:cxnSpMk id="18" creationId="{05D6A5AB-D680-449E-BE64-358746A23D78}"/>
          </ac:cxnSpMkLst>
        </pc:cxnChg>
        <pc:cxnChg chg="add del mod">
          <ac:chgData name="Kshitij Srivastava" userId="9ca786a045148134" providerId="Windows Live" clId="Web-{987F2365-0D70-4662-AE1B-099A12A0DA39}" dt="2021-05-20T07:16:08.281" v="1346"/>
          <ac:cxnSpMkLst>
            <pc:docMk/>
            <pc:sldMk cId="2234447702" sldId="352"/>
            <ac:cxnSpMk id="19" creationId="{9CD4D0B1-8EB6-44F7-9FF2-E87FA706CF7B}"/>
          </ac:cxnSpMkLst>
        </pc:cxnChg>
        <pc:cxnChg chg="add del mod">
          <ac:chgData name="Kshitij Srivastava" userId="9ca786a045148134" providerId="Windows Live" clId="Web-{987F2365-0D70-4662-AE1B-099A12A0DA39}" dt="2021-05-20T07:16:04.406" v="1345"/>
          <ac:cxnSpMkLst>
            <pc:docMk/>
            <pc:sldMk cId="2234447702" sldId="352"/>
            <ac:cxnSpMk id="20" creationId="{01384AE7-58A2-4E62-BE63-476A35654850}"/>
          </ac:cxnSpMkLst>
        </pc:cxnChg>
      </pc:sldChg>
      <pc:sldChg chg="addSp modSp new mod setBg addAnim">
        <pc:chgData name="Kshitij Srivastava" userId="9ca786a045148134" providerId="Windows Live" clId="Web-{987F2365-0D70-4662-AE1B-099A12A0DA39}" dt="2021-05-20T07:18:17.421" v="1393"/>
        <pc:sldMkLst>
          <pc:docMk/>
          <pc:sldMk cId="205594296" sldId="353"/>
        </pc:sldMkLst>
        <pc:spChg chg="mod">
          <ac:chgData name="Kshitij Srivastava" userId="9ca786a045148134" providerId="Windows Live" clId="Web-{987F2365-0D70-4662-AE1B-099A12A0DA39}" dt="2021-05-20T07:18:17.421" v="1392"/>
          <ac:spMkLst>
            <pc:docMk/>
            <pc:sldMk cId="205594296" sldId="353"/>
            <ac:spMk id="2" creationId="{3AC0E455-F42B-419D-B7BD-B8CDBC2A336F}"/>
          </ac:spMkLst>
        </pc:spChg>
        <pc:spChg chg="add">
          <ac:chgData name="Kshitij Srivastava" userId="9ca786a045148134" providerId="Windows Live" clId="Web-{987F2365-0D70-4662-AE1B-099A12A0DA39}" dt="2021-05-20T07:18:17.421" v="1392"/>
          <ac:spMkLst>
            <pc:docMk/>
            <pc:sldMk cId="205594296" sldId="353"/>
            <ac:spMk id="8" creationId="{25C8D2C1-DA83-420D-9635-D52CE066B5DA}"/>
          </ac:spMkLst>
        </pc:spChg>
        <pc:spChg chg="add">
          <ac:chgData name="Kshitij Srivastava" userId="9ca786a045148134" providerId="Windows Live" clId="Web-{987F2365-0D70-4662-AE1B-099A12A0DA39}" dt="2021-05-20T07:18:17.421" v="1392"/>
          <ac:spMkLst>
            <pc:docMk/>
            <pc:sldMk cId="205594296" sldId="353"/>
            <ac:spMk id="10" creationId="{434F74C9-6A0B-409E-AD1C-45B58BE91BB8}"/>
          </ac:spMkLst>
        </pc:spChg>
        <pc:spChg chg="add">
          <ac:chgData name="Kshitij Srivastava" userId="9ca786a045148134" providerId="Windows Live" clId="Web-{987F2365-0D70-4662-AE1B-099A12A0DA39}" dt="2021-05-20T07:18:17.421" v="1392"/>
          <ac:spMkLst>
            <pc:docMk/>
            <pc:sldMk cId="205594296" sldId="353"/>
            <ac:spMk id="14" creationId="{A9286AD2-18A9-4868-A4E3-7A2097A20810}"/>
          </ac:spMkLst>
        </pc:spChg>
        <pc:picChg chg="add">
          <ac:chgData name="Kshitij Srivastava" userId="9ca786a045148134" providerId="Windows Live" clId="Web-{987F2365-0D70-4662-AE1B-099A12A0DA39}" dt="2021-05-20T07:18:17.421" v="1392"/>
          <ac:picMkLst>
            <pc:docMk/>
            <pc:sldMk cId="205594296" sldId="353"/>
            <ac:picMk id="4" creationId="{97C16344-CD55-43EF-AAD1-4E8284F73994}"/>
          </ac:picMkLst>
        </pc:picChg>
        <pc:cxnChg chg="add">
          <ac:chgData name="Kshitij Srivastava" userId="9ca786a045148134" providerId="Windows Live" clId="Web-{987F2365-0D70-4662-AE1B-099A12A0DA39}" dt="2021-05-20T07:18:17.421" v="1392"/>
          <ac:cxnSpMkLst>
            <pc:docMk/>
            <pc:sldMk cId="205594296" sldId="353"/>
            <ac:cxnSpMk id="12" creationId="{F5486A9D-1265-4B57-91E6-68E666B978BC}"/>
          </ac:cxnSpMkLst>
        </pc:cxnChg>
        <pc:cxnChg chg="add">
          <ac:chgData name="Kshitij Srivastava" userId="9ca786a045148134" providerId="Windows Live" clId="Web-{987F2365-0D70-4662-AE1B-099A12A0DA39}" dt="2021-05-20T07:18:17.421" v="1392"/>
          <ac:cxnSpMkLst>
            <pc:docMk/>
            <pc:sldMk cId="205594296" sldId="353"/>
            <ac:cxnSpMk id="16" creationId="{E7A7CD63-7EC3-44F3-95D0-595C4019FF24}"/>
          </ac:cxnSpMkLst>
        </pc:cxnChg>
      </pc:sldChg>
      <pc:sldChg chg="addSp delSp modSp add replId">
        <pc:chgData name="Kshitij Srivastava" userId="9ca786a045148134" providerId="Windows Live" clId="Web-{987F2365-0D70-4662-AE1B-099A12A0DA39}" dt="2021-05-20T07:48:41.910" v="1854" actId="1076"/>
        <pc:sldMkLst>
          <pc:docMk/>
          <pc:sldMk cId="2756162116" sldId="354"/>
        </pc:sldMkLst>
        <pc:spChg chg="mod">
          <ac:chgData name="Kshitij Srivastava" userId="9ca786a045148134" providerId="Windows Live" clId="Web-{987F2365-0D70-4662-AE1B-099A12A0DA39}" dt="2021-05-20T07:36:48.274" v="1627" actId="20577"/>
          <ac:spMkLst>
            <pc:docMk/>
            <pc:sldMk cId="2756162116" sldId="354"/>
            <ac:spMk id="2" creationId="{5EFC1CDE-EA66-431E-8CB0-390D3987D328}"/>
          </ac:spMkLst>
        </pc:spChg>
        <pc:spChg chg="mod">
          <ac:chgData name="Kshitij Srivastava" userId="9ca786a045148134" providerId="Windows Live" clId="Web-{987F2365-0D70-4662-AE1B-099A12A0DA39}" dt="2021-05-20T07:39:47.116" v="1706" actId="1076"/>
          <ac:spMkLst>
            <pc:docMk/>
            <pc:sldMk cId="2756162116" sldId="354"/>
            <ac:spMk id="3" creationId="{5C1904D8-890C-499C-9698-F442218EA1C7}"/>
          </ac:spMkLst>
        </pc:spChg>
        <pc:spChg chg="mod">
          <ac:chgData name="Kshitij Srivastava" userId="9ca786a045148134" providerId="Windows Live" clId="Web-{987F2365-0D70-4662-AE1B-099A12A0DA39}" dt="2021-05-20T07:39:45.023" v="1705" actId="1076"/>
          <ac:spMkLst>
            <pc:docMk/>
            <pc:sldMk cId="2756162116" sldId="354"/>
            <ac:spMk id="4" creationId="{DC787A85-9E02-426B-951E-378906D6778C}"/>
          </ac:spMkLst>
        </pc:spChg>
        <pc:spChg chg="add">
          <ac:chgData name="Kshitij Srivastava" userId="9ca786a045148134" providerId="Windows Live" clId="Web-{987F2365-0D70-4662-AE1B-099A12A0DA39}" dt="2021-05-20T07:48:17.613" v="1839"/>
          <ac:spMkLst>
            <pc:docMk/>
            <pc:sldMk cId="2756162116" sldId="354"/>
            <ac:spMk id="15" creationId="{0C993A4E-D784-4858-904C-0422543E9BFB}"/>
          </ac:spMkLst>
        </pc:spChg>
        <pc:spChg chg="add">
          <ac:chgData name="Kshitij Srivastava" userId="9ca786a045148134" providerId="Windows Live" clId="Web-{987F2365-0D70-4662-AE1B-099A12A0DA39}" dt="2021-05-20T07:48:17.629" v="1840"/>
          <ac:spMkLst>
            <pc:docMk/>
            <pc:sldMk cId="2756162116" sldId="354"/>
            <ac:spMk id="16" creationId="{70B844CB-63E1-483A-A3E7-6E52E234EA3D}"/>
          </ac:spMkLst>
        </pc:spChg>
        <pc:spChg chg="del">
          <ac:chgData name="Kshitij Srivastava" userId="9ca786a045148134" providerId="Windows Live" clId="Web-{987F2365-0D70-4662-AE1B-099A12A0DA39}" dt="2021-05-20T07:40:23.475" v="1710"/>
          <ac:spMkLst>
            <pc:docMk/>
            <pc:sldMk cId="2756162116" sldId="354"/>
            <ac:spMk id="21" creationId="{2AA9C50F-EDF0-420F-A2B2-79AD6101A8E1}"/>
          </ac:spMkLst>
        </pc:spChg>
        <pc:spChg chg="mod">
          <ac:chgData name="Kshitij Srivastava" userId="9ca786a045148134" providerId="Windows Live" clId="Web-{987F2365-0D70-4662-AE1B-099A12A0DA39}" dt="2021-05-20T07:41:25.522" v="1727" actId="1076"/>
          <ac:spMkLst>
            <pc:docMk/>
            <pc:sldMk cId="2756162116" sldId="354"/>
            <ac:spMk id="23" creationId="{E6E25F5A-B506-46EF-BB7C-D300A120C10F}"/>
          </ac:spMkLst>
        </pc:spChg>
        <pc:spChg chg="del">
          <ac:chgData name="Kshitij Srivastava" userId="9ca786a045148134" providerId="Windows Live" clId="Web-{987F2365-0D70-4662-AE1B-099A12A0DA39}" dt="2021-05-20T07:40:35.210" v="1713"/>
          <ac:spMkLst>
            <pc:docMk/>
            <pc:sldMk cId="2756162116" sldId="354"/>
            <ac:spMk id="25" creationId="{0AC3667B-A0F5-4F8E-8DDB-6724559BE24F}"/>
          </ac:spMkLst>
        </pc:spChg>
        <pc:spChg chg="add">
          <ac:chgData name="Kshitij Srivastava" userId="9ca786a045148134" providerId="Windows Live" clId="Web-{987F2365-0D70-4662-AE1B-099A12A0DA39}" dt="2021-05-20T07:48:17.645" v="1841"/>
          <ac:spMkLst>
            <pc:docMk/>
            <pc:sldMk cId="2756162116" sldId="354"/>
            <ac:spMk id="26" creationId="{467FB50D-D492-4D30-A78E-E48848C6EEBE}"/>
          </ac:spMkLst>
        </pc:spChg>
        <pc:spChg chg="mod">
          <ac:chgData name="Kshitij Srivastava" userId="9ca786a045148134" providerId="Windows Live" clId="Web-{987F2365-0D70-4662-AE1B-099A12A0DA39}" dt="2021-05-20T07:41:07.100" v="1721" actId="1076"/>
          <ac:spMkLst>
            <pc:docMk/>
            <pc:sldMk cId="2756162116" sldId="354"/>
            <ac:spMk id="31" creationId="{584B4389-2D95-4B75-AB80-74E8F67AA431}"/>
          </ac:spMkLst>
        </pc:spChg>
        <pc:spChg chg="mod">
          <ac:chgData name="Kshitij Srivastava" userId="9ca786a045148134" providerId="Windows Live" clId="Web-{987F2365-0D70-4662-AE1B-099A12A0DA39}" dt="2021-05-20T07:41:07.116" v="1723" actId="1076"/>
          <ac:spMkLst>
            <pc:docMk/>
            <pc:sldMk cId="2756162116" sldId="354"/>
            <ac:spMk id="33" creationId="{6C3C91BF-FAAE-43EE-AC6A-0C5A67595E9D}"/>
          </ac:spMkLst>
        </pc:spChg>
        <pc:spChg chg="add mod">
          <ac:chgData name="Kshitij Srivastava" userId="9ca786a045148134" providerId="Windows Live" clId="Web-{987F2365-0D70-4662-AE1B-099A12A0DA39}" dt="2021-05-20T07:41:10.163" v="1724" actId="1076"/>
          <ac:spMkLst>
            <pc:docMk/>
            <pc:sldMk cId="2756162116" sldId="354"/>
            <ac:spMk id="34" creationId="{902CA436-D410-40FB-859A-8351C19EA4B9}"/>
          </ac:spMkLst>
        </pc:spChg>
        <pc:spChg chg="add mod">
          <ac:chgData name="Kshitij Srivastava" userId="9ca786a045148134" providerId="Windows Live" clId="Web-{987F2365-0D70-4662-AE1B-099A12A0DA39}" dt="2021-05-20T07:41:14.663" v="1725" actId="1076"/>
          <ac:spMkLst>
            <pc:docMk/>
            <pc:sldMk cId="2756162116" sldId="354"/>
            <ac:spMk id="35" creationId="{2F6E6315-5052-48D0-99FF-1C8F971E8D2D}"/>
          </ac:spMkLst>
        </pc:spChg>
        <pc:spChg chg="add">
          <ac:chgData name="Kshitij Srivastava" userId="9ca786a045148134" providerId="Windows Live" clId="Web-{987F2365-0D70-4662-AE1B-099A12A0DA39}" dt="2021-05-20T07:48:17.645" v="1842"/>
          <ac:spMkLst>
            <pc:docMk/>
            <pc:sldMk cId="2756162116" sldId="354"/>
            <ac:spMk id="40" creationId="{21FC6878-EC62-4941-B0D5-C10357FC3B8B}"/>
          </ac:spMkLst>
        </pc:spChg>
        <pc:spChg chg="mod">
          <ac:chgData name="Kshitij Srivastava" userId="9ca786a045148134" providerId="Windows Live" clId="Web-{987F2365-0D70-4662-AE1B-099A12A0DA39}" dt="2021-05-20T07:39:04.054" v="1687" actId="20577"/>
          <ac:spMkLst>
            <pc:docMk/>
            <pc:sldMk cId="2756162116" sldId="354"/>
            <ac:spMk id="42" creationId="{EC5B62B0-233F-4B7D-AF54-6AF43A592CA9}"/>
          </ac:spMkLst>
        </pc:spChg>
        <pc:spChg chg="add">
          <ac:chgData name="Kshitij Srivastava" userId="9ca786a045148134" providerId="Windows Live" clId="Web-{987F2365-0D70-4662-AE1B-099A12A0DA39}" dt="2021-05-20T07:48:17.660" v="1843"/>
          <ac:spMkLst>
            <pc:docMk/>
            <pc:sldMk cId="2756162116" sldId="354"/>
            <ac:spMk id="51" creationId="{5704BA00-D9B6-4E36-8584-65718A97C5FF}"/>
          </ac:spMkLst>
        </pc:spChg>
        <pc:spChg chg="add mod">
          <ac:chgData name="Kshitij Srivastava" userId="9ca786a045148134" providerId="Windows Live" clId="Web-{987F2365-0D70-4662-AE1B-099A12A0DA39}" dt="2021-05-20T07:48:41.910" v="1854" actId="1076"/>
          <ac:spMkLst>
            <pc:docMk/>
            <pc:sldMk cId="2756162116" sldId="354"/>
            <ac:spMk id="52" creationId="{775E6C9E-171A-45B0-BFBB-1D5238FDB823}"/>
          </ac:spMkLst>
        </pc:spChg>
        <pc:spChg chg="add mod">
          <ac:chgData name="Kshitij Srivastava" userId="9ca786a045148134" providerId="Windows Live" clId="Web-{987F2365-0D70-4662-AE1B-099A12A0DA39}" dt="2021-05-20T07:48:40.160" v="1853" actId="1076"/>
          <ac:spMkLst>
            <pc:docMk/>
            <pc:sldMk cId="2756162116" sldId="354"/>
            <ac:spMk id="53" creationId="{310A0AB4-F7F7-4840-960F-0ABD31F8B656}"/>
          </ac:spMkLst>
        </pc:spChg>
        <pc:picChg chg="add mod">
          <ac:chgData name="Kshitij Srivastava" userId="9ca786a045148134" providerId="Windows Live" clId="Web-{987F2365-0D70-4662-AE1B-099A12A0DA39}" dt="2021-05-20T07:38:24.476" v="1655" actId="1076"/>
          <ac:picMkLst>
            <pc:docMk/>
            <pc:sldMk cId="2756162116" sldId="354"/>
            <ac:picMk id="8" creationId="{5A7D4108-8542-4386-8CB2-663455A9D12A}"/>
          </ac:picMkLst>
        </pc:picChg>
        <pc:picChg chg="del">
          <ac:chgData name="Kshitij Srivastava" userId="9ca786a045148134" providerId="Windows Live" clId="Web-{987F2365-0D70-4662-AE1B-099A12A0DA39}" dt="2021-05-20T07:36:51.430" v="1629"/>
          <ac:picMkLst>
            <pc:docMk/>
            <pc:sldMk cId="2756162116" sldId="354"/>
            <ac:picMk id="43" creationId="{DA377571-20F7-4B54-B6D6-AD1D33B82257}"/>
          </ac:picMkLst>
        </pc:picChg>
        <pc:picChg chg="del">
          <ac:chgData name="Kshitij Srivastava" userId="9ca786a045148134" providerId="Windows Live" clId="Web-{987F2365-0D70-4662-AE1B-099A12A0DA39}" dt="2021-05-20T07:36:51.070" v="1628"/>
          <ac:picMkLst>
            <pc:docMk/>
            <pc:sldMk cId="2756162116" sldId="354"/>
            <ac:picMk id="44" creationId="{3378BE68-AF1D-4E32-B8E0-B162D65F4CB8}"/>
          </ac:picMkLst>
        </pc:picChg>
        <pc:cxnChg chg="add mod">
          <ac:chgData name="Kshitij Srivastava" userId="9ca786a045148134" providerId="Windows Live" clId="Web-{987F2365-0D70-4662-AE1B-099A12A0DA39}" dt="2021-05-20T07:42:29.381" v="1742" actId="14100"/>
          <ac:cxnSpMkLst>
            <pc:docMk/>
            <pc:sldMk cId="2756162116" sldId="354"/>
            <ac:cxnSpMk id="9" creationId="{18072991-1A6F-46F8-825F-407000C95991}"/>
          </ac:cxnSpMkLst>
        </pc:cxnChg>
        <pc:cxnChg chg="add mod">
          <ac:chgData name="Kshitij Srivastava" userId="9ca786a045148134" providerId="Windows Live" clId="Web-{987F2365-0D70-4662-AE1B-099A12A0DA39}" dt="2021-05-20T07:43:05.943" v="1748" actId="14100"/>
          <ac:cxnSpMkLst>
            <pc:docMk/>
            <pc:sldMk cId="2756162116" sldId="354"/>
            <ac:cxnSpMk id="10" creationId="{C2931D72-E4FA-4379-A451-C5E5153A906B}"/>
          </ac:cxnSpMkLst>
        </pc:cxnChg>
        <pc:cxnChg chg="add">
          <ac:chgData name="Kshitij Srivastava" userId="9ca786a045148134" providerId="Windows Live" clId="Web-{987F2365-0D70-4662-AE1B-099A12A0DA39}" dt="2021-05-20T07:47:41.332" v="1833"/>
          <ac:cxnSpMkLst>
            <pc:docMk/>
            <pc:sldMk cId="2756162116" sldId="354"/>
            <ac:cxnSpMk id="11" creationId="{3CCB3A0E-3646-408C-8A50-95B4EA6350A5}"/>
          </ac:cxnSpMkLst>
        </pc:cxnChg>
        <pc:cxnChg chg="add">
          <ac:chgData name="Kshitij Srivastava" userId="9ca786a045148134" providerId="Windows Live" clId="Web-{987F2365-0D70-4662-AE1B-099A12A0DA39}" dt="2021-05-20T07:47:41.348" v="1834"/>
          <ac:cxnSpMkLst>
            <pc:docMk/>
            <pc:sldMk cId="2756162116" sldId="354"/>
            <ac:cxnSpMk id="12" creationId="{2AA3A22F-23EC-4538-8D3D-69B8BF858310}"/>
          </ac:cxnSpMkLst>
        </pc:cxnChg>
        <pc:cxnChg chg="add">
          <ac:chgData name="Kshitij Srivastava" userId="9ca786a045148134" providerId="Windows Live" clId="Web-{987F2365-0D70-4662-AE1B-099A12A0DA39}" dt="2021-05-20T07:47:41.348" v="1835"/>
          <ac:cxnSpMkLst>
            <pc:docMk/>
            <pc:sldMk cId="2756162116" sldId="354"/>
            <ac:cxnSpMk id="13" creationId="{E4DD57CD-EA7B-46BD-9555-0F045F9214B6}"/>
          </ac:cxnSpMkLst>
        </pc:cxnChg>
        <pc:cxnChg chg="add">
          <ac:chgData name="Kshitij Srivastava" userId="9ca786a045148134" providerId="Windows Live" clId="Web-{987F2365-0D70-4662-AE1B-099A12A0DA39}" dt="2021-05-20T07:47:41.364" v="1836"/>
          <ac:cxnSpMkLst>
            <pc:docMk/>
            <pc:sldMk cId="2756162116" sldId="354"/>
            <ac:cxnSpMk id="14" creationId="{3B1BB8CA-63F0-4528-B911-F73B9ECA7747}"/>
          </ac:cxnSpMkLst>
        </pc:cxnChg>
        <pc:cxnChg chg="del">
          <ac:chgData name="Kshitij Srivastava" userId="9ca786a045148134" providerId="Windows Live" clId="Web-{987F2365-0D70-4662-AE1B-099A12A0DA39}" dt="2021-05-20T07:40:23.475" v="1711"/>
          <ac:cxnSpMkLst>
            <pc:docMk/>
            <pc:sldMk cId="2756162116" sldId="354"/>
            <ac:cxnSpMk id="20" creationId="{DB7BC72F-F77F-4EF1-9AB7-14D9007D25C1}"/>
          </ac:cxnSpMkLst>
        </pc:cxnChg>
        <pc:cxnChg chg="del">
          <ac:chgData name="Kshitij Srivastava" userId="9ca786a045148134" providerId="Windows Live" clId="Web-{987F2365-0D70-4662-AE1B-099A12A0DA39}" dt="2021-05-20T07:40:28.710" v="1712"/>
          <ac:cxnSpMkLst>
            <pc:docMk/>
            <pc:sldMk cId="2756162116" sldId="354"/>
            <ac:cxnSpMk id="22" creationId="{CB48FF63-C46D-434A-B2DB-33C99B89B8D2}"/>
          </ac:cxnSpMkLst>
        </pc:cxnChg>
        <pc:cxnChg chg="del">
          <ac:chgData name="Kshitij Srivastava" userId="9ca786a045148134" providerId="Windows Live" clId="Web-{987F2365-0D70-4662-AE1B-099A12A0DA39}" dt="2021-05-20T07:40:36.225" v="1714"/>
          <ac:cxnSpMkLst>
            <pc:docMk/>
            <pc:sldMk cId="2756162116" sldId="354"/>
            <ac:cxnSpMk id="24" creationId="{D36B0E1C-0415-47CA-B903-4D6A694BE345}"/>
          </ac:cxnSpMkLst>
        </pc:cxnChg>
        <pc:cxnChg chg="del">
          <ac:chgData name="Kshitij Srivastava" userId="9ca786a045148134" providerId="Windows Live" clId="Web-{987F2365-0D70-4662-AE1B-099A12A0DA39}" dt="2021-05-20T07:40:18.335" v="1709"/>
          <ac:cxnSpMkLst>
            <pc:docMk/>
            <pc:sldMk cId="2756162116" sldId="354"/>
            <ac:cxnSpMk id="30" creationId="{C0F1B326-11FA-4442-B3D8-8AFFC0900121}"/>
          </ac:cxnSpMkLst>
        </pc:cxnChg>
        <pc:cxnChg chg="mod">
          <ac:chgData name="Kshitij Srivastava" userId="9ca786a045148134" providerId="Windows Live" clId="Web-{987F2365-0D70-4662-AE1B-099A12A0DA39}" dt="2021-05-20T07:41:07.116" v="1722" actId="1076"/>
          <ac:cxnSpMkLst>
            <pc:docMk/>
            <pc:sldMk cId="2756162116" sldId="354"/>
            <ac:cxnSpMk id="32" creationId="{D2F1D296-FB66-4639-9C04-EC70A2A473CB}"/>
          </ac:cxnSpMkLst>
        </pc:cxnChg>
        <pc:cxnChg chg="add mod">
          <ac:chgData name="Kshitij Srivastava" userId="9ca786a045148134" providerId="Windows Live" clId="Web-{987F2365-0D70-4662-AE1B-099A12A0DA39}" dt="2021-05-20T07:47:56.051" v="1838" actId="1076"/>
          <ac:cxnSpMkLst>
            <pc:docMk/>
            <pc:sldMk cId="2756162116" sldId="354"/>
            <ac:cxnSpMk id="45" creationId="{0E51AF6F-0B6E-41B2-AA6C-2696885293D9}"/>
          </ac:cxnSpMkLst>
        </pc:cxnChg>
      </pc:sldChg>
      <pc:sldChg chg="modSp new">
        <pc:chgData name="Kshitij Srivastava" userId="9ca786a045148134" providerId="Windows Live" clId="Web-{987F2365-0D70-4662-AE1B-099A12A0DA39}" dt="2021-05-20T07:43:52.802" v="1770" actId="20577"/>
        <pc:sldMkLst>
          <pc:docMk/>
          <pc:sldMk cId="3167683352" sldId="355"/>
        </pc:sldMkLst>
        <pc:spChg chg="mod">
          <ac:chgData name="Kshitij Srivastava" userId="9ca786a045148134" providerId="Windows Live" clId="Web-{987F2365-0D70-4662-AE1B-099A12A0DA39}" dt="2021-05-20T07:43:52.802" v="1770" actId="20577"/>
          <ac:spMkLst>
            <pc:docMk/>
            <pc:sldMk cId="3167683352" sldId="355"/>
            <ac:spMk id="2" creationId="{2B82F5B1-B9E6-444B-9EEA-84F64EDF2598}"/>
          </ac:spMkLst>
        </pc:spChg>
      </pc:sldChg>
    </pc:docChg>
  </pc:docChgLst>
  <pc:docChgLst>
    <pc:chgData name="Kshitij Srivastava" userId="9ca786a045148134" providerId="Windows Live" clId="Web-{FB52F4EC-3FFB-48F5-A1D0-840707FB5603}"/>
    <pc:docChg chg="addSld delSld modSld sldOrd">
      <pc:chgData name="Kshitij Srivastava" userId="9ca786a045148134" providerId="Windows Live" clId="Web-{FB52F4EC-3FFB-48F5-A1D0-840707FB5603}" dt="2021-07-15T12:22:18.333" v="47" actId="20577"/>
      <pc:docMkLst>
        <pc:docMk/>
      </pc:docMkLst>
      <pc:sldChg chg="modSp">
        <pc:chgData name="Kshitij Srivastava" userId="9ca786a045148134" providerId="Windows Live" clId="Web-{FB52F4EC-3FFB-48F5-A1D0-840707FB5603}" dt="2021-07-15T12:19:23.065" v="19" actId="20577"/>
        <pc:sldMkLst>
          <pc:docMk/>
          <pc:sldMk cId="1529215684" sldId="745"/>
        </pc:sldMkLst>
        <pc:spChg chg="mod">
          <ac:chgData name="Kshitij Srivastava" userId="9ca786a045148134" providerId="Windows Live" clId="Web-{FB52F4EC-3FFB-48F5-A1D0-840707FB5603}" dt="2021-07-15T12:19:23.065" v="19" actId="20577"/>
          <ac:spMkLst>
            <pc:docMk/>
            <pc:sldMk cId="1529215684" sldId="745"/>
            <ac:spMk id="6" creationId="{F1CA48A0-E63A-4C09-A2D6-160088A052EC}"/>
          </ac:spMkLst>
        </pc:spChg>
      </pc:sldChg>
      <pc:sldChg chg="new del ord">
        <pc:chgData name="Kshitij Srivastava" userId="9ca786a045148134" providerId="Windows Live" clId="Web-{FB52F4EC-3FFB-48F5-A1D0-840707FB5603}" dt="2021-07-15T12:18:36.642" v="2"/>
        <pc:sldMkLst>
          <pc:docMk/>
          <pc:sldMk cId="1896994497" sldId="780"/>
        </pc:sldMkLst>
      </pc:sldChg>
      <pc:sldChg chg="add replId">
        <pc:chgData name="Kshitij Srivastava" userId="9ca786a045148134" providerId="Windows Live" clId="Web-{FB52F4EC-3FFB-48F5-A1D0-840707FB5603}" dt="2021-07-15T12:18:39.111" v="3"/>
        <pc:sldMkLst>
          <pc:docMk/>
          <pc:sldMk cId="3779164863" sldId="780"/>
        </pc:sldMkLst>
      </pc:sldChg>
      <pc:sldChg chg="add ord replId">
        <pc:chgData name="Kshitij Srivastava" userId="9ca786a045148134" providerId="Windows Live" clId="Web-{FB52F4EC-3FFB-48F5-A1D0-840707FB5603}" dt="2021-07-15T12:18:43.251" v="5"/>
        <pc:sldMkLst>
          <pc:docMk/>
          <pc:sldMk cId="1654445941" sldId="781"/>
        </pc:sldMkLst>
      </pc:sldChg>
      <pc:sldChg chg="addSp modSp new">
        <pc:chgData name="Kshitij Srivastava" userId="9ca786a045148134" providerId="Windows Live" clId="Web-{FB52F4EC-3FFB-48F5-A1D0-840707FB5603}" dt="2021-07-15T12:22:18.333" v="47" actId="20577"/>
        <pc:sldMkLst>
          <pc:docMk/>
          <pc:sldMk cId="2306503477" sldId="782"/>
        </pc:sldMkLst>
        <pc:spChg chg="mod">
          <ac:chgData name="Kshitij Srivastava" userId="9ca786a045148134" providerId="Windows Live" clId="Web-{FB52F4EC-3FFB-48F5-A1D0-840707FB5603}" dt="2021-07-15T12:19:26.330" v="21" actId="20577"/>
          <ac:spMkLst>
            <pc:docMk/>
            <pc:sldMk cId="2306503477" sldId="782"/>
            <ac:spMk id="2" creationId="{55987C22-9EEF-4A99-8D7E-A389685A21AE}"/>
          </ac:spMkLst>
        </pc:spChg>
        <pc:spChg chg="add mod">
          <ac:chgData name="Kshitij Srivastava" userId="9ca786a045148134" providerId="Windows Live" clId="Web-{FB52F4EC-3FFB-48F5-A1D0-840707FB5603}" dt="2021-07-15T12:22:18.333" v="47" actId="20577"/>
          <ac:spMkLst>
            <pc:docMk/>
            <pc:sldMk cId="2306503477" sldId="782"/>
            <ac:spMk id="3" creationId="{B8EF3109-659C-4002-B63A-E5167DE59A29}"/>
          </ac:spMkLst>
        </pc:spChg>
      </pc:sldChg>
    </pc:docChg>
  </pc:docChgLst>
  <pc:docChgLst>
    <pc:chgData name="Kshitij Srivastava" userId="9ca786a045148134" providerId="Windows Live" clId="Web-{BE48566E-02F7-4C37-96AC-1390CA4D1847}"/>
    <pc:docChg chg="modSld sldOrd">
      <pc:chgData name="Kshitij Srivastava" userId="9ca786a045148134" providerId="Windows Live" clId="Web-{BE48566E-02F7-4C37-96AC-1390CA4D1847}" dt="2021-07-03T10:55:07.157" v="23"/>
      <pc:docMkLst>
        <pc:docMk/>
      </pc:docMkLst>
      <pc:sldChg chg="addSp modSp addAnim delAnim modAnim">
        <pc:chgData name="Kshitij Srivastava" userId="9ca786a045148134" providerId="Windows Live" clId="Web-{BE48566E-02F7-4C37-96AC-1390CA4D1847}" dt="2021-07-03T10:55:07.157" v="23"/>
        <pc:sldMkLst>
          <pc:docMk/>
          <pc:sldMk cId="1403008092" sldId="335"/>
        </pc:sldMkLst>
        <pc:spChg chg="mod">
          <ac:chgData name="Kshitij Srivastava" userId="9ca786a045148134" providerId="Windows Live" clId="Web-{BE48566E-02F7-4C37-96AC-1390CA4D1847}" dt="2021-07-03T10:44:55.147" v="1"/>
          <ac:spMkLst>
            <pc:docMk/>
            <pc:sldMk cId="1403008092" sldId="335"/>
            <ac:spMk id="3" creationId="{7B65B2E3-938C-4FD9-BBE4-27DADD5E5CB2}"/>
          </ac:spMkLst>
        </pc:spChg>
        <pc:spChg chg="mod">
          <ac:chgData name="Kshitij Srivastava" userId="9ca786a045148134" providerId="Windows Live" clId="Web-{BE48566E-02F7-4C37-96AC-1390CA4D1847}" dt="2021-07-03T10:45:01.787" v="2"/>
          <ac:spMkLst>
            <pc:docMk/>
            <pc:sldMk cId="1403008092" sldId="335"/>
            <ac:spMk id="4" creationId="{09520CC6-DE82-40DF-9C16-60EB8FC3AD8E}"/>
          </ac:spMkLst>
        </pc:spChg>
        <pc:spChg chg="mod">
          <ac:chgData name="Kshitij Srivastava" userId="9ca786a045148134" providerId="Windows Live" clId="Web-{BE48566E-02F7-4C37-96AC-1390CA4D1847}" dt="2021-07-03T10:45:50.132" v="6"/>
          <ac:spMkLst>
            <pc:docMk/>
            <pc:sldMk cId="1403008092" sldId="335"/>
            <ac:spMk id="5" creationId="{6CD358DC-B08E-489F-968C-C5A823CCC696}"/>
          </ac:spMkLst>
        </pc:spChg>
        <pc:spChg chg="mod">
          <ac:chgData name="Kshitij Srivastava" userId="9ca786a045148134" providerId="Windows Live" clId="Web-{BE48566E-02F7-4C37-96AC-1390CA4D1847}" dt="2021-07-03T10:45:20.100" v="3"/>
          <ac:spMkLst>
            <pc:docMk/>
            <pc:sldMk cId="1403008092" sldId="335"/>
            <ac:spMk id="6" creationId="{DECA4D3F-9584-491B-A352-A518FF4C44FF}"/>
          </ac:spMkLst>
        </pc:spChg>
        <pc:spChg chg="mod">
          <ac:chgData name="Kshitij Srivastava" userId="9ca786a045148134" providerId="Windows Live" clId="Web-{BE48566E-02F7-4C37-96AC-1390CA4D1847}" dt="2021-07-03T10:46:54.227" v="13"/>
          <ac:spMkLst>
            <pc:docMk/>
            <pc:sldMk cId="1403008092" sldId="335"/>
            <ac:spMk id="8" creationId="{CD925EDD-B298-4068-BF40-8EC1BC57F1EB}"/>
          </ac:spMkLst>
        </pc:spChg>
        <pc:spChg chg="add mod">
          <ac:chgData name="Kshitij Srivastava" userId="9ca786a045148134" providerId="Windows Live" clId="Web-{BE48566E-02F7-4C37-96AC-1390CA4D1847}" dt="2021-07-03T10:51:19.528" v="20" actId="1076"/>
          <ac:spMkLst>
            <pc:docMk/>
            <pc:sldMk cId="1403008092" sldId="335"/>
            <ac:spMk id="11" creationId="{D0ABCBF4-B558-453C-AD7E-5082EA89ECCB}"/>
          </ac:spMkLst>
        </pc:spChg>
        <pc:spChg chg="mod">
          <ac:chgData name="Kshitij Srivastava" userId="9ca786a045148134" providerId="Windows Live" clId="Web-{BE48566E-02F7-4C37-96AC-1390CA4D1847}" dt="2021-07-03T10:46:28.148" v="10"/>
          <ac:spMkLst>
            <pc:docMk/>
            <pc:sldMk cId="1403008092" sldId="335"/>
            <ac:spMk id="19" creationId="{65AC1499-5253-4CB4-985D-32E029121F34}"/>
          </ac:spMkLst>
        </pc:spChg>
      </pc:sldChg>
      <pc:sldChg chg="ord">
        <pc:chgData name="Kshitij Srivastava" userId="9ca786a045148134" providerId="Windows Live" clId="Web-{BE48566E-02F7-4C37-96AC-1390CA4D1847}" dt="2021-07-03T10:47:12.915" v="14"/>
        <pc:sldMkLst>
          <pc:docMk/>
          <pc:sldMk cId="3849246109" sldId="657"/>
        </pc:sldMkLst>
      </pc:sldChg>
    </pc:docChg>
  </pc:docChgLst>
  <pc:docChgLst>
    <pc:chgData name="Kshitij Srivastava" userId="9ca786a045148134" providerId="Windows Live" clId="Web-{D843206A-47B0-4505-9395-15860D84F781}"/>
    <pc:docChg chg="addSld delSld modSld sldOrd">
      <pc:chgData name="Kshitij Srivastava" userId="9ca786a045148134" providerId="Windows Live" clId="Web-{D843206A-47B0-4505-9395-15860D84F781}" dt="2021-05-27T11:06:19.569" v="359" actId="1076"/>
      <pc:docMkLst>
        <pc:docMk/>
      </pc:docMkLst>
      <pc:sldChg chg="modSp addAnim modAnim">
        <pc:chgData name="Kshitij Srivastava" userId="9ca786a045148134" providerId="Windows Live" clId="Web-{D843206A-47B0-4505-9395-15860D84F781}" dt="2021-05-27T10:59:57.568" v="169" actId="1076"/>
        <pc:sldMkLst>
          <pc:docMk/>
          <pc:sldMk cId="71478827" sldId="364"/>
        </pc:sldMkLst>
        <pc:spChg chg="mod">
          <ac:chgData name="Kshitij Srivastava" userId="9ca786a045148134" providerId="Windows Live" clId="Web-{D843206A-47B0-4505-9395-15860D84F781}" dt="2021-05-27T10:59:51.099" v="167" actId="1076"/>
          <ac:spMkLst>
            <pc:docMk/>
            <pc:sldMk cId="71478827" sldId="364"/>
            <ac:spMk id="5" creationId="{7BEC7E3E-466E-48F9-954E-F7CE9F8A854C}"/>
          </ac:spMkLst>
        </pc:spChg>
        <pc:picChg chg="mod">
          <ac:chgData name="Kshitij Srivastava" userId="9ca786a045148134" providerId="Windows Live" clId="Web-{D843206A-47B0-4505-9395-15860D84F781}" dt="2021-05-27T10:59:57.568" v="169" actId="1076"/>
          <ac:picMkLst>
            <pc:docMk/>
            <pc:sldMk cId="71478827" sldId="364"/>
            <ac:picMk id="11" creationId="{49AC1D4E-82E2-48A1-8593-A8B86B7E5ACA}"/>
          </ac:picMkLst>
        </pc:picChg>
      </pc:sldChg>
      <pc:sldChg chg="addSp delSp modSp addAnim modAnim">
        <pc:chgData name="Kshitij Srivastava" userId="9ca786a045148134" providerId="Windows Live" clId="Web-{D843206A-47B0-4505-9395-15860D84F781}" dt="2021-05-27T10:21:21.215" v="87" actId="1076"/>
        <pc:sldMkLst>
          <pc:docMk/>
          <pc:sldMk cId="3091669987" sldId="368"/>
        </pc:sldMkLst>
        <pc:spChg chg="mod">
          <ac:chgData name="Kshitij Srivastava" userId="9ca786a045148134" providerId="Windows Live" clId="Web-{D843206A-47B0-4505-9395-15860D84F781}" dt="2021-05-27T10:19:11.496" v="63" actId="1076"/>
          <ac:spMkLst>
            <pc:docMk/>
            <pc:sldMk cId="3091669987" sldId="368"/>
            <ac:spMk id="4" creationId="{05D88571-240E-43C9-A5B6-237F94B8FDCD}"/>
          </ac:spMkLst>
        </pc:spChg>
        <pc:spChg chg="add mod">
          <ac:chgData name="Kshitij Srivastava" userId="9ca786a045148134" providerId="Windows Live" clId="Web-{D843206A-47B0-4505-9395-15860D84F781}" dt="2021-05-27T10:18:18.152" v="54" actId="1076"/>
          <ac:spMkLst>
            <pc:docMk/>
            <pc:sldMk cId="3091669987" sldId="368"/>
            <ac:spMk id="8" creationId="{0524C58E-AEEC-4499-8DAB-54D1E6607E3E}"/>
          </ac:spMkLst>
        </pc:spChg>
        <pc:spChg chg="add del mod">
          <ac:chgData name="Kshitij Srivastava" userId="9ca786a045148134" providerId="Windows Live" clId="Web-{D843206A-47B0-4505-9395-15860D84F781}" dt="2021-05-27T10:21:16.028" v="85"/>
          <ac:spMkLst>
            <pc:docMk/>
            <pc:sldMk cId="3091669987" sldId="368"/>
            <ac:spMk id="10" creationId="{16462D76-1102-4B28-B91A-CEA4D4F7ACBA}"/>
          </ac:spMkLst>
        </pc:spChg>
        <pc:picChg chg="mod">
          <ac:chgData name="Kshitij Srivastava" userId="9ca786a045148134" providerId="Windows Live" clId="Web-{D843206A-47B0-4505-9395-15860D84F781}" dt="2021-05-27T10:19:09.496" v="62" actId="1076"/>
          <ac:picMkLst>
            <pc:docMk/>
            <pc:sldMk cId="3091669987" sldId="368"/>
            <ac:picMk id="3" creationId="{12C3E1AC-A477-490E-8D3D-E175E785E414}"/>
          </ac:picMkLst>
        </pc:picChg>
        <pc:picChg chg="add mod">
          <ac:chgData name="Kshitij Srivastava" userId="9ca786a045148134" providerId="Windows Live" clId="Web-{D843206A-47B0-4505-9395-15860D84F781}" dt="2021-05-27T10:17:55.168" v="46" actId="1076"/>
          <ac:picMkLst>
            <pc:docMk/>
            <pc:sldMk cId="3091669987" sldId="368"/>
            <ac:picMk id="7" creationId="{2B2F2E64-C9E2-4253-9DFA-FF1C08308F1C}"/>
          </ac:picMkLst>
        </pc:picChg>
        <pc:cxnChg chg="add mod">
          <ac:chgData name="Kshitij Srivastava" userId="9ca786a045148134" providerId="Windows Live" clId="Web-{D843206A-47B0-4505-9395-15860D84F781}" dt="2021-05-27T10:21:21.215" v="87" actId="1076"/>
          <ac:cxnSpMkLst>
            <pc:docMk/>
            <pc:sldMk cId="3091669987" sldId="368"/>
            <ac:cxnSpMk id="5" creationId="{FC2B52AA-91C5-4DEF-9CDA-42660BDAA545}"/>
          </ac:cxnSpMkLst>
        </pc:cxnChg>
        <pc:cxnChg chg="add del mod">
          <ac:chgData name="Kshitij Srivastava" userId="9ca786a045148134" providerId="Windows Live" clId="Web-{D843206A-47B0-4505-9395-15860D84F781}" dt="2021-05-27T10:21:17.293" v="86"/>
          <ac:cxnSpMkLst>
            <pc:docMk/>
            <pc:sldMk cId="3091669987" sldId="368"/>
            <ac:cxnSpMk id="9" creationId="{D6CF920A-270A-483E-977A-5F131C416C42}"/>
          </ac:cxnSpMkLst>
        </pc:cxnChg>
      </pc:sldChg>
      <pc:sldChg chg="addSp delSp modSp mod modClrScheme addAnim delAnim modAnim chgLayout">
        <pc:chgData name="Kshitij Srivastava" userId="9ca786a045148134" providerId="Windows Live" clId="Web-{D843206A-47B0-4505-9395-15860D84F781}" dt="2021-05-27T11:02:07.787" v="272"/>
        <pc:sldMkLst>
          <pc:docMk/>
          <pc:sldMk cId="4126815777" sldId="369"/>
        </pc:sldMkLst>
        <pc:spChg chg="del mod">
          <ac:chgData name="Kshitij Srivastava" userId="9ca786a045148134" providerId="Windows Live" clId="Web-{D843206A-47B0-4505-9395-15860D84F781}" dt="2021-05-27T11:01:29.240" v="212"/>
          <ac:spMkLst>
            <pc:docMk/>
            <pc:sldMk cId="4126815777" sldId="369"/>
            <ac:spMk id="2" creationId="{2DB9BEE5-9FDD-4BFD-A545-AD3D8CD4C966}"/>
          </ac:spMkLst>
        </pc:spChg>
        <pc:spChg chg="del">
          <ac:chgData name="Kshitij Srivastava" userId="9ca786a045148134" providerId="Windows Live" clId="Web-{D843206A-47B0-4505-9395-15860D84F781}" dt="2021-05-27T11:01:20.552" v="190"/>
          <ac:spMkLst>
            <pc:docMk/>
            <pc:sldMk cId="4126815777" sldId="369"/>
            <ac:spMk id="3" creationId="{A5243A5D-49E1-400D-893F-14BCDEDCB943}"/>
          </ac:spMkLst>
        </pc:spChg>
        <pc:spChg chg="add del mod">
          <ac:chgData name="Kshitij Srivastava" userId="9ca786a045148134" providerId="Windows Live" clId="Web-{D843206A-47B0-4505-9395-15860D84F781}" dt="2021-05-27T11:01:49.802" v="269"/>
          <ac:spMkLst>
            <pc:docMk/>
            <pc:sldMk cId="4126815777" sldId="369"/>
            <ac:spMk id="17" creationId="{4798EE1F-F3DA-4267-B4A0-5086141C83DA}"/>
          </ac:spMkLst>
        </pc:spChg>
        <pc:spChg chg="add mod">
          <ac:chgData name="Kshitij Srivastava" userId="9ca786a045148134" providerId="Windows Live" clId="Web-{D843206A-47B0-4505-9395-15860D84F781}" dt="2021-05-27T11:01:44.037" v="268" actId="1076"/>
          <ac:spMkLst>
            <pc:docMk/>
            <pc:sldMk cId="4126815777" sldId="369"/>
            <ac:spMk id="19" creationId="{D22DF91B-8D08-4071-A404-4A56BECF2448}"/>
          </ac:spMkLst>
        </pc:spChg>
        <pc:spChg chg="add">
          <ac:chgData name="Kshitij Srivastava" userId="9ca786a045148134" providerId="Windows Live" clId="Web-{D843206A-47B0-4505-9395-15860D84F781}" dt="2021-05-27T11:01:32.209" v="228"/>
          <ac:spMkLst>
            <pc:docMk/>
            <pc:sldMk cId="4126815777" sldId="369"/>
            <ac:spMk id="45" creationId="{B7B6B2DF-1915-441B-9B30-8E77F0CC06F8}"/>
          </ac:spMkLst>
        </pc:spChg>
        <pc:spChg chg="add">
          <ac:chgData name="Kshitij Srivastava" userId="9ca786a045148134" providerId="Windows Live" clId="Web-{D843206A-47B0-4505-9395-15860D84F781}" dt="2021-05-27T11:01:32.224" v="230"/>
          <ac:spMkLst>
            <pc:docMk/>
            <pc:sldMk cId="4126815777" sldId="369"/>
            <ac:spMk id="49" creationId="{E25D61B5-627C-4C9B-9EE4-14216EADD5FE}"/>
          </ac:spMkLst>
        </pc:spChg>
        <pc:spChg chg="add">
          <ac:chgData name="Kshitij Srivastava" userId="9ca786a045148134" providerId="Windows Live" clId="Web-{D843206A-47B0-4505-9395-15860D84F781}" dt="2021-05-27T11:01:32.240" v="232"/>
          <ac:spMkLst>
            <pc:docMk/>
            <pc:sldMk cId="4126815777" sldId="369"/>
            <ac:spMk id="53" creationId="{69A0547F-79A0-4AE4-BCC8-2407837BBB10}"/>
          </ac:spMkLst>
        </pc:spChg>
        <pc:spChg chg="add">
          <ac:chgData name="Kshitij Srivastava" userId="9ca786a045148134" providerId="Windows Live" clId="Web-{D843206A-47B0-4505-9395-15860D84F781}" dt="2021-05-27T11:01:32.271" v="234"/>
          <ac:spMkLst>
            <pc:docMk/>
            <pc:sldMk cId="4126815777" sldId="369"/>
            <ac:spMk id="57" creationId="{0EFB8D7B-BB95-425E-ACDA-FDCE427880C4}"/>
          </ac:spMkLst>
        </pc:spChg>
        <pc:spChg chg="add">
          <ac:chgData name="Kshitij Srivastava" userId="9ca786a045148134" providerId="Windows Live" clId="Web-{D843206A-47B0-4505-9395-15860D84F781}" dt="2021-05-27T11:01:32.271" v="235"/>
          <ac:spMkLst>
            <pc:docMk/>
            <pc:sldMk cId="4126815777" sldId="369"/>
            <ac:spMk id="59" creationId="{724CFFEB-0C0F-43DB-9DC0-30F8554AD4A1}"/>
          </ac:spMkLst>
        </pc:spChg>
        <pc:spChg chg="add">
          <ac:chgData name="Kshitij Srivastava" userId="9ca786a045148134" providerId="Windows Live" clId="Web-{D843206A-47B0-4505-9395-15860D84F781}" dt="2021-05-27T11:01:32.302" v="237"/>
          <ac:spMkLst>
            <pc:docMk/>
            <pc:sldMk cId="4126815777" sldId="369"/>
            <ac:spMk id="63" creationId="{0056D5C0-A4B5-472A-88B5-2465F20B2477}"/>
          </ac:spMkLst>
        </pc:spChg>
        <pc:spChg chg="add">
          <ac:chgData name="Kshitij Srivastava" userId="9ca786a045148134" providerId="Windows Live" clId="Web-{D843206A-47B0-4505-9395-15860D84F781}" dt="2021-05-27T11:01:32.318" v="239"/>
          <ac:spMkLst>
            <pc:docMk/>
            <pc:sldMk cId="4126815777" sldId="369"/>
            <ac:spMk id="67" creationId="{EB5D17D0-5439-4BA2-8243-409D0A0D9986}"/>
          </ac:spMkLst>
        </pc:spChg>
        <pc:spChg chg="add">
          <ac:chgData name="Kshitij Srivastava" userId="9ca786a045148134" providerId="Windows Live" clId="Web-{D843206A-47B0-4505-9395-15860D84F781}" dt="2021-05-27T11:01:32.334" v="241"/>
          <ac:spMkLst>
            <pc:docMk/>
            <pc:sldMk cId="4126815777" sldId="369"/>
            <ac:spMk id="71" creationId="{676218E2-7074-43A9-BDA4-8514FAFF0ED1}"/>
          </ac:spMkLst>
        </pc:spChg>
        <pc:spChg chg="add">
          <ac:chgData name="Kshitij Srivastava" userId="9ca786a045148134" providerId="Windows Live" clId="Web-{D843206A-47B0-4505-9395-15860D84F781}" dt="2021-05-27T11:01:32.349" v="242"/>
          <ac:spMkLst>
            <pc:docMk/>
            <pc:sldMk cId="4126815777" sldId="369"/>
            <ac:spMk id="73" creationId="{DA99C692-F30A-4D9D-854E-980A629195AC}"/>
          </ac:spMkLst>
        </pc:spChg>
        <pc:spChg chg="add">
          <ac:chgData name="Kshitij Srivastava" userId="9ca786a045148134" providerId="Windows Live" clId="Web-{D843206A-47B0-4505-9395-15860D84F781}" dt="2021-05-27T11:01:32.365" v="244"/>
          <ac:spMkLst>
            <pc:docMk/>
            <pc:sldMk cId="4126815777" sldId="369"/>
            <ac:spMk id="77" creationId="{4A7D5D6D-4CC9-4E7D-A055-F0963B687F96}"/>
          </ac:spMkLst>
        </pc:spChg>
        <pc:spChg chg="add">
          <ac:chgData name="Kshitij Srivastava" userId="9ca786a045148134" providerId="Windows Live" clId="Web-{D843206A-47B0-4505-9395-15860D84F781}" dt="2021-05-27T11:01:32.396" v="246"/>
          <ac:spMkLst>
            <pc:docMk/>
            <pc:sldMk cId="4126815777" sldId="369"/>
            <ac:spMk id="81" creationId="{FCBA2860-D6D7-48D2-BF01-392B283DC30F}"/>
          </ac:spMkLst>
        </pc:spChg>
        <pc:spChg chg="add">
          <ac:chgData name="Kshitij Srivastava" userId="9ca786a045148134" providerId="Windows Live" clId="Web-{D843206A-47B0-4505-9395-15860D84F781}" dt="2021-05-27T11:01:32.412" v="248"/>
          <ac:spMkLst>
            <pc:docMk/>
            <pc:sldMk cId="4126815777" sldId="369"/>
            <ac:spMk id="85" creationId="{96DA63E9-EA90-44FF-B977-21D3E76027FA}"/>
          </ac:spMkLst>
        </pc:spChg>
        <pc:spChg chg="add">
          <ac:chgData name="Kshitij Srivastava" userId="9ca786a045148134" providerId="Windows Live" clId="Web-{D843206A-47B0-4505-9395-15860D84F781}" dt="2021-05-27T11:01:32.427" v="249"/>
          <ac:spMkLst>
            <pc:docMk/>
            <pc:sldMk cId="4126815777" sldId="369"/>
            <ac:spMk id="87" creationId="{02CEC091-D3C6-4C3C-8FDC-5CAF07F6A6C7}"/>
          </ac:spMkLst>
        </pc:spChg>
        <pc:spChg chg="add">
          <ac:chgData name="Kshitij Srivastava" userId="9ca786a045148134" providerId="Windows Live" clId="Web-{D843206A-47B0-4505-9395-15860D84F781}" dt="2021-05-27T11:01:32.443" v="251"/>
          <ac:spMkLst>
            <pc:docMk/>
            <pc:sldMk cId="4126815777" sldId="369"/>
            <ac:spMk id="91" creationId="{F71C608E-67DB-4A57-A84E-2AA2A0056AC0}"/>
          </ac:spMkLst>
        </pc:spChg>
        <pc:spChg chg="add">
          <ac:chgData name="Kshitij Srivastava" userId="9ca786a045148134" providerId="Windows Live" clId="Web-{D843206A-47B0-4505-9395-15860D84F781}" dt="2021-05-27T11:01:32.474" v="253"/>
          <ac:spMkLst>
            <pc:docMk/>
            <pc:sldMk cId="4126815777" sldId="369"/>
            <ac:spMk id="95" creationId="{A669BEC7-67C7-4247-9189-11652F1C700B}"/>
          </ac:spMkLst>
        </pc:spChg>
        <pc:spChg chg="del">
          <ac:chgData name="Kshitij Srivastava" userId="9ca786a045148134" providerId="Windows Live" clId="Web-{D843206A-47B0-4505-9395-15860D84F781}" dt="2021-05-27T11:01:20.552" v="198"/>
          <ac:spMkLst>
            <pc:docMk/>
            <pc:sldMk cId="4126815777" sldId="369"/>
            <ac:spMk id="98" creationId="{A138EF78-69C9-4167-9F29-9254F1D8688D}"/>
          </ac:spMkLst>
        </pc:spChg>
        <pc:spChg chg="del">
          <ac:chgData name="Kshitij Srivastava" userId="9ca786a045148134" providerId="Windows Live" clId="Web-{D843206A-47B0-4505-9395-15860D84F781}" dt="2021-05-27T11:01:20.552" v="197"/>
          <ac:spMkLst>
            <pc:docMk/>
            <pc:sldMk cId="4126815777" sldId="369"/>
            <ac:spMk id="100" creationId="{931A81E9-7842-4C1A-A4DC-00D7B8A83997}"/>
          </ac:spMkLst>
        </pc:spChg>
        <pc:spChg chg="del">
          <ac:chgData name="Kshitij Srivastava" userId="9ca786a045148134" providerId="Windows Live" clId="Web-{D843206A-47B0-4505-9395-15860D84F781}" dt="2021-05-27T11:01:20.552" v="196"/>
          <ac:spMkLst>
            <pc:docMk/>
            <pc:sldMk cId="4126815777" sldId="369"/>
            <ac:spMk id="102" creationId="{5543071E-1A74-4E3E-A75B-32DBF1BF3E33}"/>
          </ac:spMkLst>
        </pc:spChg>
        <pc:spChg chg="del">
          <ac:chgData name="Kshitij Srivastava" userId="9ca786a045148134" providerId="Windows Live" clId="Web-{D843206A-47B0-4505-9395-15860D84F781}" dt="2021-05-27T11:01:20.552" v="195"/>
          <ac:spMkLst>
            <pc:docMk/>
            <pc:sldMk cId="4126815777" sldId="369"/>
            <ac:spMk id="104" creationId="{980A3024-DC9C-4CD7-BBBA-5765E19EBD80}"/>
          </ac:spMkLst>
        </pc:spChg>
        <pc:spChg chg="del">
          <ac:chgData name="Kshitij Srivastava" userId="9ca786a045148134" providerId="Windows Live" clId="Web-{D843206A-47B0-4505-9395-15860D84F781}" dt="2021-05-27T11:01:20.552" v="194"/>
          <ac:spMkLst>
            <pc:docMk/>
            <pc:sldMk cId="4126815777" sldId="369"/>
            <ac:spMk id="106" creationId="{3E5C9D67-CAE1-43A1-AC06-2353492C6A8A}"/>
          </ac:spMkLst>
        </pc:spChg>
        <pc:spChg chg="add">
          <ac:chgData name="Kshitij Srivastava" userId="9ca786a045148134" providerId="Windows Live" clId="Web-{D843206A-47B0-4505-9395-15860D84F781}" dt="2021-05-27T11:01:32.490" v="255"/>
          <ac:spMkLst>
            <pc:docMk/>
            <pc:sldMk cId="4126815777" sldId="369"/>
            <ac:spMk id="119" creationId="{211B80A9-67F0-4D0D-8894-96E2E9C5900D}"/>
          </ac:spMkLst>
        </pc:spChg>
        <pc:spChg chg="add">
          <ac:chgData name="Kshitij Srivastava" userId="9ca786a045148134" providerId="Windows Live" clId="Web-{D843206A-47B0-4505-9395-15860D84F781}" dt="2021-05-27T11:01:32.505" v="256"/>
          <ac:spMkLst>
            <pc:docMk/>
            <pc:sldMk cId="4126815777" sldId="369"/>
            <ac:spMk id="121" creationId="{DF277102-83CE-478B-8866-E99248153573}"/>
          </ac:spMkLst>
        </pc:spChg>
        <pc:spChg chg="add">
          <ac:chgData name="Kshitij Srivastava" userId="9ca786a045148134" providerId="Windows Live" clId="Web-{D843206A-47B0-4505-9395-15860D84F781}" dt="2021-05-27T11:01:32.537" v="258"/>
          <ac:spMkLst>
            <pc:docMk/>
            <pc:sldMk cId="4126815777" sldId="369"/>
            <ac:spMk id="125" creationId="{FD0BE16B-D20A-4A2F-B66C-9772D20629FE}"/>
          </ac:spMkLst>
        </pc:spChg>
        <pc:spChg chg="add">
          <ac:chgData name="Kshitij Srivastava" userId="9ca786a045148134" providerId="Windows Live" clId="Web-{D843206A-47B0-4505-9395-15860D84F781}" dt="2021-05-27T11:01:32.568" v="260"/>
          <ac:spMkLst>
            <pc:docMk/>
            <pc:sldMk cId="4126815777" sldId="369"/>
            <ac:spMk id="129" creationId="{CE8B825B-8A10-4937-91F8-6C3920764F2B}"/>
          </ac:spMkLst>
        </pc:spChg>
        <pc:spChg chg="add">
          <ac:chgData name="Kshitij Srivastava" userId="9ca786a045148134" providerId="Windows Live" clId="Web-{D843206A-47B0-4505-9395-15860D84F781}" dt="2021-05-27T11:01:32.584" v="262"/>
          <ac:spMkLst>
            <pc:docMk/>
            <pc:sldMk cId="4126815777" sldId="369"/>
            <ac:spMk id="133" creationId="{912414D1-104B-451E-886F-E435F30BC4D3}"/>
          </ac:spMkLst>
        </pc:spChg>
        <pc:spChg chg="add">
          <ac:chgData name="Kshitij Srivastava" userId="9ca786a045148134" providerId="Windows Live" clId="Web-{D843206A-47B0-4505-9395-15860D84F781}" dt="2021-05-27T11:01:32.599" v="263"/>
          <ac:spMkLst>
            <pc:docMk/>
            <pc:sldMk cId="4126815777" sldId="369"/>
            <ac:spMk id="135" creationId="{D52E1694-2DA3-4600-AE80-A523D023BEDD}"/>
          </ac:spMkLst>
        </pc:spChg>
        <pc:spChg chg="add">
          <ac:chgData name="Kshitij Srivastava" userId="9ca786a045148134" providerId="Windows Live" clId="Web-{D843206A-47B0-4505-9395-15860D84F781}" dt="2021-05-27T11:01:32.615" v="264"/>
          <ac:spMkLst>
            <pc:docMk/>
            <pc:sldMk cId="4126815777" sldId="369"/>
            <ac:spMk id="137" creationId="{E99B0FC0-45C6-4720-A7B8-0864B2F4CB43}"/>
          </ac:spMkLst>
        </pc:spChg>
        <pc:spChg chg="add">
          <ac:chgData name="Kshitij Srivastava" userId="9ca786a045148134" providerId="Windows Live" clId="Web-{D843206A-47B0-4505-9395-15860D84F781}" dt="2021-05-27T11:01:32.630" v="265"/>
          <ac:spMkLst>
            <pc:docMk/>
            <pc:sldMk cId="4126815777" sldId="369"/>
            <ac:spMk id="139" creationId="{D6942245-E1EC-467B-BE7C-0F3697F486D6}"/>
          </ac:spMkLst>
        </pc:spChg>
        <pc:spChg chg="add">
          <ac:chgData name="Kshitij Srivastava" userId="9ca786a045148134" providerId="Windows Live" clId="Web-{D843206A-47B0-4505-9395-15860D84F781}" dt="2021-05-27T11:01:32.646" v="266"/>
          <ac:spMkLst>
            <pc:docMk/>
            <pc:sldMk cId="4126815777" sldId="369"/>
            <ac:spMk id="141" creationId="{796CC5A5-8073-4C7E-A0CD-9EFFEE8FA7C4}"/>
          </ac:spMkLst>
        </pc:spChg>
        <pc:spChg chg="add">
          <ac:chgData name="Kshitij Srivastava" userId="9ca786a045148134" providerId="Windows Live" clId="Web-{D843206A-47B0-4505-9395-15860D84F781}" dt="2021-05-27T11:01:32.662" v="267"/>
          <ac:spMkLst>
            <pc:docMk/>
            <pc:sldMk cId="4126815777" sldId="369"/>
            <ac:spMk id="143" creationId="{03D65048-D3B5-4F92-8603-24C83B14BDD7}"/>
          </ac:spMkLst>
        </pc:spChg>
        <pc:spChg chg="add del mod ord">
          <ac:chgData name="Kshitij Srivastava" userId="9ca786a045148134" providerId="Windows Live" clId="Web-{D843206A-47B0-4505-9395-15860D84F781}" dt="2021-05-27T11:02:07.787" v="272"/>
          <ac:spMkLst>
            <pc:docMk/>
            <pc:sldMk cId="4126815777" sldId="369"/>
            <ac:spMk id="144" creationId="{5F6882EA-9774-4ECB-9065-7B9DC071743E}"/>
          </ac:spMkLst>
        </pc:spChg>
        <pc:picChg chg="del">
          <ac:chgData name="Kshitij Srivastava" userId="9ca786a045148134" providerId="Windows Live" clId="Web-{D843206A-47B0-4505-9395-15860D84F781}" dt="2021-05-27T11:01:20.568" v="210"/>
          <ac:picMkLst>
            <pc:docMk/>
            <pc:sldMk cId="4126815777" sldId="369"/>
            <ac:picMk id="4" creationId="{4F789AE1-305D-44BD-967D-B36735B9F86B}"/>
          </ac:picMkLst>
        </pc:picChg>
        <pc:picChg chg="add del mod">
          <ac:chgData name="Kshitij Srivastava" userId="9ca786a045148134" providerId="Windows Live" clId="Web-{D843206A-47B0-4505-9395-15860D84F781}" dt="2021-05-27T11:00:23.568" v="189"/>
          <ac:picMkLst>
            <pc:docMk/>
            <pc:sldMk cId="4126815777" sldId="369"/>
            <ac:picMk id="5" creationId="{A2079165-FC87-453E-A732-E356849C2547}"/>
          </ac:picMkLst>
        </pc:picChg>
        <pc:picChg chg="del">
          <ac:chgData name="Kshitij Srivastava" userId="9ca786a045148134" providerId="Windows Live" clId="Web-{D843206A-47B0-4505-9395-15860D84F781}" dt="2021-05-27T11:01:20.568" v="209"/>
          <ac:picMkLst>
            <pc:docMk/>
            <pc:sldMk cId="4126815777" sldId="369"/>
            <ac:picMk id="6" creationId="{C7BEC99F-A46F-4E43-A6BF-99A9AEF9BDB4}"/>
          </ac:picMkLst>
        </pc:picChg>
        <pc:picChg chg="add del mod">
          <ac:chgData name="Kshitij Srivastava" userId="9ca786a045148134" providerId="Windows Live" clId="Web-{D843206A-47B0-4505-9395-15860D84F781}" dt="2021-05-27T11:00:23.568" v="188"/>
          <ac:picMkLst>
            <pc:docMk/>
            <pc:sldMk cId="4126815777" sldId="369"/>
            <ac:picMk id="7" creationId="{A921AE74-F97A-4335-B63B-A07212D1DB07}"/>
          </ac:picMkLst>
        </pc:picChg>
        <pc:picChg chg="del">
          <ac:chgData name="Kshitij Srivastava" userId="9ca786a045148134" providerId="Windows Live" clId="Web-{D843206A-47B0-4505-9395-15860D84F781}" dt="2021-05-27T11:01:20.568" v="208"/>
          <ac:picMkLst>
            <pc:docMk/>
            <pc:sldMk cId="4126815777" sldId="369"/>
            <ac:picMk id="8" creationId="{AC898237-D03C-4211-BB16-68FB7585B015}"/>
          </ac:picMkLst>
        </pc:picChg>
        <pc:picChg chg="add del mod">
          <ac:chgData name="Kshitij Srivastava" userId="9ca786a045148134" providerId="Windows Live" clId="Web-{D843206A-47B0-4505-9395-15860D84F781}" dt="2021-05-27T11:00:23.568" v="187"/>
          <ac:picMkLst>
            <pc:docMk/>
            <pc:sldMk cId="4126815777" sldId="369"/>
            <ac:picMk id="9" creationId="{C38A40C2-7863-42B8-8AC1-151D58B54364}"/>
          </ac:picMkLst>
        </pc:picChg>
        <pc:picChg chg="del">
          <ac:chgData name="Kshitij Srivastava" userId="9ca786a045148134" providerId="Windows Live" clId="Web-{D843206A-47B0-4505-9395-15860D84F781}" dt="2021-05-27T11:01:20.568" v="207"/>
          <ac:picMkLst>
            <pc:docMk/>
            <pc:sldMk cId="4126815777" sldId="369"/>
            <ac:picMk id="10" creationId="{F805343A-1BC8-417E-9055-467019188F98}"/>
          </ac:picMkLst>
        </pc:picChg>
        <pc:picChg chg="add del mod">
          <ac:chgData name="Kshitij Srivastava" userId="9ca786a045148134" providerId="Windows Live" clId="Web-{D843206A-47B0-4505-9395-15860D84F781}" dt="2021-05-27T11:00:23.568" v="186"/>
          <ac:picMkLst>
            <pc:docMk/>
            <pc:sldMk cId="4126815777" sldId="369"/>
            <ac:picMk id="11" creationId="{3D78A2EA-3C47-440E-88E4-9F3EEABAD3D8}"/>
          </ac:picMkLst>
        </pc:picChg>
        <pc:picChg chg="del">
          <ac:chgData name="Kshitij Srivastava" userId="9ca786a045148134" providerId="Windows Live" clId="Web-{D843206A-47B0-4505-9395-15860D84F781}" dt="2021-05-27T11:01:20.568" v="206"/>
          <ac:picMkLst>
            <pc:docMk/>
            <pc:sldMk cId="4126815777" sldId="369"/>
            <ac:picMk id="12" creationId="{1034AEF7-AC7A-4EB4-9F86-59DA80E54959}"/>
          </ac:picMkLst>
        </pc:picChg>
        <pc:picChg chg="add del mod">
          <ac:chgData name="Kshitij Srivastava" userId="9ca786a045148134" providerId="Windows Live" clId="Web-{D843206A-47B0-4505-9395-15860D84F781}" dt="2021-05-27T11:00:23.568" v="185"/>
          <ac:picMkLst>
            <pc:docMk/>
            <pc:sldMk cId="4126815777" sldId="369"/>
            <ac:picMk id="13" creationId="{0E32FF94-EC91-4FA2-A9D8-38682F28A816}"/>
          </ac:picMkLst>
        </pc:picChg>
        <pc:picChg chg="add">
          <ac:chgData name="Kshitij Srivastava" userId="9ca786a045148134" providerId="Windows Live" clId="Web-{D843206A-47B0-4505-9395-15860D84F781}" dt="2021-05-27T11:01:32.099" v="216"/>
          <ac:picMkLst>
            <pc:docMk/>
            <pc:sldMk cId="4126815777" sldId="369"/>
            <ac:picMk id="21" creationId="{722DDA65-1100-452F-B7B0-DC859A13093D}"/>
          </ac:picMkLst>
        </pc:picChg>
        <pc:picChg chg="add">
          <ac:chgData name="Kshitij Srivastava" userId="9ca786a045148134" providerId="Windows Live" clId="Web-{D843206A-47B0-4505-9395-15860D84F781}" dt="2021-05-27T11:01:32.099" v="217"/>
          <ac:picMkLst>
            <pc:docMk/>
            <pc:sldMk cId="4126815777" sldId="369"/>
            <ac:picMk id="23" creationId="{BF86CDBA-D13D-4B22-A0EE-031715A7269D}"/>
          </ac:picMkLst>
        </pc:picChg>
        <pc:picChg chg="add">
          <ac:chgData name="Kshitij Srivastava" userId="9ca786a045148134" providerId="Windows Live" clId="Web-{D843206A-47B0-4505-9395-15860D84F781}" dt="2021-05-27T11:01:32.115" v="218"/>
          <ac:picMkLst>
            <pc:docMk/>
            <pc:sldMk cId="4126815777" sldId="369"/>
            <ac:picMk id="25" creationId="{33B6A573-05B5-4740-B944-113CD95ED776}"/>
          </ac:picMkLst>
        </pc:picChg>
        <pc:picChg chg="add">
          <ac:chgData name="Kshitij Srivastava" userId="9ca786a045148134" providerId="Windows Live" clId="Web-{D843206A-47B0-4505-9395-15860D84F781}" dt="2021-05-27T11:01:32.130" v="219"/>
          <ac:picMkLst>
            <pc:docMk/>
            <pc:sldMk cId="4126815777" sldId="369"/>
            <ac:picMk id="29" creationId="{9F6E11C4-C0BB-45EA-9471-56DA7221254A}"/>
          </ac:picMkLst>
        </pc:picChg>
        <pc:picChg chg="add">
          <ac:chgData name="Kshitij Srivastava" userId="9ca786a045148134" providerId="Windows Live" clId="Web-{D843206A-47B0-4505-9395-15860D84F781}" dt="2021-05-27T11:01:32.130" v="220"/>
          <ac:picMkLst>
            <pc:docMk/>
            <pc:sldMk cId="4126815777" sldId="369"/>
            <ac:picMk id="31" creationId="{172213F2-77CA-4556-83DC-45FD511402BD}"/>
          </ac:picMkLst>
        </pc:picChg>
        <pc:picChg chg="del">
          <ac:chgData name="Kshitij Srivastava" userId="9ca786a045148134" providerId="Windows Live" clId="Web-{D843206A-47B0-4505-9395-15860D84F781}" dt="2021-05-27T11:01:30.240" v="213"/>
          <ac:picMkLst>
            <pc:docMk/>
            <pc:sldMk cId="4126815777" sldId="369"/>
            <ac:picMk id="107" creationId="{4538A220-B442-4A87-B846-9BF32113D7D1}"/>
          </ac:picMkLst>
        </pc:picChg>
        <pc:picChg chg="del">
          <ac:chgData name="Kshitij Srivastava" userId="9ca786a045148134" providerId="Windows Live" clId="Web-{D843206A-47B0-4505-9395-15860D84F781}" dt="2021-05-27T11:01:20.552" v="193"/>
          <ac:picMkLst>
            <pc:docMk/>
            <pc:sldMk cId="4126815777" sldId="369"/>
            <ac:picMk id="108" creationId="{AE9836EB-4121-4C7D-902E-B1076A5A6F11}"/>
          </ac:picMkLst>
        </pc:picChg>
        <pc:picChg chg="del">
          <ac:chgData name="Kshitij Srivastava" userId="9ca786a045148134" providerId="Windows Live" clId="Web-{D843206A-47B0-4505-9395-15860D84F781}" dt="2021-05-27T11:01:31.037" v="214"/>
          <ac:picMkLst>
            <pc:docMk/>
            <pc:sldMk cId="4126815777" sldId="369"/>
            <ac:picMk id="109" creationId="{3A1F52C3-E2DB-4556-A9E6-98025064FD58}"/>
          </ac:picMkLst>
        </pc:picChg>
        <pc:picChg chg="del">
          <ac:chgData name="Kshitij Srivastava" userId="9ca786a045148134" providerId="Windows Live" clId="Web-{D843206A-47B0-4505-9395-15860D84F781}" dt="2021-05-27T11:01:20.552" v="192"/>
          <ac:picMkLst>
            <pc:docMk/>
            <pc:sldMk cId="4126815777" sldId="369"/>
            <ac:picMk id="110" creationId="{7B0068B5-0C4B-43B8-BB82-4A7A81D9050D}"/>
          </ac:picMkLst>
        </pc:picChg>
        <pc:picChg chg="del">
          <ac:chgData name="Kshitij Srivastava" userId="9ca786a045148134" providerId="Windows Live" clId="Web-{D843206A-47B0-4505-9395-15860D84F781}" dt="2021-05-27T11:01:20.552" v="191"/>
          <ac:picMkLst>
            <pc:docMk/>
            <pc:sldMk cId="4126815777" sldId="369"/>
            <ac:picMk id="111" creationId="{5FA2B689-0ECD-4D24-BEDD-6306F2F7C925}"/>
          </ac:picMkLst>
        </pc:picChg>
        <pc:cxnChg chg="del">
          <ac:chgData name="Kshitij Srivastava" userId="9ca786a045148134" providerId="Windows Live" clId="Web-{D843206A-47B0-4505-9395-15860D84F781}" dt="2021-05-27T11:01:20.568" v="205"/>
          <ac:cxnSpMkLst>
            <pc:docMk/>
            <pc:sldMk cId="4126815777" sldId="369"/>
            <ac:cxnSpMk id="14" creationId="{FCA67EEA-91BD-4993-8B46-9782BA2713C6}"/>
          </ac:cxnSpMkLst>
        </pc:cxnChg>
        <pc:cxnChg chg="del">
          <ac:chgData name="Kshitij Srivastava" userId="9ca786a045148134" providerId="Windows Live" clId="Web-{D843206A-47B0-4505-9395-15860D84F781}" dt="2021-05-27T11:01:20.568" v="204"/>
          <ac:cxnSpMkLst>
            <pc:docMk/>
            <pc:sldMk cId="4126815777" sldId="369"/>
            <ac:cxnSpMk id="16" creationId="{FEC441D2-B895-46F0-949C-C956617178BB}"/>
          </ac:cxnSpMkLst>
        </pc:cxnChg>
        <pc:cxnChg chg="del">
          <ac:chgData name="Kshitij Srivastava" userId="9ca786a045148134" providerId="Windows Live" clId="Web-{D843206A-47B0-4505-9395-15860D84F781}" dt="2021-05-27T11:01:20.568" v="203"/>
          <ac:cxnSpMkLst>
            <pc:docMk/>
            <pc:sldMk cId="4126815777" sldId="369"/>
            <ac:cxnSpMk id="18" creationId="{04FABD28-0E62-4DFF-897F-28D578A6593A}"/>
          </ac:cxnSpMkLst>
        </pc:cxnChg>
        <pc:cxnChg chg="del">
          <ac:chgData name="Kshitij Srivastava" userId="9ca786a045148134" providerId="Windows Live" clId="Web-{D843206A-47B0-4505-9395-15860D84F781}" dt="2021-05-27T11:01:20.552" v="202"/>
          <ac:cxnSpMkLst>
            <pc:docMk/>
            <pc:sldMk cId="4126815777" sldId="369"/>
            <ac:cxnSpMk id="20" creationId="{3A827FA7-64AB-40CF-B510-FB4809ED5400}"/>
          </ac:cxnSpMkLst>
        </pc:cxnChg>
        <pc:cxnChg chg="del">
          <ac:chgData name="Kshitij Srivastava" userId="9ca786a045148134" providerId="Windows Live" clId="Web-{D843206A-47B0-4505-9395-15860D84F781}" dt="2021-05-27T11:01:20.552" v="201"/>
          <ac:cxnSpMkLst>
            <pc:docMk/>
            <pc:sldMk cId="4126815777" sldId="369"/>
            <ac:cxnSpMk id="22" creationId="{7B23A2F6-97B6-4E36-BE1B-942FBB90607C}"/>
          </ac:cxnSpMkLst>
        </pc:cxnChg>
        <pc:cxnChg chg="del">
          <ac:chgData name="Kshitij Srivastava" userId="9ca786a045148134" providerId="Windows Live" clId="Web-{D843206A-47B0-4505-9395-15860D84F781}" dt="2021-05-27T11:01:20.552" v="200"/>
          <ac:cxnSpMkLst>
            <pc:docMk/>
            <pc:sldMk cId="4126815777" sldId="369"/>
            <ac:cxnSpMk id="24" creationId="{13E378E2-6D0C-49A3-9B3C-CB4B064E082F}"/>
          </ac:cxnSpMkLst>
        </pc:cxnChg>
        <pc:cxnChg chg="del">
          <ac:chgData name="Kshitij Srivastava" userId="9ca786a045148134" providerId="Windows Live" clId="Web-{D843206A-47B0-4505-9395-15860D84F781}" dt="2021-05-27T11:01:20.552" v="199"/>
          <ac:cxnSpMkLst>
            <pc:docMk/>
            <pc:sldMk cId="4126815777" sldId="369"/>
            <ac:cxnSpMk id="26" creationId="{66EB32E4-F00B-420F-BFE5-90C8D42D894C}"/>
          </ac:cxnSpMkLst>
        </pc:cxnChg>
        <pc:cxnChg chg="add">
          <ac:chgData name="Kshitij Srivastava" userId="9ca786a045148134" providerId="Windows Live" clId="Web-{D843206A-47B0-4505-9395-15860D84F781}" dt="2021-05-27T11:01:32.146" v="221"/>
          <ac:cxnSpMkLst>
            <pc:docMk/>
            <pc:sldMk cId="4126815777" sldId="369"/>
            <ac:cxnSpMk id="33" creationId="{08B67102-D9ED-45B7-A86E-CEB5C2373824}"/>
          </ac:cxnSpMkLst>
        </pc:cxnChg>
        <pc:cxnChg chg="add">
          <ac:chgData name="Kshitij Srivastava" userId="9ca786a045148134" providerId="Windows Live" clId="Web-{D843206A-47B0-4505-9395-15860D84F781}" dt="2021-05-27T11:01:32.146" v="222"/>
          <ac:cxnSpMkLst>
            <pc:docMk/>
            <pc:sldMk cId="4126815777" sldId="369"/>
            <ac:cxnSpMk id="35" creationId="{F998BE78-E5D5-47E7-AC91-8378CC5C85BA}"/>
          </ac:cxnSpMkLst>
        </pc:cxnChg>
        <pc:cxnChg chg="add">
          <ac:chgData name="Kshitij Srivastava" userId="9ca786a045148134" providerId="Windows Live" clId="Web-{D843206A-47B0-4505-9395-15860D84F781}" dt="2021-05-27T11:01:32.162" v="223"/>
          <ac:cxnSpMkLst>
            <pc:docMk/>
            <pc:sldMk cId="4126815777" sldId="369"/>
            <ac:cxnSpMk id="36" creationId="{00FF0811-BF03-498E-AD88-FD9AC6933D52}"/>
          </ac:cxnSpMkLst>
        </pc:cxnChg>
        <pc:cxnChg chg="add">
          <ac:chgData name="Kshitij Srivastava" userId="9ca786a045148134" providerId="Windows Live" clId="Web-{D843206A-47B0-4505-9395-15860D84F781}" dt="2021-05-27T11:01:32.177" v="224"/>
          <ac:cxnSpMkLst>
            <pc:docMk/>
            <pc:sldMk cId="4126815777" sldId="369"/>
            <ac:cxnSpMk id="37" creationId="{F6708C01-FA6F-4623-B99E-14223547BE79}"/>
          </ac:cxnSpMkLst>
        </pc:cxnChg>
        <pc:cxnChg chg="add">
          <ac:chgData name="Kshitij Srivastava" userId="9ca786a045148134" providerId="Windows Live" clId="Web-{D843206A-47B0-4505-9395-15860D84F781}" dt="2021-05-27T11:01:32.177" v="225"/>
          <ac:cxnSpMkLst>
            <pc:docMk/>
            <pc:sldMk cId="4126815777" sldId="369"/>
            <ac:cxnSpMk id="39" creationId="{2DBD8928-15B9-4706-B8B7-7393FDF48ED2}"/>
          </ac:cxnSpMkLst>
        </pc:cxnChg>
        <pc:cxnChg chg="add">
          <ac:chgData name="Kshitij Srivastava" userId="9ca786a045148134" providerId="Windows Live" clId="Web-{D843206A-47B0-4505-9395-15860D84F781}" dt="2021-05-27T11:01:32.193" v="226"/>
          <ac:cxnSpMkLst>
            <pc:docMk/>
            <pc:sldMk cId="4126815777" sldId="369"/>
            <ac:cxnSpMk id="41" creationId="{3E119052-CDC3-4836-AB9F-5C706873F0FE}"/>
          </ac:cxnSpMkLst>
        </pc:cxnChg>
        <pc:cxnChg chg="add">
          <ac:chgData name="Kshitij Srivastava" userId="9ca786a045148134" providerId="Windows Live" clId="Web-{D843206A-47B0-4505-9395-15860D84F781}" dt="2021-05-27T11:01:32.209" v="227"/>
          <ac:cxnSpMkLst>
            <pc:docMk/>
            <pc:sldMk cId="4126815777" sldId="369"/>
            <ac:cxnSpMk id="43" creationId="{15A69E8B-7195-4F7E-8104-F32F96F0DF4D}"/>
          </ac:cxnSpMkLst>
        </pc:cxnChg>
        <pc:cxnChg chg="add">
          <ac:chgData name="Kshitij Srivastava" userId="9ca786a045148134" providerId="Windows Live" clId="Web-{D843206A-47B0-4505-9395-15860D84F781}" dt="2021-05-27T11:01:32.224" v="229"/>
          <ac:cxnSpMkLst>
            <pc:docMk/>
            <pc:sldMk cId="4126815777" sldId="369"/>
            <ac:cxnSpMk id="47" creationId="{B97CE6AC-39B2-49B6-8D23-84325B3CDD98}"/>
          </ac:cxnSpMkLst>
        </pc:cxnChg>
        <pc:cxnChg chg="add">
          <ac:chgData name="Kshitij Srivastava" userId="9ca786a045148134" providerId="Windows Live" clId="Web-{D843206A-47B0-4505-9395-15860D84F781}" dt="2021-05-27T11:01:32.240" v="231"/>
          <ac:cxnSpMkLst>
            <pc:docMk/>
            <pc:sldMk cId="4126815777" sldId="369"/>
            <ac:cxnSpMk id="51" creationId="{9EC9E919-817F-4114-95D6-116F4F859099}"/>
          </ac:cxnSpMkLst>
        </pc:cxnChg>
        <pc:cxnChg chg="add">
          <ac:chgData name="Kshitij Srivastava" userId="9ca786a045148134" providerId="Windows Live" clId="Web-{D843206A-47B0-4505-9395-15860D84F781}" dt="2021-05-27T11:01:32.255" v="233"/>
          <ac:cxnSpMkLst>
            <pc:docMk/>
            <pc:sldMk cId="4126815777" sldId="369"/>
            <ac:cxnSpMk id="55" creationId="{E66C58C9-225E-4D22-81B1-656914ABC55B}"/>
          </ac:cxnSpMkLst>
        </pc:cxnChg>
        <pc:cxnChg chg="add">
          <ac:chgData name="Kshitij Srivastava" userId="9ca786a045148134" providerId="Windows Live" clId="Web-{D843206A-47B0-4505-9395-15860D84F781}" dt="2021-05-27T11:01:32.287" v="236"/>
          <ac:cxnSpMkLst>
            <pc:docMk/>
            <pc:sldMk cId="4126815777" sldId="369"/>
            <ac:cxnSpMk id="61" creationId="{C88C7E8D-7AC7-47E1-A30D-BA957113E73A}"/>
          </ac:cxnSpMkLst>
        </pc:cxnChg>
        <pc:cxnChg chg="add">
          <ac:chgData name="Kshitij Srivastava" userId="9ca786a045148134" providerId="Windows Live" clId="Web-{D843206A-47B0-4505-9395-15860D84F781}" dt="2021-05-27T11:01:32.302" v="238"/>
          <ac:cxnSpMkLst>
            <pc:docMk/>
            <pc:sldMk cId="4126815777" sldId="369"/>
            <ac:cxnSpMk id="65" creationId="{0756ED78-DF41-4779-94EA-6DC96CC64E87}"/>
          </ac:cxnSpMkLst>
        </pc:cxnChg>
        <pc:cxnChg chg="add">
          <ac:chgData name="Kshitij Srivastava" userId="9ca786a045148134" providerId="Windows Live" clId="Web-{D843206A-47B0-4505-9395-15860D84F781}" dt="2021-05-27T11:01:32.318" v="240"/>
          <ac:cxnSpMkLst>
            <pc:docMk/>
            <pc:sldMk cId="4126815777" sldId="369"/>
            <ac:cxnSpMk id="69" creationId="{EE03FBE1-78E7-485E-BF2D-7985AB19300B}"/>
          </ac:cxnSpMkLst>
        </pc:cxnChg>
        <pc:cxnChg chg="add">
          <ac:chgData name="Kshitij Srivastava" userId="9ca786a045148134" providerId="Windows Live" clId="Web-{D843206A-47B0-4505-9395-15860D84F781}" dt="2021-05-27T11:01:32.365" v="243"/>
          <ac:cxnSpMkLst>
            <pc:docMk/>
            <pc:sldMk cId="4126815777" sldId="369"/>
            <ac:cxnSpMk id="75" creationId="{A2857D5B-B1BF-4C44-B3F0-2741DF268566}"/>
          </ac:cxnSpMkLst>
        </pc:cxnChg>
        <pc:cxnChg chg="add">
          <ac:chgData name="Kshitij Srivastava" userId="9ca786a045148134" providerId="Windows Live" clId="Web-{D843206A-47B0-4505-9395-15860D84F781}" dt="2021-05-27T11:01:32.380" v="245"/>
          <ac:cxnSpMkLst>
            <pc:docMk/>
            <pc:sldMk cId="4126815777" sldId="369"/>
            <ac:cxnSpMk id="79" creationId="{F358C2DE-B32F-4317-8298-58B401F675A3}"/>
          </ac:cxnSpMkLst>
        </pc:cxnChg>
        <pc:cxnChg chg="add">
          <ac:chgData name="Kshitij Srivastava" userId="9ca786a045148134" providerId="Windows Live" clId="Web-{D843206A-47B0-4505-9395-15860D84F781}" dt="2021-05-27T11:01:32.396" v="247"/>
          <ac:cxnSpMkLst>
            <pc:docMk/>
            <pc:sldMk cId="4126815777" sldId="369"/>
            <ac:cxnSpMk id="83" creationId="{1D89FFB7-1A25-42AD-9818-0782850BEC91}"/>
          </ac:cxnSpMkLst>
        </pc:cxnChg>
        <pc:cxnChg chg="add">
          <ac:chgData name="Kshitij Srivastava" userId="9ca786a045148134" providerId="Windows Live" clId="Web-{D843206A-47B0-4505-9395-15860D84F781}" dt="2021-05-27T11:01:32.427" v="250"/>
          <ac:cxnSpMkLst>
            <pc:docMk/>
            <pc:sldMk cId="4126815777" sldId="369"/>
            <ac:cxnSpMk id="89" creationId="{3D1345B0-04CE-4629-9254-6FB563B29C98}"/>
          </ac:cxnSpMkLst>
        </pc:cxnChg>
        <pc:cxnChg chg="add">
          <ac:chgData name="Kshitij Srivastava" userId="9ca786a045148134" providerId="Windows Live" clId="Web-{D843206A-47B0-4505-9395-15860D84F781}" dt="2021-05-27T11:01:32.459" v="252"/>
          <ac:cxnSpMkLst>
            <pc:docMk/>
            <pc:sldMk cId="4126815777" sldId="369"/>
            <ac:cxnSpMk id="93" creationId="{6B6A7B17-53D9-445E-87DC-83C216CFDA27}"/>
          </ac:cxnSpMkLst>
        </pc:cxnChg>
        <pc:cxnChg chg="add">
          <ac:chgData name="Kshitij Srivastava" userId="9ca786a045148134" providerId="Windows Live" clId="Web-{D843206A-47B0-4505-9395-15860D84F781}" dt="2021-05-27T11:01:32.474" v="254"/>
          <ac:cxnSpMkLst>
            <pc:docMk/>
            <pc:sldMk cId="4126815777" sldId="369"/>
            <ac:cxnSpMk id="97" creationId="{306E1812-A98F-4895-9FDE-EB009D8D679A}"/>
          </ac:cxnSpMkLst>
        </pc:cxnChg>
        <pc:cxnChg chg="add">
          <ac:chgData name="Kshitij Srivastava" userId="9ca786a045148134" providerId="Windows Live" clId="Web-{D843206A-47B0-4505-9395-15860D84F781}" dt="2021-05-27T11:01:32.521" v="257"/>
          <ac:cxnSpMkLst>
            <pc:docMk/>
            <pc:sldMk cId="4126815777" sldId="369"/>
            <ac:cxnSpMk id="123" creationId="{C4FD1879-2A16-4AC0-B212-AFE2F75D3778}"/>
          </ac:cxnSpMkLst>
        </pc:cxnChg>
        <pc:cxnChg chg="add">
          <ac:chgData name="Kshitij Srivastava" userId="9ca786a045148134" providerId="Windows Live" clId="Web-{D843206A-47B0-4505-9395-15860D84F781}" dt="2021-05-27T11:01:32.537" v="259"/>
          <ac:cxnSpMkLst>
            <pc:docMk/>
            <pc:sldMk cId="4126815777" sldId="369"/>
            <ac:cxnSpMk id="127" creationId="{63C0749A-9B2C-4102-A706-91DC538C18C1}"/>
          </ac:cxnSpMkLst>
        </pc:cxnChg>
        <pc:cxnChg chg="add">
          <ac:chgData name="Kshitij Srivastava" userId="9ca786a045148134" providerId="Windows Live" clId="Web-{D843206A-47B0-4505-9395-15860D84F781}" dt="2021-05-27T11:01:32.568" v="261"/>
          <ac:cxnSpMkLst>
            <pc:docMk/>
            <pc:sldMk cId="4126815777" sldId="369"/>
            <ac:cxnSpMk id="131" creationId="{BAB16E72-7017-464D-8BC6-B4C8FA927EF2}"/>
          </ac:cxnSpMkLst>
        </pc:cxnChg>
      </pc:sldChg>
      <pc:sldChg chg="modSp add del ord addAnim modAnim">
        <pc:chgData name="Kshitij Srivastava" userId="9ca786a045148134" providerId="Windows Live" clId="Web-{D843206A-47B0-4505-9395-15860D84F781}" dt="2021-05-27T10:58:58.489" v="165"/>
        <pc:sldMkLst>
          <pc:docMk/>
          <pc:sldMk cId="2441078804" sldId="373"/>
        </pc:sldMkLst>
        <pc:spChg chg="mod">
          <ac:chgData name="Kshitij Srivastava" userId="9ca786a045148134" providerId="Windows Live" clId="Web-{D843206A-47B0-4505-9395-15860D84F781}" dt="2021-05-27T10:15:52.292" v="19" actId="1076"/>
          <ac:spMkLst>
            <pc:docMk/>
            <pc:sldMk cId="2441078804" sldId="373"/>
            <ac:spMk id="5" creationId="{7702228C-0876-449F-A359-28B7C5AA2E25}"/>
          </ac:spMkLst>
        </pc:spChg>
      </pc:sldChg>
      <pc:sldChg chg="del">
        <pc:chgData name="Kshitij Srivastava" userId="9ca786a045148134" providerId="Windows Live" clId="Web-{D843206A-47B0-4505-9395-15860D84F781}" dt="2021-05-27T10:22:29.372" v="88"/>
        <pc:sldMkLst>
          <pc:docMk/>
          <pc:sldMk cId="4101142523" sldId="394"/>
        </pc:sldMkLst>
      </pc:sldChg>
      <pc:sldChg chg="addSp modSp new mod setBg addAnim delAnim modAnim">
        <pc:chgData name="Kshitij Srivastava" userId="9ca786a045148134" providerId="Windows Live" clId="Web-{D843206A-47B0-4505-9395-15860D84F781}" dt="2021-05-27T10:27:26.842" v="89"/>
        <pc:sldMkLst>
          <pc:docMk/>
          <pc:sldMk cId="1158995168" sldId="407"/>
        </pc:sldMkLst>
        <pc:spChg chg="mod">
          <ac:chgData name="Kshitij Srivastava" userId="9ca786a045148134" providerId="Windows Live" clId="Web-{D843206A-47B0-4505-9395-15860D84F781}" dt="2021-05-27T10:05:46.727" v="14" actId="20577"/>
          <ac:spMkLst>
            <pc:docMk/>
            <pc:sldMk cId="1158995168" sldId="407"/>
            <ac:spMk id="2" creationId="{9D9362FC-FA7A-4809-A273-CDE957D75463}"/>
          </ac:spMkLst>
        </pc:spChg>
        <pc:spChg chg="add">
          <ac:chgData name="Kshitij Srivastava" userId="9ca786a045148134" providerId="Windows Live" clId="Web-{D843206A-47B0-4505-9395-15860D84F781}" dt="2021-05-27T10:05:08.071" v="10"/>
          <ac:spMkLst>
            <pc:docMk/>
            <pc:sldMk cId="1158995168" sldId="407"/>
            <ac:spMk id="8" creationId="{25C8D2C1-DA83-420D-9635-D52CE066B5DA}"/>
          </ac:spMkLst>
        </pc:spChg>
        <pc:spChg chg="add">
          <ac:chgData name="Kshitij Srivastava" userId="9ca786a045148134" providerId="Windows Live" clId="Web-{D843206A-47B0-4505-9395-15860D84F781}" dt="2021-05-27T10:05:08.071" v="10"/>
          <ac:spMkLst>
            <pc:docMk/>
            <pc:sldMk cId="1158995168" sldId="407"/>
            <ac:spMk id="10" creationId="{434F74C9-6A0B-409E-AD1C-45B58BE91BB8}"/>
          </ac:spMkLst>
        </pc:spChg>
        <pc:spChg chg="add">
          <ac:chgData name="Kshitij Srivastava" userId="9ca786a045148134" providerId="Windows Live" clId="Web-{D843206A-47B0-4505-9395-15860D84F781}" dt="2021-05-27T10:05:08.071" v="10"/>
          <ac:spMkLst>
            <pc:docMk/>
            <pc:sldMk cId="1158995168" sldId="407"/>
            <ac:spMk id="14" creationId="{F452A527-3631-41ED-858D-3777A7D1496A}"/>
          </ac:spMkLst>
        </pc:spChg>
        <pc:picChg chg="add">
          <ac:chgData name="Kshitij Srivastava" userId="9ca786a045148134" providerId="Windows Live" clId="Web-{D843206A-47B0-4505-9395-15860D84F781}" dt="2021-05-27T10:05:08.071" v="10"/>
          <ac:picMkLst>
            <pc:docMk/>
            <pc:sldMk cId="1158995168" sldId="407"/>
            <ac:picMk id="4" creationId="{96D9569C-DEDC-4DB4-8BC7-AC26EE3E000A}"/>
          </ac:picMkLst>
        </pc:picChg>
        <pc:cxnChg chg="add">
          <ac:chgData name="Kshitij Srivastava" userId="9ca786a045148134" providerId="Windows Live" clId="Web-{D843206A-47B0-4505-9395-15860D84F781}" dt="2021-05-27T10:05:08.071" v="10"/>
          <ac:cxnSpMkLst>
            <pc:docMk/>
            <pc:sldMk cId="1158995168" sldId="407"/>
            <ac:cxnSpMk id="12" creationId="{F5486A9D-1265-4B57-91E6-68E666B978BC}"/>
          </ac:cxnSpMkLst>
        </pc:cxnChg>
        <pc:cxnChg chg="add">
          <ac:chgData name="Kshitij Srivastava" userId="9ca786a045148134" providerId="Windows Live" clId="Web-{D843206A-47B0-4505-9395-15860D84F781}" dt="2021-05-27T10:05:08.071" v="10"/>
          <ac:cxnSpMkLst>
            <pc:docMk/>
            <pc:sldMk cId="1158995168" sldId="407"/>
            <ac:cxnSpMk id="16" creationId="{D28A9C89-B313-458F-9C85-515930A51A93}"/>
          </ac:cxnSpMkLst>
        </pc:cxnChg>
      </pc:sldChg>
      <pc:sldChg chg="addSp delSp modSp new addAnim modAnim">
        <pc:chgData name="Kshitij Srivastava" userId="9ca786a045148134" providerId="Windows Live" clId="Web-{D843206A-47B0-4505-9395-15860D84F781}" dt="2021-05-27T10:56:57.411" v="157"/>
        <pc:sldMkLst>
          <pc:docMk/>
          <pc:sldMk cId="2599705019" sldId="408"/>
        </pc:sldMkLst>
        <pc:spChg chg="mod">
          <ac:chgData name="Kshitij Srivastava" userId="9ca786a045148134" providerId="Windows Live" clId="Web-{D843206A-47B0-4505-9395-15860D84F781}" dt="2021-05-27T10:48:27.268" v="92" actId="20577"/>
          <ac:spMkLst>
            <pc:docMk/>
            <pc:sldMk cId="2599705019" sldId="408"/>
            <ac:spMk id="2" creationId="{A9409127-5C8C-490A-9956-5BFADF5E86A8}"/>
          </ac:spMkLst>
        </pc:spChg>
        <pc:spChg chg="del mod">
          <ac:chgData name="Kshitij Srivastava" userId="9ca786a045148134" providerId="Windows Live" clId="Web-{D843206A-47B0-4505-9395-15860D84F781}" dt="2021-05-27T10:48:33.565" v="94"/>
          <ac:spMkLst>
            <pc:docMk/>
            <pc:sldMk cId="2599705019" sldId="408"/>
            <ac:spMk id="3" creationId="{DF5B72AD-709D-4F75-92C8-0D2E2E4FC8EA}"/>
          </ac:spMkLst>
        </pc:spChg>
        <pc:spChg chg="add mod">
          <ac:chgData name="Kshitij Srivastava" userId="9ca786a045148134" providerId="Windows Live" clId="Web-{D843206A-47B0-4505-9395-15860D84F781}" dt="2021-05-27T10:55:08.364" v="143" actId="1076"/>
          <ac:spMkLst>
            <pc:docMk/>
            <pc:sldMk cId="2599705019" sldId="408"/>
            <ac:spMk id="9" creationId="{AFE6A7C4-4905-4548-95F9-B9B70BCA3EDF}"/>
          </ac:spMkLst>
        </pc:spChg>
        <pc:spChg chg="add mod">
          <ac:chgData name="Kshitij Srivastava" userId="9ca786a045148134" providerId="Windows Live" clId="Web-{D843206A-47B0-4505-9395-15860D84F781}" dt="2021-05-27T10:54:40.863" v="137" actId="1076"/>
          <ac:spMkLst>
            <pc:docMk/>
            <pc:sldMk cId="2599705019" sldId="408"/>
            <ac:spMk id="12" creationId="{15D5AF74-327A-47C5-8955-9623C3A7016E}"/>
          </ac:spMkLst>
        </pc:spChg>
        <pc:picChg chg="add mod">
          <ac:chgData name="Kshitij Srivastava" userId="9ca786a045148134" providerId="Windows Live" clId="Web-{D843206A-47B0-4505-9395-15860D84F781}" dt="2021-05-27T10:53:25.082" v="128" actId="1076"/>
          <ac:picMkLst>
            <pc:docMk/>
            <pc:sldMk cId="2599705019" sldId="408"/>
            <ac:picMk id="4" creationId="{2BFBE4E5-9F93-4678-9DC3-3F38F552DB77}"/>
          </ac:picMkLst>
        </pc:picChg>
        <pc:picChg chg="add mod">
          <ac:chgData name="Kshitij Srivastava" userId="9ca786a045148134" providerId="Windows Live" clId="Web-{D843206A-47B0-4505-9395-15860D84F781}" dt="2021-05-27T10:53:26.973" v="129" actId="1076"/>
          <ac:picMkLst>
            <pc:docMk/>
            <pc:sldMk cId="2599705019" sldId="408"/>
            <ac:picMk id="5" creationId="{C3F27FD7-5406-4B9B-BA72-1E634AEF0195}"/>
          </ac:picMkLst>
        </pc:picChg>
        <pc:picChg chg="add mod">
          <ac:chgData name="Kshitij Srivastava" userId="9ca786a045148134" providerId="Windows Live" clId="Web-{D843206A-47B0-4505-9395-15860D84F781}" dt="2021-05-27T10:51:52.394" v="114" actId="1076"/>
          <ac:picMkLst>
            <pc:docMk/>
            <pc:sldMk cId="2599705019" sldId="408"/>
            <ac:picMk id="8" creationId="{4246FACA-1CC6-4AF4-B853-9561192CC51C}"/>
          </ac:picMkLst>
        </pc:picChg>
        <pc:picChg chg="add mod">
          <ac:chgData name="Kshitij Srivastava" userId="9ca786a045148134" providerId="Windows Live" clId="Web-{D843206A-47B0-4505-9395-15860D84F781}" dt="2021-05-27T10:53:39.785" v="132" actId="1076"/>
          <ac:picMkLst>
            <pc:docMk/>
            <pc:sldMk cId="2599705019" sldId="408"/>
            <ac:picMk id="10" creationId="{5EA80E7D-4B6D-4F2A-BD84-744CF55EE378}"/>
          </ac:picMkLst>
        </pc:picChg>
        <pc:cxnChg chg="add mod">
          <ac:chgData name="Kshitij Srivastava" userId="9ca786a045148134" providerId="Windows Live" clId="Web-{D843206A-47B0-4505-9395-15860D84F781}" dt="2021-05-27T10:51:18.488" v="109" actId="14100"/>
          <ac:cxnSpMkLst>
            <pc:docMk/>
            <pc:sldMk cId="2599705019" sldId="408"/>
            <ac:cxnSpMk id="6" creationId="{6F1FC78B-2FC6-4A2C-8A31-083BA38DA92D}"/>
          </ac:cxnSpMkLst>
        </pc:cxnChg>
      </pc:sldChg>
      <pc:sldChg chg="addSp modSp add replId addAnim delAnim">
        <pc:chgData name="Kshitij Srivastava" userId="9ca786a045148134" providerId="Windows Live" clId="Web-{D843206A-47B0-4505-9395-15860D84F781}" dt="2021-05-27T10:57:37.536" v="162" actId="1076"/>
        <pc:sldMkLst>
          <pc:docMk/>
          <pc:sldMk cId="288367546" sldId="409"/>
        </pc:sldMkLst>
        <pc:spChg chg="mod">
          <ac:chgData name="Kshitij Srivastava" userId="9ca786a045148134" providerId="Windows Live" clId="Web-{D843206A-47B0-4505-9395-15860D84F781}" dt="2021-05-27T10:57:37.536" v="162" actId="1076"/>
          <ac:spMkLst>
            <pc:docMk/>
            <pc:sldMk cId="288367546" sldId="409"/>
            <ac:spMk id="9" creationId="{AFE6A7C4-4905-4548-95F9-B9B70BCA3EDF}"/>
          </ac:spMkLst>
        </pc:spChg>
        <pc:picChg chg="add mod">
          <ac:chgData name="Kshitij Srivastava" userId="9ca786a045148134" providerId="Windows Live" clId="Web-{D843206A-47B0-4505-9395-15860D84F781}" dt="2021-05-27T10:56:07.754" v="145" actId="1076"/>
          <ac:picMkLst>
            <pc:docMk/>
            <pc:sldMk cId="288367546" sldId="409"/>
            <ac:picMk id="3" creationId="{75500057-81D5-4BFD-BCB0-9F7C7D4BE90E}"/>
          </ac:picMkLst>
        </pc:picChg>
      </pc:sldChg>
      <pc:sldChg chg="add replId">
        <pc:chgData name="Kshitij Srivastava" userId="9ca786a045148134" providerId="Windows Live" clId="Web-{D843206A-47B0-4505-9395-15860D84F781}" dt="2021-05-27T10:59:29.630" v="166"/>
        <pc:sldMkLst>
          <pc:docMk/>
          <pc:sldMk cId="2577996725" sldId="410"/>
        </pc:sldMkLst>
      </pc:sldChg>
      <pc:sldChg chg="addSp delSp modSp new">
        <pc:chgData name="Kshitij Srivastava" userId="9ca786a045148134" providerId="Windows Live" clId="Web-{D843206A-47B0-4505-9395-15860D84F781}" dt="2021-05-27T11:05:33.584" v="341"/>
        <pc:sldMkLst>
          <pc:docMk/>
          <pc:sldMk cId="4067372075" sldId="411"/>
        </pc:sldMkLst>
        <pc:spChg chg="del mod">
          <ac:chgData name="Kshitij Srivastava" userId="9ca786a045148134" providerId="Windows Live" clId="Web-{D843206A-47B0-4505-9395-15860D84F781}" dt="2021-05-27T11:04:22.522" v="333"/>
          <ac:spMkLst>
            <pc:docMk/>
            <pc:sldMk cId="4067372075" sldId="411"/>
            <ac:spMk id="2" creationId="{4DE16CB9-F6FF-4A63-9B02-0E11B80FF415}"/>
          </ac:spMkLst>
        </pc:spChg>
        <pc:spChg chg="add mod">
          <ac:chgData name="Kshitij Srivastava" userId="9ca786a045148134" providerId="Windows Live" clId="Web-{D843206A-47B0-4505-9395-15860D84F781}" dt="2021-05-27T11:04:34.537" v="335" actId="1076"/>
          <ac:spMkLst>
            <pc:docMk/>
            <pc:sldMk cId="4067372075" sldId="411"/>
            <ac:spMk id="4" creationId="{ABD3AC21-54CE-4D90-8D53-43A975A476FE}"/>
          </ac:spMkLst>
        </pc:spChg>
        <pc:spChg chg="add">
          <ac:chgData name="Kshitij Srivastava" userId="9ca786a045148134" providerId="Windows Live" clId="Web-{D843206A-47B0-4505-9395-15860D84F781}" dt="2021-05-27T11:04:05.225" v="287"/>
          <ac:spMkLst>
            <pc:docMk/>
            <pc:sldMk cId="4067372075" sldId="411"/>
            <ac:spMk id="30" creationId="{086687D4-58D8-4214-B05E-E9436A4A7DCB}"/>
          </ac:spMkLst>
        </pc:spChg>
        <pc:spChg chg="add">
          <ac:chgData name="Kshitij Srivastava" userId="9ca786a045148134" providerId="Windows Live" clId="Web-{D843206A-47B0-4505-9395-15860D84F781}" dt="2021-05-27T11:04:05.256" v="289"/>
          <ac:spMkLst>
            <pc:docMk/>
            <pc:sldMk cId="4067372075" sldId="411"/>
            <ac:spMk id="34" creationId="{8554BA71-B28E-4888-88A1-C8D18E070586}"/>
          </ac:spMkLst>
        </pc:spChg>
        <pc:spChg chg="add">
          <ac:chgData name="Kshitij Srivastava" userId="9ca786a045148134" providerId="Windows Live" clId="Web-{D843206A-47B0-4505-9395-15860D84F781}" dt="2021-05-27T11:04:05.272" v="291"/>
          <ac:spMkLst>
            <pc:docMk/>
            <pc:sldMk cId="4067372075" sldId="411"/>
            <ac:spMk id="38" creationId="{25F39844-11F6-471D-97F7-7D3CC08574CF}"/>
          </ac:spMkLst>
        </pc:spChg>
        <pc:spChg chg="add">
          <ac:chgData name="Kshitij Srivastava" userId="9ca786a045148134" providerId="Windows Live" clId="Web-{D843206A-47B0-4505-9395-15860D84F781}" dt="2021-05-27T11:04:05.287" v="293"/>
          <ac:spMkLst>
            <pc:docMk/>
            <pc:sldMk cId="4067372075" sldId="411"/>
            <ac:spMk id="42" creationId="{43220B15-A5BD-42A3-8B3C-04B0CA2FFF16}"/>
          </ac:spMkLst>
        </pc:spChg>
        <pc:spChg chg="add">
          <ac:chgData name="Kshitij Srivastava" userId="9ca786a045148134" providerId="Windows Live" clId="Web-{D843206A-47B0-4505-9395-15860D84F781}" dt="2021-05-27T11:04:05.303" v="294"/>
          <ac:spMkLst>
            <pc:docMk/>
            <pc:sldMk cId="4067372075" sldId="411"/>
            <ac:spMk id="44" creationId="{40761E8A-4534-4D41-8CE3-4382C8641EC0}"/>
          </ac:spMkLst>
        </pc:spChg>
        <pc:spChg chg="add">
          <ac:chgData name="Kshitij Srivastava" userId="9ca786a045148134" providerId="Windows Live" clId="Web-{D843206A-47B0-4505-9395-15860D84F781}" dt="2021-05-27T11:04:05.318" v="296"/>
          <ac:spMkLst>
            <pc:docMk/>
            <pc:sldMk cId="4067372075" sldId="411"/>
            <ac:spMk id="48" creationId="{4F2C9BF0-A96C-48E7-8101-BFBADFB2905E}"/>
          </ac:spMkLst>
        </pc:spChg>
        <pc:spChg chg="add">
          <ac:chgData name="Kshitij Srivastava" userId="9ca786a045148134" providerId="Windows Live" clId="Web-{D843206A-47B0-4505-9395-15860D84F781}" dt="2021-05-27T11:04:05.350" v="298"/>
          <ac:spMkLst>
            <pc:docMk/>
            <pc:sldMk cId="4067372075" sldId="411"/>
            <ac:spMk id="52" creationId="{1A701B94-2814-4F14-908D-313C220BA4E8}"/>
          </ac:spMkLst>
        </pc:spChg>
        <pc:spChg chg="add">
          <ac:chgData name="Kshitij Srivastava" userId="9ca786a045148134" providerId="Windows Live" clId="Web-{D843206A-47B0-4505-9395-15860D84F781}" dt="2021-05-27T11:04:05.365" v="300"/>
          <ac:spMkLst>
            <pc:docMk/>
            <pc:sldMk cId="4067372075" sldId="411"/>
            <ac:spMk id="56" creationId="{2484F7FA-F4CC-42B9-9525-4DF5C19BE6B3}"/>
          </ac:spMkLst>
        </pc:spChg>
        <pc:spChg chg="add">
          <ac:chgData name="Kshitij Srivastava" userId="9ca786a045148134" providerId="Windows Live" clId="Web-{D843206A-47B0-4505-9395-15860D84F781}" dt="2021-05-27T11:04:05.381" v="301"/>
          <ac:spMkLst>
            <pc:docMk/>
            <pc:sldMk cId="4067372075" sldId="411"/>
            <ac:spMk id="58" creationId="{E48ED300-4B00-472A-8C46-E1BC1F084E72}"/>
          </ac:spMkLst>
        </pc:spChg>
        <pc:spChg chg="add">
          <ac:chgData name="Kshitij Srivastava" userId="9ca786a045148134" providerId="Windows Live" clId="Web-{D843206A-47B0-4505-9395-15860D84F781}" dt="2021-05-27T11:04:05.397" v="303"/>
          <ac:spMkLst>
            <pc:docMk/>
            <pc:sldMk cId="4067372075" sldId="411"/>
            <ac:spMk id="62" creationId="{4796E699-D748-4059-8A0E-412DEED10E95}"/>
          </ac:spMkLst>
        </pc:spChg>
        <pc:spChg chg="add">
          <ac:chgData name="Kshitij Srivastava" userId="9ca786a045148134" providerId="Windows Live" clId="Web-{D843206A-47B0-4505-9395-15860D84F781}" dt="2021-05-27T11:04:05.412" v="305"/>
          <ac:spMkLst>
            <pc:docMk/>
            <pc:sldMk cId="4067372075" sldId="411"/>
            <ac:spMk id="66" creationId="{82DB23BE-A5B3-4F0F-B652-06A14CF3FA6E}"/>
          </ac:spMkLst>
        </pc:spChg>
        <pc:spChg chg="add">
          <ac:chgData name="Kshitij Srivastava" userId="9ca786a045148134" providerId="Windows Live" clId="Web-{D843206A-47B0-4505-9395-15860D84F781}" dt="2021-05-27T11:04:05.443" v="307"/>
          <ac:spMkLst>
            <pc:docMk/>
            <pc:sldMk cId="4067372075" sldId="411"/>
            <ac:spMk id="70" creationId="{D99A21A3-4847-49EC-A1AB-0C587D40636E}"/>
          </ac:spMkLst>
        </pc:spChg>
        <pc:spChg chg="add">
          <ac:chgData name="Kshitij Srivastava" userId="9ca786a045148134" providerId="Windows Live" clId="Web-{D843206A-47B0-4505-9395-15860D84F781}" dt="2021-05-27T11:04:05.459" v="308"/>
          <ac:spMkLst>
            <pc:docMk/>
            <pc:sldMk cId="4067372075" sldId="411"/>
            <ac:spMk id="72" creationId="{CF005055-E0F5-492F-9F16-8E44A08BA814}"/>
          </ac:spMkLst>
        </pc:spChg>
        <pc:spChg chg="add">
          <ac:chgData name="Kshitij Srivastava" userId="9ca786a045148134" providerId="Windows Live" clId="Web-{D843206A-47B0-4505-9395-15860D84F781}" dt="2021-05-27T11:04:05.475" v="310"/>
          <ac:spMkLst>
            <pc:docMk/>
            <pc:sldMk cId="4067372075" sldId="411"/>
            <ac:spMk id="76" creationId="{3300E376-2E2B-4990-B634-70608A87FB9D}"/>
          </ac:spMkLst>
        </pc:spChg>
        <pc:spChg chg="add">
          <ac:chgData name="Kshitij Srivastava" userId="9ca786a045148134" providerId="Windows Live" clId="Web-{D843206A-47B0-4505-9395-15860D84F781}" dt="2021-05-27T11:04:05.506" v="312"/>
          <ac:spMkLst>
            <pc:docMk/>
            <pc:sldMk cId="4067372075" sldId="411"/>
            <ac:spMk id="80" creationId="{AA92F459-42A6-44CD-99FA-2B5BCC16D77F}"/>
          </ac:spMkLst>
        </pc:spChg>
        <pc:spChg chg="add">
          <ac:chgData name="Kshitij Srivastava" userId="9ca786a045148134" providerId="Windows Live" clId="Web-{D843206A-47B0-4505-9395-15860D84F781}" dt="2021-05-27T11:04:05.522" v="314"/>
          <ac:spMkLst>
            <pc:docMk/>
            <pc:sldMk cId="4067372075" sldId="411"/>
            <ac:spMk id="84" creationId="{B2044CFC-666A-4306-8F45-3B2210459A29}"/>
          </ac:spMkLst>
        </pc:spChg>
        <pc:spChg chg="add">
          <ac:chgData name="Kshitij Srivastava" userId="9ca786a045148134" providerId="Windows Live" clId="Web-{D843206A-47B0-4505-9395-15860D84F781}" dt="2021-05-27T11:04:05.537" v="315"/>
          <ac:spMkLst>
            <pc:docMk/>
            <pc:sldMk cId="4067372075" sldId="411"/>
            <ac:spMk id="86" creationId="{792A5AB5-0037-475E-B978-9DA32AD44E64}"/>
          </ac:spMkLst>
        </pc:spChg>
        <pc:spChg chg="add">
          <ac:chgData name="Kshitij Srivastava" userId="9ca786a045148134" providerId="Windows Live" clId="Web-{D843206A-47B0-4505-9395-15860D84F781}" dt="2021-05-27T11:04:05.568" v="317"/>
          <ac:spMkLst>
            <pc:docMk/>
            <pc:sldMk cId="4067372075" sldId="411"/>
            <ac:spMk id="90" creationId="{F5887812-1DBC-4FA8-9A50-73AF6107EACF}"/>
          </ac:spMkLst>
        </pc:spChg>
        <pc:spChg chg="add">
          <ac:chgData name="Kshitij Srivastava" userId="9ca786a045148134" providerId="Windows Live" clId="Web-{D843206A-47B0-4505-9395-15860D84F781}" dt="2021-05-27T11:04:05.584" v="319"/>
          <ac:spMkLst>
            <pc:docMk/>
            <pc:sldMk cId="4067372075" sldId="411"/>
            <ac:spMk id="94" creationId="{43CF8BB2-ECFA-40DF-B85F-7FC0922BB877}"/>
          </ac:spMkLst>
        </pc:spChg>
        <pc:spChg chg="add">
          <ac:chgData name="Kshitij Srivastava" userId="9ca786a045148134" providerId="Windows Live" clId="Web-{D843206A-47B0-4505-9395-15860D84F781}" dt="2021-05-27T11:04:05.615" v="321"/>
          <ac:spMkLst>
            <pc:docMk/>
            <pc:sldMk cId="4067372075" sldId="411"/>
            <ac:spMk id="98" creationId="{990833FF-DF05-4E2A-BE3D-2A3DECF34003}"/>
          </ac:spMkLst>
        </pc:spChg>
        <pc:spChg chg="add">
          <ac:chgData name="Kshitij Srivastava" userId="9ca786a045148134" providerId="Windows Live" clId="Web-{D843206A-47B0-4505-9395-15860D84F781}" dt="2021-05-27T11:04:05.631" v="322"/>
          <ac:spMkLst>
            <pc:docMk/>
            <pc:sldMk cId="4067372075" sldId="411"/>
            <ac:spMk id="100" creationId="{CBA2C036-48D4-4242-A83A-698C6FB3B7C9}"/>
          </ac:spMkLst>
        </pc:spChg>
        <pc:spChg chg="add">
          <ac:chgData name="Kshitij Srivastava" userId="9ca786a045148134" providerId="Windows Live" clId="Web-{D843206A-47B0-4505-9395-15860D84F781}" dt="2021-05-27T11:04:05.631" v="323"/>
          <ac:spMkLst>
            <pc:docMk/>
            <pc:sldMk cId="4067372075" sldId="411"/>
            <ac:spMk id="102" creationId="{36A75098-D5C8-4AA5-9D51-A4DD44DF4B3A}"/>
          </ac:spMkLst>
        </pc:spChg>
        <pc:spChg chg="add">
          <ac:chgData name="Kshitij Srivastava" userId="9ca786a045148134" providerId="Windows Live" clId="Web-{D843206A-47B0-4505-9395-15860D84F781}" dt="2021-05-27T11:04:05.647" v="324"/>
          <ac:spMkLst>
            <pc:docMk/>
            <pc:sldMk cId="4067372075" sldId="411"/>
            <ac:spMk id="104" creationId="{57C66946-002A-47AE-84B1-974B737F1435}"/>
          </ac:spMkLst>
        </pc:spChg>
        <pc:spChg chg="add">
          <ac:chgData name="Kshitij Srivastava" userId="9ca786a045148134" providerId="Windows Live" clId="Web-{D843206A-47B0-4505-9395-15860D84F781}" dt="2021-05-27T11:04:05.662" v="325"/>
          <ac:spMkLst>
            <pc:docMk/>
            <pc:sldMk cId="4067372075" sldId="411"/>
            <ac:spMk id="106" creationId="{FA23ED44-C82E-469D-AE39-575DBAA37B47}"/>
          </ac:spMkLst>
        </pc:spChg>
        <pc:spChg chg="add">
          <ac:chgData name="Kshitij Srivastava" userId="9ca786a045148134" providerId="Windows Live" clId="Web-{D843206A-47B0-4505-9395-15860D84F781}" dt="2021-05-27T11:04:05.678" v="326"/>
          <ac:spMkLst>
            <pc:docMk/>
            <pc:sldMk cId="4067372075" sldId="411"/>
            <ac:spMk id="108" creationId="{69B0AD32-FE74-44BD-8605-F1560B04C52A}"/>
          </ac:spMkLst>
        </pc:spChg>
        <pc:spChg chg="add">
          <ac:chgData name="Kshitij Srivastava" userId="9ca786a045148134" providerId="Windows Live" clId="Web-{D843206A-47B0-4505-9395-15860D84F781}" dt="2021-05-27T11:04:05.709" v="328"/>
          <ac:spMkLst>
            <pc:docMk/>
            <pc:sldMk cId="4067372075" sldId="411"/>
            <ac:spMk id="112" creationId="{62996EE0-48CB-4802-9759-C603ECDB95B0}"/>
          </ac:spMkLst>
        </pc:spChg>
        <pc:spChg chg="add">
          <ac:chgData name="Kshitij Srivastava" userId="9ca786a045148134" providerId="Windows Live" clId="Web-{D843206A-47B0-4505-9395-15860D84F781}" dt="2021-05-27T11:04:05.725" v="329"/>
          <ac:spMkLst>
            <pc:docMk/>
            <pc:sldMk cId="4067372075" sldId="411"/>
            <ac:spMk id="114" creationId="{143CCA7F-AAF5-4B80-8316-DD7C452D9F37}"/>
          </ac:spMkLst>
        </pc:spChg>
        <pc:spChg chg="add del mod">
          <ac:chgData name="Kshitij Srivastava" userId="9ca786a045148134" providerId="Windows Live" clId="Web-{D843206A-47B0-4505-9395-15860D84F781}" dt="2021-05-27T11:05:33.584" v="340"/>
          <ac:spMkLst>
            <pc:docMk/>
            <pc:sldMk cId="4067372075" sldId="411"/>
            <ac:spMk id="116" creationId="{229AF777-D688-49CA-89EC-1ADC6DEF727F}"/>
          </ac:spMkLst>
        </pc:spChg>
        <pc:picChg chg="add">
          <ac:chgData name="Kshitij Srivastava" userId="9ca786a045148134" providerId="Windows Live" clId="Web-{D843206A-47B0-4505-9395-15860D84F781}" dt="2021-05-27T11:04:05.100" v="275"/>
          <ac:picMkLst>
            <pc:docMk/>
            <pc:sldMk cId="4067372075" sldId="411"/>
            <ac:picMk id="6" creationId="{093CABAE-6A98-480E-B5F9-A8FBDF77D5F6}"/>
          </ac:picMkLst>
        </pc:picChg>
        <pc:picChg chg="add">
          <ac:chgData name="Kshitij Srivastava" userId="9ca786a045148134" providerId="Windows Live" clId="Web-{D843206A-47B0-4505-9395-15860D84F781}" dt="2021-05-27T11:04:05.115" v="276"/>
          <ac:picMkLst>
            <pc:docMk/>
            <pc:sldMk cId="4067372075" sldId="411"/>
            <ac:picMk id="8" creationId="{050B703F-0583-46A6-A58F-021692D8F2BA}"/>
          </ac:picMkLst>
        </pc:picChg>
        <pc:picChg chg="add">
          <ac:chgData name="Kshitij Srivastava" userId="9ca786a045148134" providerId="Windows Live" clId="Web-{D843206A-47B0-4505-9395-15860D84F781}" dt="2021-05-27T11:04:05.131" v="277"/>
          <ac:picMkLst>
            <pc:docMk/>
            <pc:sldMk cId="4067372075" sldId="411"/>
            <ac:picMk id="10" creationId="{A154C621-7ECE-4F92-B695-7BF6F2B3152B}"/>
          </ac:picMkLst>
        </pc:picChg>
        <pc:picChg chg="add">
          <ac:chgData name="Kshitij Srivastava" userId="9ca786a045148134" providerId="Windows Live" clId="Web-{D843206A-47B0-4505-9395-15860D84F781}" dt="2021-05-27T11:04:05.131" v="278"/>
          <ac:picMkLst>
            <pc:docMk/>
            <pc:sldMk cId="4067372075" sldId="411"/>
            <ac:picMk id="12" creationId="{4682963B-A306-464C-B857-3682A3775EF2}"/>
          </ac:picMkLst>
        </pc:picChg>
        <pc:picChg chg="add">
          <ac:chgData name="Kshitij Srivastava" userId="9ca786a045148134" providerId="Windows Live" clId="Web-{D843206A-47B0-4505-9395-15860D84F781}" dt="2021-05-27T11:04:05.147" v="279"/>
          <ac:picMkLst>
            <pc:docMk/>
            <pc:sldMk cId="4067372075" sldId="411"/>
            <ac:picMk id="14" creationId="{37CD96B1-C02B-4EA4-9C83-AFBA52770C46}"/>
          </ac:picMkLst>
        </pc:picChg>
        <pc:cxnChg chg="add">
          <ac:chgData name="Kshitij Srivastava" userId="9ca786a045148134" providerId="Windows Live" clId="Web-{D843206A-47B0-4505-9395-15860D84F781}" dt="2021-05-27T11:04:05.147" v="280"/>
          <ac:cxnSpMkLst>
            <pc:docMk/>
            <pc:sldMk cId="4067372075" sldId="411"/>
            <ac:cxnSpMk id="16" creationId="{587F2581-BCAE-4410-8B19-8D5E1B4C73BD}"/>
          </ac:cxnSpMkLst>
        </pc:cxnChg>
        <pc:cxnChg chg="add">
          <ac:chgData name="Kshitij Srivastava" userId="9ca786a045148134" providerId="Windows Live" clId="Web-{D843206A-47B0-4505-9395-15860D84F781}" dt="2021-05-27T11:04:05.162" v="281"/>
          <ac:cxnSpMkLst>
            <pc:docMk/>
            <pc:sldMk cId="4067372075" sldId="411"/>
            <ac:cxnSpMk id="18" creationId="{D7438B91-BB7B-4ECB-94EC-61F2755E6AE4}"/>
          </ac:cxnSpMkLst>
        </pc:cxnChg>
        <pc:cxnChg chg="add">
          <ac:chgData name="Kshitij Srivastava" userId="9ca786a045148134" providerId="Windows Live" clId="Web-{D843206A-47B0-4505-9395-15860D84F781}" dt="2021-05-27T11:04:05.178" v="282"/>
          <ac:cxnSpMkLst>
            <pc:docMk/>
            <pc:sldMk cId="4067372075" sldId="411"/>
            <ac:cxnSpMk id="20" creationId="{763FDC4A-DF57-4636-BD92-B201D96320B6}"/>
          </ac:cxnSpMkLst>
        </pc:cxnChg>
        <pc:cxnChg chg="add">
          <ac:chgData name="Kshitij Srivastava" userId="9ca786a045148134" providerId="Windows Live" clId="Web-{D843206A-47B0-4505-9395-15860D84F781}" dt="2021-05-27T11:04:05.178" v="283"/>
          <ac:cxnSpMkLst>
            <pc:docMk/>
            <pc:sldMk cId="4067372075" sldId="411"/>
            <ac:cxnSpMk id="22" creationId="{3637A5E4-BB40-47F0-8CB9-B1484689E15B}"/>
          </ac:cxnSpMkLst>
        </pc:cxnChg>
        <pc:cxnChg chg="add">
          <ac:chgData name="Kshitij Srivastava" userId="9ca786a045148134" providerId="Windows Live" clId="Web-{D843206A-47B0-4505-9395-15860D84F781}" dt="2021-05-27T11:04:05.193" v="284"/>
          <ac:cxnSpMkLst>
            <pc:docMk/>
            <pc:sldMk cId="4067372075" sldId="411"/>
            <ac:cxnSpMk id="24" creationId="{F1D2C498-1EE3-4DD3-90EF-0E1A60B7D856}"/>
          </ac:cxnSpMkLst>
        </pc:cxnChg>
        <pc:cxnChg chg="add">
          <ac:chgData name="Kshitij Srivastava" userId="9ca786a045148134" providerId="Windows Live" clId="Web-{D843206A-47B0-4505-9395-15860D84F781}" dt="2021-05-27T11:04:05.209" v="285"/>
          <ac:cxnSpMkLst>
            <pc:docMk/>
            <pc:sldMk cId="4067372075" sldId="411"/>
            <ac:cxnSpMk id="26" creationId="{6DE5D631-2A08-4364-A60B-3B478EC7DF38}"/>
          </ac:cxnSpMkLst>
        </pc:cxnChg>
        <pc:cxnChg chg="add">
          <ac:chgData name="Kshitij Srivastava" userId="9ca786a045148134" providerId="Windows Live" clId="Web-{D843206A-47B0-4505-9395-15860D84F781}" dt="2021-05-27T11:04:05.225" v="286"/>
          <ac:cxnSpMkLst>
            <pc:docMk/>
            <pc:sldMk cId="4067372075" sldId="411"/>
            <ac:cxnSpMk id="28" creationId="{A59A3725-40C8-4EC6-89A1-9BA9A02C8FE3}"/>
          </ac:cxnSpMkLst>
        </pc:cxnChg>
        <pc:cxnChg chg="add">
          <ac:chgData name="Kshitij Srivastava" userId="9ca786a045148134" providerId="Windows Live" clId="Web-{D843206A-47B0-4505-9395-15860D84F781}" dt="2021-05-27T11:04:05.240" v="288"/>
          <ac:cxnSpMkLst>
            <pc:docMk/>
            <pc:sldMk cId="4067372075" sldId="411"/>
            <ac:cxnSpMk id="32" creationId="{45EE03D4-D196-408C-BA2C-8BD582175DB6}"/>
          </ac:cxnSpMkLst>
        </pc:cxnChg>
        <pc:cxnChg chg="add">
          <ac:chgData name="Kshitij Srivastava" userId="9ca786a045148134" providerId="Windows Live" clId="Web-{D843206A-47B0-4505-9395-15860D84F781}" dt="2021-05-27T11:04:05.256" v="290"/>
          <ac:cxnSpMkLst>
            <pc:docMk/>
            <pc:sldMk cId="4067372075" sldId="411"/>
            <ac:cxnSpMk id="36" creationId="{E91037DE-7816-4680-9905-A22C953AAD7B}"/>
          </ac:cxnSpMkLst>
        </pc:cxnChg>
        <pc:cxnChg chg="add">
          <ac:chgData name="Kshitij Srivastava" userId="9ca786a045148134" providerId="Windows Live" clId="Web-{D843206A-47B0-4505-9395-15860D84F781}" dt="2021-05-27T11:04:05.287" v="292"/>
          <ac:cxnSpMkLst>
            <pc:docMk/>
            <pc:sldMk cId="4067372075" sldId="411"/>
            <ac:cxnSpMk id="40" creationId="{3C4156E7-EF7F-40B0-BDE6-BEB5F4503A65}"/>
          </ac:cxnSpMkLst>
        </pc:cxnChg>
        <pc:cxnChg chg="add">
          <ac:chgData name="Kshitij Srivastava" userId="9ca786a045148134" providerId="Windows Live" clId="Web-{D843206A-47B0-4505-9395-15860D84F781}" dt="2021-05-27T11:04:05.318" v="295"/>
          <ac:cxnSpMkLst>
            <pc:docMk/>
            <pc:sldMk cId="4067372075" sldId="411"/>
            <ac:cxnSpMk id="46" creationId="{03D0DE58-2FA6-4D60-993F-55A5DC95AB2C}"/>
          </ac:cxnSpMkLst>
        </pc:cxnChg>
        <pc:cxnChg chg="add">
          <ac:chgData name="Kshitij Srivastava" userId="9ca786a045148134" providerId="Windows Live" clId="Web-{D843206A-47B0-4505-9395-15860D84F781}" dt="2021-05-27T11:04:05.334" v="297"/>
          <ac:cxnSpMkLst>
            <pc:docMk/>
            <pc:sldMk cId="4067372075" sldId="411"/>
            <ac:cxnSpMk id="50" creationId="{1F0563A6-473A-4BD9-B79E-3B8E5B75B479}"/>
          </ac:cxnSpMkLst>
        </pc:cxnChg>
        <pc:cxnChg chg="add">
          <ac:chgData name="Kshitij Srivastava" userId="9ca786a045148134" providerId="Windows Live" clId="Web-{D843206A-47B0-4505-9395-15860D84F781}" dt="2021-05-27T11:04:05.350" v="299"/>
          <ac:cxnSpMkLst>
            <pc:docMk/>
            <pc:sldMk cId="4067372075" sldId="411"/>
            <ac:cxnSpMk id="54" creationId="{7C61DA33-B6A9-413E-967B-772C9EAF9496}"/>
          </ac:cxnSpMkLst>
        </pc:cxnChg>
        <pc:cxnChg chg="add">
          <ac:chgData name="Kshitij Srivastava" userId="9ca786a045148134" providerId="Windows Live" clId="Web-{D843206A-47B0-4505-9395-15860D84F781}" dt="2021-05-27T11:04:05.381" v="302"/>
          <ac:cxnSpMkLst>
            <pc:docMk/>
            <pc:sldMk cId="4067372075" sldId="411"/>
            <ac:cxnSpMk id="60" creationId="{E07F13CA-0C62-4D86-9D2B-40757FF84165}"/>
          </ac:cxnSpMkLst>
        </pc:cxnChg>
        <pc:cxnChg chg="add">
          <ac:chgData name="Kshitij Srivastava" userId="9ca786a045148134" providerId="Windows Live" clId="Web-{D843206A-47B0-4505-9395-15860D84F781}" dt="2021-05-27T11:04:05.397" v="304"/>
          <ac:cxnSpMkLst>
            <pc:docMk/>
            <pc:sldMk cId="4067372075" sldId="411"/>
            <ac:cxnSpMk id="64" creationId="{61677D81-E264-41D6-83F7-CC0F1E1DCEBA}"/>
          </ac:cxnSpMkLst>
        </pc:cxnChg>
        <pc:cxnChg chg="add">
          <ac:chgData name="Kshitij Srivastava" userId="9ca786a045148134" providerId="Windows Live" clId="Web-{D843206A-47B0-4505-9395-15860D84F781}" dt="2021-05-27T11:04:05.428" v="306"/>
          <ac:cxnSpMkLst>
            <pc:docMk/>
            <pc:sldMk cId="4067372075" sldId="411"/>
            <ac:cxnSpMk id="68" creationId="{9E6EA3D2-4E12-4F8A-AE2C-8A3E5E36D918}"/>
          </ac:cxnSpMkLst>
        </pc:cxnChg>
        <pc:cxnChg chg="add">
          <ac:chgData name="Kshitij Srivastava" userId="9ca786a045148134" providerId="Windows Live" clId="Web-{D843206A-47B0-4505-9395-15860D84F781}" dt="2021-05-27T11:04:05.459" v="309"/>
          <ac:cxnSpMkLst>
            <pc:docMk/>
            <pc:sldMk cId="4067372075" sldId="411"/>
            <ac:cxnSpMk id="74" creationId="{7706623B-1D4F-4F5D-92F7-27569994138A}"/>
          </ac:cxnSpMkLst>
        </pc:cxnChg>
        <pc:cxnChg chg="add">
          <ac:chgData name="Kshitij Srivastava" userId="9ca786a045148134" providerId="Windows Live" clId="Web-{D843206A-47B0-4505-9395-15860D84F781}" dt="2021-05-27T11:04:05.490" v="311"/>
          <ac:cxnSpMkLst>
            <pc:docMk/>
            <pc:sldMk cId="4067372075" sldId="411"/>
            <ac:cxnSpMk id="78" creationId="{1EC428F9-2CFC-4D75-95AA-141CA526E3B3}"/>
          </ac:cxnSpMkLst>
        </pc:cxnChg>
        <pc:cxnChg chg="add">
          <ac:chgData name="Kshitij Srivastava" userId="9ca786a045148134" providerId="Windows Live" clId="Web-{D843206A-47B0-4505-9395-15860D84F781}" dt="2021-05-27T11:04:05.506" v="313"/>
          <ac:cxnSpMkLst>
            <pc:docMk/>
            <pc:sldMk cId="4067372075" sldId="411"/>
            <ac:cxnSpMk id="82" creationId="{3330B929-6405-43F7-91D3-169C6A4307B2}"/>
          </ac:cxnSpMkLst>
        </pc:cxnChg>
        <pc:cxnChg chg="add">
          <ac:chgData name="Kshitij Srivastava" userId="9ca786a045148134" providerId="Windows Live" clId="Web-{D843206A-47B0-4505-9395-15860D84F781}" dt="2021-05-27T11:04:05.553" v="316"/>
          <ac:cxnSpMkLst>
            <pc:docMk/>
            <pc:sldMk cId="4067372075" sldId="411"/>
            <ac:cxnSpMk id="88" creationId="{9414D31C-548E-47D3-9223-6CED556EB37B}"/>
          </ac:cxnSpMkLst>
        </pc:cxnChg>
        <pc:cxnChg chg="add">
          <ac:chgData name="Kshitij Srivastava" userId="9ca786a045148134" providerId="Windows Live" clId="Web-{D843206A-47B0-4505-9395-15860D84F781}" dt="2021-05-27T11:04:05.568" v="318"/>
          <ac:cxnSpMkLst>
            <pc:docMk/>
            <pc:sldMk cId="4067372075" sldId="411"/>
            <ac:cxnSpMk id="92" creationId="{2C97DC14-4D53-4639-998B-69A7FDA58622}"/>
          </ac:cxnSpMkLst>
        </pc:cxnChg>
        <pc:cxnChg chg="add">
          <ac:chgData name="Kshitij Srivastava" userId="9ca786a045148134" providerId="Windows Live" clId="Web-{D843206A-47B0-4505-9395-15860D84F781}" dt="2021-05-27T11:04:05.600" v="320"/>
          <ac:cxnSpMkLst>
            <pc:docMk/>
            <pc:sldMk cId="4067372075" sldId="411"/>
            <ac:cxnSpMk id="96" creationId="{D59FF73C-8094-4A47-AEB0-F8A34FA9BC2C}"/>
          </ac:cxnSpMkLst>
        </pc:cxnChg>
        <pc:cxnChg chg="add">
          <ac:chgData name="Kshitij Srivastava" userId="9ca786a045148134" providerId="Windows Live" clId="Web-{D843206A-47B0-4505-9395-15860D84F781}" dt="2021-05-27T11:04:05.694" v="327"/>
          <ac:cxnSpMkLst>
            <pc:docMk/>
            <pc:sldMk cId="4067372075" sldId="411"/>
            <ac:cxnSpMk id="110" creationId="{DA7A7744-0039-4A0C-84CE-6FBFCD936A72}"/>
          </ac:cxnSpMkLst>
        </pc:cxnChg>
        <pc:cxnChg chg="add del mod">
          <ac:chgData name="Kshitij Srivastava" userId="9ca786a045148134" providerId="Windows Live" clId="Web-{D843206A-47B0-4505-9395-15860D84F781}" dt="2021-05-27T11:05:33.584" v="341"/>
          <ac:cxnSpMkLst>
            <pc:docMk/>
            <pc:sldMk cId="4067372075" sldId="411"/>
            <ac:cxnSpMk id="115" creationId="{52B9CD3A-CD0D-433C-8B3E-049CAC8149A6}"/>
          </ac:cxnSpMkLst>
        </pc:cxnChg>
      </pc:sldChg>
      <pc:sldChg chg="new del">
        <pc:chgData name="Kshitij Srivastava" userId="9ca786a045148134" providerId="Windows Live" clId="Web-{D843206A-47B0-4505-9395-15860D84F781}" dt="2021-05-27T11:05:41.006" v="343"/>
        <pc:sldMkLst>
          <pc:docMk/>
          <pc:sldMk cId="966985711" sldId="412"/>
        </pc:sldMkLst>
      </pc:sldChg>
      <pc:sldChg chg="addSp modSp add replId">
        <pc:chgData name="Kshitij Srivastava" userId="9ca786a045148134" providerId="Windows Live" clId="Web-{D843206A-47B0-4505-9395-15860D84F781}" dt="2021-05-27T11:06:19.569" v="359" actId="1076"/>
        <pc:sldMkLst>
          <pc:docMk/>
          <pc:sldMk cId="3174087874" sldId="412"/>
        </pc:sldMkLst>
        <pc:spChg chg="add mod">
          <ac:chgData name="Kshitij Srivastava" userId="9ca786a045148134" providerId="Windows Live" clId="Web-{D843206A-47B0-4505-9395-15860D84F781}" dt="2021-05-27T11:05:57.788" v="347" actId="1076"/>
          <ac:spMkLst>
            <pc:docMk/>
            <pc:sldMk cId="3174087874" sldId="412"/>
            <ac:spMk id="61" creationId="{9DBB14F5-59D8-4495-9F72-FE8CAB087BCA}"/>
          </ac:spMkLst>
        </pc:spChg>
        <pc:spChg chg="add mod">
          <ac:chgData name="Kshitij Srivastava" userId="9ca786a045148134" providerId="Windows Live" clId="Web-{D843206A-47B0-4505-9395-15860D84F781}" dt="2021-05-27T11:06:07.834" v="351" actId="1076"/>
          <ac:spMkLst>
            <pc:docMk/>
            <pc:sldMk cId="3174087874" sldId="412"/>
            <ac:spMk id="65" creationId="{602E7805-D877-4F78-8286-625860E0C8D0}"/>
          </ac:spMkLst>
        </pc:spChg>
        <pc:spChg chg="add mod">
          <ac:chgData name="Kshitij Srivastava" userId="9ca786a045148134" providerId="Windows Live" clId="Web-{D843206A-47B0-4505-9395-15860D84F781}" dt="2021-05-27T11:06:14.866" v="355" actId="1076"/>
          <ac:spMkLst>
            <pc:docMk/>
            <pc:sldMk cId="3174087874" sldId="412"/>
            <ac:spMk id="69" creationId="{71ACFD69-72DD-40A5-948D-D22AE764DE63}"/>
          </ac:spMkLst>
        </pc:spChg>
        <pc:spChg chg="add mod">
          <ac:chgData name="Kshitij Srivastava" userId="9ca786a045148134" providerId="Windows Live" clId="Web-{D843206A-47B0-4505-9395-15860D84F781}" dt="2021-05-27T11:06:19.569" v="359" actId="1076"/>
          <ac:spMkLst>
            <pc:docMk/>
            <pc:sldMk cId="3174087874" sldId="412"/>
            <ac:spMk id="73" creationId="{8EE7D3DE-DBD0-4FAD-984B-B77BE97CF27E}"/>
          </ac:spMkLst>
        </pc:spChg>
        <pc:cxnChg chg="add mod">
          <ac:chgData name="Kshitij Srivastava" userId="9ca786a045148134" providerId="Windows Live" clId="Web-{D843206A-47B0-4505-9395-15860D84F781}" dt="2021-05-27T11:05:57.772" v="346" actId="1076"/>
          <ac:cxnSpMkLst>
            <pc:docMk/>
            <pc:sldMk cId="3174087874" sldId="412"/>
            <ac:cxnSpMk id="59" creationId="{DAE07B47-8E28-4BDF-BB4F-68A9ED3F8EF6}"/>
          </ac:cxnSpMkLst>
        </pc:cxnChg>
        <pc:cxnChg chg="add mod">
          <ac:chgData name="Kshitij Srivastava" userId="9ca786a045148134" providerId="Windows Live" clId="Web-{D843206A-47B0-4505-9395-15860D84F781}" dt="2021-05-27T11:06:07.819" v="350" actId="1076"/>
          <ac:cxnSpMkLst>
            <pc:docMk/>
            <pc:sldMk cId="3174087874" sldId="412"/>
            <ac:cxnSpMk id="63" creationId="{8A15E40D-385C-43F0-9BC5-31BE6B7F1F8D}"/>
          </ac:cxnSpMkLst>
        </pc:cxnChg>
        <pc:cxnChg chg="add mod">
          <ac:chgData name="Kshitij Srivastava" userId="9ca786a045148134" providerId="Windows Live" clId="Web-{D843206A-47B0-4505-9395-15860D84F781}" dt="2021-05-27T11:06:14.850" v="354" actId="1076"/>
          <ac:cxnSpMkLst>
            <pc:docMk/>
            <pc:sldMk cId="3174087874" sldId="412"/>
            <ac:cxnSpMk id="67" creationId="{B21C73E9-FD61-4A29-BA99-DF990EDC8BFA}"/>
          </ac:cxnSpMkLst>
        </pc:cxnChg>
        <pc:cxnChg chg="add mod">
          <ac:chgData name="Kshitij Srivastava" userId="9ca786a045148134" providerId="Windows Live" clId="Web-{D843206A-47B0-4505-9395-15860D84F781}" dt="2021-05-27T11:06:19.553" v="358" actId="1076"/>
          <ac:cxnSpMkLst>
            <pc:docMk/>
            <pc:sldMk cId="3174087874" sldId="412"/>
            <ac:cxnSpMk id="71" creationId="{C0E3C5A1-FCBE-4F7D-B821-4104E65577C5}"/>
          </ac:cxnSpMkLst>
        </pc:cxnChg>
      </pc:sldChg>
    </pc:docChg>
  </pc:docChgLst>
  <pc:docChgLst>
    <pc:chgData name="Kshitij Srivastava" userId="9ca786a045148134" providerId="Windows Live" clId="Web-{6E132E4B-A184-4D3A-B94A-7571C509FD2D}"/>
    <pc:docChg chg="modSld">
      <pc:chgData name="Kshitij Srivastava" userId="9ca786a045148134" providerId="Windows Live" clId="Web-{6E132E4B-A184-4D3A-B94A-7571C509FD2D}" dt="2021-05-28T15:26:01.402" v="6" actId="1076"/>
      <pc:docMkLst>
        <pc:docMk/>
      </pc:docMkLst>
      <pc:sldChg chg="modSp">
        <pc:chgData name="Kshitij Srivastava" userId="9ca786a045148134" providerId="Windows Live" clId="Web-{6E132E4B-A184-4D3A-B94A-7571C509FD2D}" dt="2021-05-28T15:25:52.495" v="5" actId="1076"/>
        <pc:sldMkLst>
          <pc:docMk/>
          <pc:sldMk cId="1874341492" sldId="372"/>
        </pc:sldMkLst>
        <pc:spChg chg="mod">
          <ac:chgData name="Kshitij Srivastava" userId="9ca786a045148134" providerId="Windows Live" clId="Web-{6E132E4B-A184-4D3A-B94A-7571C509FD2D}" dt="2021-05-28T15:25:52.495" v="5" actId="1076"/>
          <ac:spMkLst>
            <pc:docMk/>
            <pc:sldMk cId="1874341492" sldId="372"/>
            <ac:spMk id="8" creationId="{27D83B44-6D10-4CB6-A33E-76AFF0069AFF}"/>
          </ac:spMkLst>
        </pc:spChg>
        <pc:picChg chg="mod">
          <ac:chgData name="Kshitij Srivastava" userId="9ca786a045148134" providerId="Windows Live" clId="Web-{6E132E4B-A184-4D3A-B94A-7571C509FD2D}" dt="2021-05-28T15:25:51.027" v="4" actId="1076"/>
          <ac:picMkLst>
            <pc:docMk/>
            <pc:sldMk cId="1874341492" sldId="372"/>
            <ac:picMk id="4" creationId="{D402B65F-2F2A-41E7-BA13-8F89CF92AE0A}"/>
          </ac:picMkLst>
        </pc:picChg>
      </pc:sldChg>
      <pc:sldChg chg="modSp">
        <pc:chgData name="Kshitij Srivastava" userId="9ca786a045148134" providerId="Windows Live" clId="Web-{6E132E4B-A184-4D3A-B94A-7571C509FD2D}" dt="2021-05-28T15:26:01.402" v="6" actId="1076"/>
        <pc:sldMkLst>
          <pc:docMk/>
          <pc:sldMk cId="2964454641" sldId="386"/>
        </pc:sldMkLst>
        <pc:spChg chg="mod">
          <ac:chgData name="Kshitij Srivastava" userId="9ca786a045148134" providerId="Windows Live" clId="Web-{6E132E4B-A184-4D3A-B94A-7571C509FD2D}" dt="2021-05-28T15:26:01.402" v="6" actId="1076"/>
          <ac:spMkLst>
            <pc:docMk/>
            <pc:sldMk cId="2964454641" sldId="386"/>
            <ac:spMk id="8" creationId="{27D83B44-6D10-4CB6-A33E-76AFF0069AFF}"/>
          </ac:spMkLst>
        </pc:spChg>
      </pc:sldChg>
      <pc:sldChg chg="addSp">
        <pc:chgData name="Kshitij Srivastava" userId="9ca786a045148134" providerId="Windows Live" clId="Web-{6E132E4B-A184-4D3A-B94A-7571C509FD2D}" dt="2021-05-28T15:08:32.068" v="2"/>
        <pc:sldMkLst>
          <pc:docMk/>
          <pc:sldMk cId="2761163676" sldId="418"/>
        </pc:sldMkLst>
        <pc:spChg chg="add">
          <ac:chgData name="Kshitij Srivastava" userId="9ca786a045148134" providerId="Windows Live" clId="Web-{6E132E4B-A184-4D3A-B94A-7571C509FD2D}" dt="2021-05-28T15:08:32.037" v="0"/>
          <ac:spMkLst>
            <pc:docMk/>
            <pc:sldMk cId="2761163676" sldId="418"/>
            <ac:spMk id="7" creationId="{54AE8E17-DA5D-44C7-9327-A7573629A47A}"/>
          </ac:spMkLst>
        </pc:spChg>
        <pc:spChg chg="add">
          <ac:chgData name="Kshitij Srivastava" userId="9ca786a045148134" providerId="Windows Live" clId="Web-{6E132E4B-A184-4D3A-B94A-7571C509FD2D}" dt="2021-05-28T15:08:32.052" v="1"/>
          <ac:spMkLst>
            <pc:docMk/>
            <pc:sldMk cId="2761163676" sldId="418"/>
            <ac:spMk id="8" creationId="{E1FE0DEE-E4B0-4CD9-AA28-E405D1FCA8CE}"/>
          </ac:spMkLst>
        </pc:spChg>
        <pc:spChg chg="add">
          <ac:chgData name="Kshitij Srivastava" userId="9ca786a045148134" providerId="Windows Live" clId="Web-{6E132E4B-A184-4D3A-B94A-7571C509FD2D}" dt="2021-05-28T15:08:32.068" v="2"/>
          <ac:spMkLst>
            <pc:docMk/>
            <pc:sldMk cId="2761163676" sldId="418"/>
            <ac:spMk id="9" creationId="{7099B51A-B0BB-469D-AD21-BC8E94A5E70F}"/>
          </ac:spMkLst>
        </pc:spChg>
      </pc:sldChg>
    </pc:docChg>
  </pc:docChgLst>
  <pc:docChgLst>
    <pc:chgData name="Kshitij Srivastava" userId="9ca786a045148134" providerId="Windows Live" clId="Web-{D7059C67-B745-4F99-9FD3-DB21A1CA566D}"/>
    <pc:docChg chg="addSld delSld">
      <pc:chgData name="Kshitij Srivastava" userId="9ca786a045148134" providerId="Windows Live" clId="Web-{D7059C67-B745-4F99-9FD3-DB21A1CA566D}" dt="2021-06-18T14:31:43.987" v="2"/>
      <pc:docMkLst>
        <pc:docMk/>
      </pc:docMkLst>
      <pc:sldChg chg="new del">
        <pc:chgData name="Kshitij Srivastava" userId="9ca786a045148134" providerId="Windows Live" clId="Web-{D7059C67-B745-4F99-9FD3-DB21A1CA566D}" dt="2021-06-18T14:31:43.987" v="2"/>
        <pc:sldMkLst>
          <pc:docMk/>
          <pc:sldMk cId="843678694" sldId="619"/>
        </pc:sldMkLst>
      </pc:sldChg>
      <pc:sldChg chg="add replId">
        <pc:chgData name="Kshitij Srivastava" userId="9ca786a045148134" providerId="Windows Live" clId="Web-{D7059C67-B745-4F99-9FD3-DB21A1CA566D}" dt="2021-06-18T14:31:42.128" v="1"/>
        <pc:sldMkLst>
          <pc:docMk/>
          <pc:sldMk cId="1039232806" sldId="620"/>
        </pc:sldMkLst>
      </pc:sldChg>
    </pc:docChg>
  </pc:docChgLst>
  <pc:docChgLst>
    <pc:chgData name="Kshitij Srivastava" userId="9ca786a045148134" providerId="Windows Live" clId="Web-{A72F6E3D-D29A-46D6-A211-7FEA44664FFE}"/>
    <pc:docChg chg="modSld">
      <pc:chgData name="Kshitij Srivastava" userId="9ca786a045148134" providerId="Windows Live" clId="Web-{A72F6E3D-D29A-46D6-A211-7FEA44664FFE}" dt="2021-05-24T07:01:10.583" v="88" actId="1076"/>
      <pc:docMkLst>
        <pc:docMk/>
      </pc:docMkLst>
      <pc:sldChg chg="addSp modSp">
        <pc:chgData name="Kshitij Srivastava" userId="9ca786a045148134" providerId="Windows Live" clId="Web-{A72F6E3D-D29A-46D6-A211-7FEA44664FFE}" dt="2021-05-24T06:58:07.271" v="32" actId="1076"/>
        <pc:sldMkLst>
          <pc:docMk/>
          <pc:sldMk cId="4126815777" sldId="369"/>
        </pc:sldMkLst>
        <pc:spChg chg="add mod">
          <ac:chgData name="Kshitij Srivastava" userId="9ca786a045148134" providerId="Windows Live" clId="Web-{A72F6E3D-D29A-46D6-A211-7FEA44664FFE}" dt="2021-05-24T06:58:07.271" v="32" actId="1076"/>
          <ac:spMkLst>
            <pc:docMk/>
            <pc:sldMk cId="4126815777" sldId="369"/>
            <ac:spMk id="3" creationId="{A5243A5D-49E1-400D-893F-14BCDEDCB943}"/>
          </ac:spMkLst>
        </pc:spChg>
      </pc:sldChg>
      <pc:sldChg chg="addSp modSp">
        <pc:chgData name="Kshitij Srivastava" userId="9ca786a045148134" providerId="Windows Live" clId="Web-{A72F6E3D-D29A-46D6-A211-7FEA44664FFE}" dt="2021-05-24T07:01:10.583" v="88" actId="1076"/>
        <pc:sldMkLst>
          <pc:docMk/>
          <pc:sldMk cId="2441078804" sldId="373"/>
        </pc:sldMkLst>
        <pc:spChg chg="add mod ord">
          <ac:chgData name="Kshitij Srivastava" userId="9ca786a045148134" providerId="Windows Live" clId="Web-{A72F6E3D-D29A-46D6-A211-7FEA44664FFE}" dt="2021-05-24T07:00:12.115" v="76" actId="14100"/>
          <ac:spMkLst>
            <pc:docMk/>
            <pc:sldMk cId="2441078804" sldId="373"/>
            <ac:spMk id="3" creationId="{986901A2-BB9F-44ED-988F-DB278E6D214C}"/>
          </ac:spMkLst>
        </pc:spChg>
        <pc:spChg chg="mod">
          <ac:chgData name="Kshitij Srivastava" userId="9ca786a045148134" providerId="Windows Live" clId="Web-{A72F6E3D-D29A-46D6-A211-7FEA44664FFE}" dt="2021-05-24T06:59:20.552" v="65" actId="1076"/>
          <ac:spMkLst>
            <pc:docMk/>
            <pc:sldMk cId="2441078804" sldId="373"/>
            <ac:spMk id="5" creationId="{7702228C-0876-449F-A359-28B7C5AA2E25}"/>
          </ac:spMkLst>
        </pc:spChg>
        <pc:spChg chg="add mod">
          <ac:chgData name="Kshitij Srivastava" userId="9ca786a045148134" providerId="Windows Live" clId="Web-{A72F6E3D-D29A-46D6-A211-7FEA44664FFE}" dt="2021-05-24T07:00:45.068" v="84" actId="1076"/>
          <ac:spMkLst>
            <pc:docMk/>
            <pc:sldMk cId="2441078804" sldId="373"/>
            <ac:spMk id="7" creationId="{33624AF0-F043-4413-B609-47584A4F86D9}"/>
          </ac:spMkLst>
        </pc:spChg>
        <pc:picChg chg="mod">
          <ac:chgData name="Kshitij Srivastava" userId="9ca786a045148134" providerId="Windows Live" clId="Web-{A72F6E3D-D29A-46D6-A211-7FEA44664FFE}" dt="2021-05-24T07:01:10.583" v="88" actId="1076"/>
          <ac:picMkLst>
            <pc:docMk/>
            <pc:sldMk cId="2441078804" sldId="373"/>
            <ac:picMk id="4" creationId="{9D1F3A6C-F328-4A38-8EA6-DF1A43F12C64}"/>
          </ac:picMkLst>
        </pc:picChg>
        <pc:picChg chg="add mod">
          <ac:chgData name="Kshitij Srivastava" userId="9ca786a045148134" providerId="Windows Live" clId="Web-{A72F6E3D-D29A-46D6-A211-7FEA44664FFE}" dt="2021-05-24T07:00:09.130" v="75" actId="1076"/>
          <ac:picMkLst>
            <pc:docMk/>
            <pc:sldMk cId="2441078804" sldId="373"/>
            <ac:picMk id="6" creationId="{4D60703C-D8ED-4223-93C3-53AF0E205152}"/>
          </ac:picMkLst>
        </pc:picChg>
      </pc:sldChg>
    </pc:docChg>
  </pc:docChgLst>
  <pc:docChgLst>
    <pc:chgData name="Kshitij Srivastava" userId="9ca786a045148134" providerId="Windows Live" clId="Web-{1E1A83D0-DB60-4232-B2B3-B642D58048BB}"/>
    <pc:docChg chg="addSld modSld sldOrd addMainMaster delMainMaster">
      <pc:chgData name="Kshitij Srivastava" userId="9ca786a045148134" providerId="Windows Live" clId="Web-{1E1A83D0-DB60-4232-B2B3-B642D58048BB}" dt="2021-05-01T13:41:31.808" v="174"/>
      <pc:docMkLst>
        <pc:docMk/>
      </pc:docMkLst>
      <pc:sldChg chg="addSp delSp modSp mod setBg modClrScheme addAnim delAnim setClrOvrMap delDesignElem chgLayout">
        <pc:chgData name="Kshitij Srivastava" userId="9ca786a045148134" providerId="Windows Live" clId="Web-{1E1A83D0-DB60-4232-B2B3-B642D58048BB}" dt="2021-05-01T13:41:31.808" v="174"/>
        <pc:sldMkLst>
          <pc:docMk/>
          <pc:sldMk cId="128632686" sldId="256"/>
        </pc:sldMkLst>
        <pc:spChg chg="mod ord">
          <ac:chgData name="Kshitij Srivastava" userId="9ca786a045148134" providerId="Windows Live" clId="Web-{1E1A83D0-DB60-4232-B2B3-B642D58048BB}" dt="2021-05-01T13:36:28.541" v="62"/>
          <ac:spMkLst>
            <pc:docMk/>
            <pc:sldMk cId="128632686" sldId="256"/>
            <ac:spMk id="2" creationId="{00000000-0000-0000-0000-000000000000}"/>
          </ac:spMkLst>
        </pc:spChg>
        <pc:spChg chg="del mod ord">
          <ac:chgData name="Kshitij Srivastava" userId="9ca786a045148134" providerId="Windows Live" clId="Web-{1E1A83D0-DB60-4232-B2B3-B642D58048BB}" dt="2021-05-01T13:41:31.808" v="174"/>
          <ac:spMkLst>
            <pc:docMk/>
            <pc:sldMk cId="128632686" sldId="256"/>
            <ac:spMk id="3" creationId="{00000000-0000-0000-0000-000000000000}"/>
          </ac:spMkLst>
        </pc:spChg>
        <pc:spChg chg="add del">
          <ac:chgData name="Kshitij Srivastava" userId="9ca786a045148134" providerId="Windows Live" clId="Web-{1E1A83D0-DB60-4232-B2B3-B642D58048BB}" dt="2021-05-01T13:12:44.523" v="54"/>
          <ac:spMkLst>
            <pc:docMk/>
            <pc:sldMk cId="128632686" sldId="256"/>
            <ac:spMk id="5" creationId="{F2E5B6AE-5EFE-45F0-A2AE-ED771CA3D7DD}"/>
          </ac:spMkLst>
        </pc:spChg>
        <pc:spChg chg="add del">
          <ac:chgData name="Kshitij Srivastava" userId="9ca786a045148134" providerId="Windows Live" clId="Web-{1E1A83D0-DB60-4232-B2B3-B642D58048BB}" dt="2021-05-01T13:36:05.541" v="61"/>
          <ac:spMkLst>
            <pc:docMk/>
            <pc:sldMk cId="128632686" sldId="256"/>
            <ac:spMk id="8" creationId="{1DB043B4-68C6-45B9-82AC-A5800EADB8DB}"/>
          </ac:spMkLst>
        </pc:spChg>
        <pc:spChg chg="add del">
          <ac:chgData name="Kshitij Srivastava" userId="9ca786a045148134" providerId="Windows Live" clId="Web-{1E1A83D0-DB60-4232-B2B3-B642D58048BB}" dt="2021-05-01T13:12:37.086" v="48"/>
          <ac:spMkLst>
            <pc:docMk/>
            <pc:sldMk cId="128632686" sldId="256"/>
            <ac:spMk id="9" creationId="{E2CFBC99-FB8F-41F7-A81D-A5288D688D79}"/>
          </ac:spMkLst>
        </pc:spChg>
        <pc:spChg chg="add del">
          <ac:chgData name="Kshitij Srivastava" userId="9ca786a045148134" providerId="Windows Live" clId="Web-{1E1A83D0-DB60-4232-B2B3-B642D58048BB}" dt="2021-05-01T13:12:37.086" v="48"/>
          <ac:spMkLst>
            <pc:docMk/>
            <pc:sldMk cId="128632686" sldId="256"/>
            <ac:spMk id="11" creationId="{1EF86BFA-9133-4F6B-98BE-1CBB87EB62F5}"/>
          </ac:spMkLst>
        </pc:spChg>
        <pc:spChg chg="add del">
          <ac:chgData name="Kshitij Srivastava" userId="9ca786a045148134" providerId="Windows Live" clId="Web-{1E1A83D0-DB60-4232-B2B3-B642D58048BB}" dt="2021-05-01T13:36:05.541" v="61"/>
          <ac:spMkLst>
            <pc:docMk/>
            <pc:sldMk cId="128632686" sldId="256"/>
            <ac:spMk id="12" creationId="{5337EA23-6703-4C96-9EEB-A408CBDD67BD}"/>
          </ac:spMkLst>
        </pc:spChg>
        <pc:spChg chg="add">
          <ac:chgData name="Kshitij Srivastava" userId="9ca786a045148134" providerId="Windows Live" clId="Web-{1E1A83D0-DB60-4232-B2B3-B642D58048BB}" dt="2021-05-01T13:36:28.541" v="62"/>
          <ac:spMkLst>
            <pc:docMk/>
            <pc:sldMk cId="128632686" sldId="256"/>
            <ac:spMk id="15" creationId="{A9286AD2-18A9-4868-A4E3-7A2097A20810}"/>
          </ac:spMkLst>
        </pc:spChg>
        <pc:picChg chg="add del">
          <ac:chgData name="Kshitij Srivastava" userId="9ca786a045148134" providerId="Windows Live" clId="Web-{1E1A83D0-DB60-4232-B2B3-B642D58048BB}" dt="2021-05-01T13:12:37.086" v="48"/>
          <ac:picMkLst>
            <pc:docMk/>
            <pc:sldMk cId="128632686" sldId="256"/>
            <ac:picMk id="4" creationId="{C283023C-54C6-44E4-90A1-7D9F71A986CD}"/>
          </ac:picMkLst>
        </pc:picChg>
        <pc:picChg chg="add del">
          <ac:chgData name="Kshitij Srivastava" userId="9ca786a045148134" providerId="Windows Live" clId="Web-{1E1A83D0-DB60-4232-B2B3-B642D58048BB}" dt="2021-05-01T13:12:44.523" v="54"/>
          <ac:picMkLst>
            <pc:docMk/>
            <pc:sldMk cId="128632686" sldId="256"/>
            <ac:picMk id="7" creationId="{4584858E-A16D-4642-B2DD-CDC26EDA38DC}"/>
          </ac:picMkLst>
        </pc:picChg>
        <pc:picChg chg="add mod">
          <ac:chgData name="Kshitij Srivastava" userId="9ca786a045148134" providerId="Windows Live" clId="Web-{1E1A83D0-DB60-4232-B2B3-B642D58048BB}" dt="2021-05-01T13:36:28.541" v="62"/>
          <ac:picMkLst>
            <pc:docMk/>
            <pc:sldMk cId="128632686" sldId="256"/>
            <ac:picMk id="10" creationId="{F8D6CDF1-665C-4971-92F2-EEE04DB850A6}"/>
          </ac:picMkLst>
        </pc:picChg>
        <pc:cxnChg chg="add del">
          <ac:chgData name="Kshitij Srivastava" userId="9ca786a045148134" providerId="Windows Live" clId="Web-{1E1A83D0-DB60-4232-B2B3-B642D58048BB}" dt="2021-05-01T13:12:44.523" v="54"/>
          <ac:cxnSpMkLst>
            <pc:docMk/>
            <pc:sldMk cId="128632686" sldId="256"/>
            <ac:cxnSpMk id="6" creationId="{D255B435-D9F3-4A31-B89E-36741390DB4B}"/>
          </ac:cxnSpMkLst>
        </pc:cxnChg>
        <pc:cxnChg chg="add">
          <ac:chgData name="Kshitij Srivastava" userId="9ca786a045148134" providerId="Windows Live" clId="Web-{1E1A83D0-DB60-4232-B2B3-B642D58048BB}" dt="2021-05-01T13:36:28.541" v="62"/>
          <ac:cxnSpMkLst>
            <pc:docMk/>
            <pc:sldMk cId="128632686" sldId="256"/>
            <ac:cxnSpMk id="17" creationId="{E7A7CD63-7EC3-44F3-95D0-595C4019FF24}"/>
          </ac:cxnSpMkLst>
        </pc:cxnChg>
      </pc:sldChg>
      <pc:sldChg chg="addSp modSp new mod ord modClrScheme chgLayout">
        <pc:chgData name="Kshitij Srivastava" userId="9ca786a045148134" providerId="Windows Live" clId="Web-{1E1A83D0-DB60-4232-B2B3-B642D58048BB}" dt="2021-05-01T13:40:49.136" v="173" actId="20577"/>
        <pc:sldMkLst>
          <pc:docMk/>
          <pc:sldMk cId="3160674845" sldId="257"/>
        </pc:sldMkLst>
        <pc:spChg chg="mod ord">
          <ac:chgData name="Kshitij Srivastava" userId="9ca786a045148134" providerId="Windows Live" clId="Web-{1E1A83D0-DB60-4232-B2B3-B642D58048BB}" dt="2021-05-01T13:38:22.338" v="131" actId="20577"/>
          <ac:spMkLst>
            <pc:docMk/>
            <pc:sldMk cId="3160674845" sldId="257"/>
            <ac:spMk id="2" creationId="{CA30D181-F3CB-45B9-A629-1243FD60A231}"/>
          </ac:spMkLst>
        </pc:spChg>
        <pc:spChg chg="mod ord">
          <ac:chgData name="Kshitij Srivastava" userId="9ca786a045148134" providerId="Windows Live" clId="Web-{1E1A83D0-DB60-4232-B2B3-B642D58048BB}" dt="2021-05-01T13:36:05.541" v="61"/>
          <ac:spMkLst>
            <pc:docMk/>
            <pc:sldMk cId="3160674845" sldId="257"/>
            <ac:spMk id="3" creationId="{8B3CAADF-1446-474C-9B4A-10EB6EFE6861}"/>
          </ac:spMkLst>
        </pc:spChg>
        <pc:spChg chg="add mod">
          <ac:chgData name="Kshitij Srivastava" userId="9ca786a045148134" providerId="Windows Live" clId="Web-{1E1A83D0-DB60-4232-B2B3-B642D58048BB}" dt="2021-05-01T13:40:18.526" v="150" actId="1076"/>
          <ac:spMkLst>
            <pc:docMk/>
            <pc:sldMk cId="3160674845" sldId="257"/>
            <ac:spMk id="4" creationId="{B4E951B4-2C97-48E5-A297-A0FF4F921814}"/>
          </ac:spMkLst>
        </pc:spChg>
        <pc:spChg chg="add mod">
          <ac:chgData name="Kshitij Srivastava" userId="9ca786a045148134" providerId="Windows Live" clId="Web-{1E1A83D0-DB60-4232-B2B3-B642D58048BB}" dt="2021-05-01T13:40:49.136" v="173" actId="20577"/>
          <ac:spMkLst>
            <pc:docMk/>
            <pc:sldMk cId="3160674845" sldId="257"/>
            <ac:spMk id="6" creationId="{FD989DCE-0269-4FE4-BC18-87A0C661E2A4}"/>
          </ac:spMkLst>
        </pc:spChg>
        <pc:cxnChg chg="add mod">
          <ac:chgData name="Kshitij Srivastava" userId="9ca786a045148134" providerId="Windows Live" clId="Web-{1E1A83D0-DB60-4232-B2B3-B642D58048BB}" dt="2021-05-01T13:40:25.479" v="152" actId="1076"/>
          <ac:cxnSpMkLst>
            <pc:docMk/>
            <pc:sldMk cId="3160674845" sldId="257"/>
            <ac:cxnSpMk id="5" creationId="{5DB8EDC6-356C-4E0C-9232-85314EFC2C09}"/>
          </ac:cxnSpMkLst>
        </pc:cxnChg>
      </pc:sldChg>
      <pc:sldChg chg="modSp new">
        <pc:chgData name="Kshitij Srivastava" userId="9ca786a045148134" providerId="Windows Live" clId="Web-{1E1A83D0-DB60-4232-B2B3-B642D58048BB}" dt="2021-05-01T13:38:00.682" v="112" actId="20577"/>
        <pc:sldMkLst>
          <pc:docMk/>
          <pc:sldMk cId="3455227531" sldId="258"/>
        </pc:sldMkLst>
        <pc:spChg chg="mod">
          <ac:chgData name="Kshitij Srivastava" userId="9ca786a045148134" providerId="Windows Live" clId="Web-{1E1A83D0-DB60-4232-B2B3-B642D58048BB}" dt="2021-05-01T13:38:00.682" v="112" actId="20577"/>
          <ac:spMkLst>
            <pc:docMk/>
            <pc:sldMk cId="3455227531" sldId="258"/>
            <ac:spMk id="2" creationId="{ED358178-E10F-42E4-AF96-0E1F0E8E3EBE}"/>
          </ac:spMkLst>
        </pc:spChg>
      </pc:sldChg>
      <pc:sldChg chg="new">
        <pc:chgData name="Kshitij Srivastava" userId="9ca786a045148134" providerId="Windows Live" clId="Web-{1E1A83D0-DB60-4232-B2B3-B642D58048BB}" dt="2021-05-01T13:38:29.276" v="132"/>
        <pc:sldMkLst>
          <pc:docMk/>
          <pc:sldMk cId="1352602686" sldId="259"/>
        </pc:sldMkLst>
      </pc:sldChg>
      <pc:sldMasterChg chg="add del addSldLayout delSldLayout">
        <pc:chgData name="Kshitij Srivastava" userId="9ca786a045148134" providerId="Windows Live" clId="Web-{1E1A83D0-DB60-4232-B2B3-B642D58048BB}" dt="2021-05-01T13:12:44.632" v="55"/>
        <pc:sldMasterMkLst>
          <pc:docMk/>
          <pc:sldMasterMk cId="0" sldId="2147483648"/>
        </pc:sldMasterMkLst>
        <pc:sldLayoutChg chg="add del">
          <pc:chgData name="Kshitij Srivastava" userId="9ca786a045148134" providerId="Windows Live" clId="Web-{1E1A83D0-DB60-4232-B2B3-B642D58048BB}" dt="2021-05-01T13:12:44.632" v="55"/>
          <pc:sldLayoutMkLst>
            <pc:docMk/>
            <pc:sldMasterMk cId="0" sldId="2147483648"/>
            <pc:sldLayoutMk cId="0" sldId="2147483649"/>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0"/>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1"/>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2"/>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3"/>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4"/>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5"/>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6"/>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7"/>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8"/>
          </pc:sldLayoutMkLst>
        </pc:sldLayoutChg>
        <pc:sldLayoutChg chg="add del">
          <pc:chgData name="Kshitij Srivastava" userId="9ca786a045148134" providerId="Windows Live" clId="Web-{1E1A83D0-DB60-4232-B2B3-B642D58048BB}" dt="2021-05-01T13:12:44.632" v="55"/>
          <pc:sldLayoutMkLst>
            <pc:docMk/>
            <pc:sldMasterMk cId="0" sldId="2147483648"/>
            <pc:sldLayoutMk cId="0" sldId="2147483659"/>
          </pc:sldLayoutMkLst>
        </pc:sldLayoutChg>
      </pc:sldMasterChg>
      <pc:sldMasterChg chg="add del replId addSldLayout delSldLayout">
        <pc:chgData name="Kshitij Srivastava" userId="9ca786a045148134" providerId="Windows Live" clId="Web-{1E1A83D0-DB60-4232-B2B3-B642D58048BB}" dt="2021-05-01T13:12:37.086" v="48"/>
        <pc:sldMasterMkLst>
          <pc:docMk/>
          <pc:sldMasterMk cId="1140169802" sldId="2147483660"/>
        </pc:sldMasterMkLst>
        <pc:sldLayoutChg chg="add del">
          <pc:chgData name="Kshitij Srivastava" userId="9ca786a045148134" providerId="Windows Live" clId="Web-{1E1A83D0-DB60-4232-B2B3-B642D58048BB}" dt="2021-05-01T13:12:37.086" v="48"/>
          <pc:sldLayoutMkLst>
            <pc:docMk/>
            <pc:sldMasterMk cId="1140169802" sldId="2147483660"/>
            <pc:sldLayoutMk cId="4104196320" sldId="2147483661"/>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2687371567" sldId="2147483662"/>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4166310115" sldId="2147483663"/>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1672515931" sldId="2147483664"/>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2219874481" sldId="2147483665"/>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3402807476" sldId="2147483666"/>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1734978255" sldId="2147483667"/>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424098683" sldId="2147483668"/>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2119408063" sldId="2147483669"/>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1426113549" sldId="2147483670"/>
          </pc:sldLayoutMkLst>
        </pc:sldLayoutChg>
        <pc:sldLayoutChg chg="add del replId">
          <pc:chgData name="Kshitij Srivastava" userId="9ca786a045148134" providerId="Windows Live" clId="Web-{1E1A83D0-DB60-4232-B2B3-B642D58048BB}" dt="2021-05-01T13:12:37.086" v="48"/>
          <pc:sldLayoutMkLst>
            <pc:docMk/>
            <pc:sldMasterMk cId="1140169802" sldId="2147483660"/>
            <pc:sldLayoutMk cId="3009579440" sldId="2147483671"/>
          </pc:sldLayoutMkLst>
        </pc:sldLayoutChg>
      </pc:sldMasterChg>
      <pc:sldMasterChg chg="add del addSldLayout delSldLayout">
        <pc:chgData name="Kshitij Srivastava" userId="9ca786a045148134" providerId="Windows Live" clId="Web-{1E1A83D0-DB60-4232-B2B3-B642D58048BB}" dt="2021-05-01T13:12:44.523" v="54"/>
        <pc:sldMasterMkLst>
          <pc:docMk/>
          <pc:sldMasterMk cId="1516878966" sldId="2147483673"/>
        </pc:sldMasterMkLst>
        <pc:sldLayoutChg chg="add del">
          <pc:chgData name="Kshitij Srivastava" userId="9ca786a045148134" providerId="Windows Live" clId="Web-{1E1A83D0-DB60-4232-B2B3-B642D58048BB}" dt="2021-05-01T13:12:44.523" v="54"/>
          <pc:sldLayoutMkLst>
            <pc:docMk/>
            <pc:sldMasterMk cId="1516878966" sldId="2147483673"/>
            <pc:sldLayoutMk cId="2019729364" sldId="2147483662"/>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1362558137" sldId="2147483663"/>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720106519" sldId="2147483664"/>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2750955971" sldId="2147483665"/>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5462821" sldId="2147483666"/>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3555293182" sldId="2147483667"/>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2917275255" sldId="2147483668"/>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3107619811" sldId="2147483669"/>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2357978519" sldId="2147483670"/>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3915179873" sldId="2147483671"/>
          </pc:sldLayoutMkLst>
        </pc:sldLayoutChg>
        <pc:sldLayoutChg chg="add del">
          <pc:chgData name="Kshitij Srivastava" userId="9ca786a045148134" providerId="Windows Live" clId="Web-{1E1A83D0-DB60-4232-B2B3-B642D58048BB}" dt="2021-05-01T13:12:44.523" v="54"/>
          <pc:sldLayoutMkLst>
            <pc:docMk/>
            <pc:sldMasterMk cId="1516878966" sldId="2147483673"/>
            <pc:sldLayoutMk cId="4124726145" sldId="2147483672"/>
          </pc:sldLayoutMkLst>
        </pc:sldLayoutChg>
      </pc:sldMasterChg>
      <pc:sldMasterChg chg="add del addSldLayout delSldLayout">
        <pc:chgData name="Kshitij Srivastava" userId="9ca786a045148134" providerId="Windows Live" clId="Web-{1E1A83D0-DB60-4232-B2B3-B642D58048BB}" dt="2021-05-01T13:36:05.541" v="61"/>
        <pc:sldMasterMkLst>
          <pc:docMk/>
          <pc:sldMasterMk cId="2048594910" sldId="2147483686"/>
        </pc:sldMasterMkLst>
        <pc:sldLayoutChg chg="add del">
          <pc:chgData name="Kshitij Srivastava" userId="9ca786a045148134" providerId="Windows Live" clId="Web-{1E1A83D0-DB60-4232-B2B3-B642D58048BB}" dt="2021-05-01T13:36:05.541" v="61"/>
          <pc:sldLayoutMkLst>
            <pc:docMk/>
            <pc:sldMasterMk cId="2048594910" sldId="2147483686"/>
            <pc:sldLayoutMk cId="3540567083" sldId="2147483675"/>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425609034" sldId="2147483676"/>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2073228687" sldId="2147483677"/>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3109330931" sldId="2147483678"/>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4102465452" sldId="2147483679"/>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2407228041" sldId="2147483680"/>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3181099482" sldId="2147483681"/>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116075576" sldId="2147483682"/>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1225649386" sldId="2147483683"/>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741494500" sldId="2147483684"/>
          </pc:sldLayoutMkLst>
        </pc:sldLayoutChg>
        <pc:sldLayoutChg chg="add del">
          <pc:chgData name="Kshitij Srivastava" userId="9ca786a045148134" providerId="Windows Live" clId="Web-{1E1A83D0-DB60-4232-B2B3-B642D58048BB}" dt="2021-05-01T13:36:05.541" v="61"/>
          <pc:sldLayoutMkLst>
            <pc:docMk/>
            <pc:sldMasterMk cId="2048594910" sldId="2147483686"/>
            <pc:sldLayoutMk cId="3807783902" sldId="2147483685"/>
          </pc:sldLayoutMkLst>
        </pc:sldLayoutChg>
      </pc:sldMasterChg>
      <pc:sldMasterChg chg="add addSldLayout modSldLayout">
        <pc:chgData name="Kshitij Srivastava" userId="9ca786a045148134" providerId="Windows Live" clId="Web-{1E1A83D0-DB60-4232-B2B3-B642D58048BB}" dt="2021-05-01T13:36:05.541" v="61"/>
        <pc:sldMasterMkLst>
          <pc:docMk/>
          <pc:sldMasterMk cId="1610459857" sldId="2147483687"/>
        </pc:sldMasterMkLst>
        <pc:sldLayoutChg chg="add mod replId">
          <pc:chgData name="Kshitij Srivastava" userId="9ca786a045148134" providerId="Windows Live" clId="Web-{1E1A83D0-DB60-4232-B2B3-B642D58048BB}" dt="2021-05-01T13:36:05.541" v="61"/>
          <pc:sldLayoutMkLst>
            <pc:docMk/>
            <pc:sldMasterMk cId="1610459857" sldId="2147483687"/>
            <pc:sldLayoutMk cId="3564097484" sldId="2147483688"/>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778271220" sldId="2147483689"/>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3500051537" sldId="2147483690"/>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3558574960" sldId="2147483691"/>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3764602269" sldId="2147483692"/>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1705146650" sldId="2147483693"/>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3277141235" sldId="2147483694"/>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2821059908" sldId="2147483695"/>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3354087213" sldId="2147483696"/>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4124919712" sldId="2147483697"/>
          </pc:sldLayoutMkLst>
        </pc:sldLayoutChg>
        <pc:sldLayoutChg chg="add mod replId">
          <pc:chgData name="Kshitij Srivastava" userId="9ca786a045148134" providerId="Windows Live" clId="Web-{1E1A83D0-DB60-4232-B2B3-B642D58048BB}" dt="2021-05-01T13:36:05.541" v="61"/>
          <pc:sldLayoutMkLst>
            <pc:docMk/>
            <pc:sldMasterMk cId="1610459857" sldId="2147483687"/>
            <pc:sldLayoutMk cId="2936765971" sldId="2147483698"/>
          </pc:sldLayoutMkLst>
        </pc:sldLayoutChg>
      </pc:sldMasterChg>
    </pc:docChg>
  </pc:docChgLst>
  <pc:docChgLst>
    <pc:chgData name="Kshitij Srivastava" userId="9ca786a045148134" providerId="Windows Live" clId="Web-{6AD94E6A-20BA-4412-BED5-6748BA195400}"/>
    <pc:docChg chg="modSld">
      <pc:chgData name="Kshitij Srivastava" userId="9ca786a045148134" providerId="Windows Live" clId="Web-{6AD94E6A-20BA-4412-BED5-6748BA195400}" dt="2022-01-08T07:24:43.422" v="0"/>
      <pc:docMkLst>
        <pc:docMk/>
      </pc:docMkLst>
      <pc:sldChg chg="addSp">
        <pc:chgData name="Kshitij Srivastava" userId="9ca786a045148134" providerId="Windows Live" clId="Web-{6AD94E6A-20BA-4412-BED5-6748BA195400}" dt="2022-01-08T07:24:43.422" v="0"/>
        <pc:sldMkLst>
          <pc:docMk/>
          <pc:sldMk cId="4126815777" sldId="369"/>
        </pc:sldMkLst>
        <pc:picChg chg="add">
          <ac:chgData name="Kshitij Srivastava" userId="9ca786a045148134" providerId="Windows Live" clId="Web-{6AD94E6A-20BA-4412-BED5-6748BA195400}" dt="2022-01-08T07:24:43.422" v="0"/>
          <ac:picMkLst>
            <pc:docMk/>
            <pc:sldMk cId="4126815777" sldId="369"/>
            <ac:picMk id="54" creationId="{E3B4C293-C2F2-40BB-93D4-32DEED4EFE58}"/>
          </ac:picMkLst>
        </pc:picChg>
      </pc:sldChg>
    </pc:docChg>
  </pc:docChgLst>
  <pc:docChgLst>
    <pc:chgData name="Kshitij Srivastava" userId="9ca786a045148134" providerId="Windows Live" clId="Web-{64EF3D95-0963-4394-BB96-15BC1FDA1BA3}"/>
    <pc:docChg chg="modSld">
      <pc:chgData name="Kshitij Srivastava" userId="9ca786a045148134" providerId="Windows Live" clId="Web-{64EF3D95-0963-4394-BB96-15BC1FDA1BA3}" dt="2022-01-08T07:58:50.788" v="0"/>
      <pc:docMkLst>
        <pc:docMk/>
      </pc:docMkLst>
      <pc:sldChg chg="delSp">
        <pc:chgData name="Kshitij Srivastava" userId="9ca786a045148134" providerId="Windows Live" clId="Web-{64EF3D95-0963-4394-BB96-15BC1FDA1BA3}" dt="2022-01-08T07:58:50.788" v="0"/>
        <pc:sldMkLst>
          <pc:docMk/>
          <pc:sldMk cId="4126815777" sldId="369"/>
        </pc:sldMkLst>
        <pc:picChg chg="del">
          <ac:chgData name="Kshitij Srivastava" userId="9ca786a045148134" providerId="Windows Live" clId="Web-{64EF3D95-0963-4394-BB96-15BC1FDA1BA3}" dt="2022-01-08T07:58:50.788" v="0"/>
          <ac:picMkLst>
            <pc:docMk/>
            <pc:sldMk cId="4126815777" sldId="369"/>
            <ac:picMk id="54" creationId="{E3B4C293-C2F2-40BB-93D4-32DEED4EFE58}"/>
          </ac:picMkLst>
        </pc:picChg>
      </pc:sldChg>
    </pc:docChg>
  </pc:docChgLst>
  <pc:docChgLst>
    <pc:chgData name="Kshitij Srivastava" userId="9ca786a045148134" providerId="Windows Live" clId="Web-{9FA07909-B972-4AF8-8754-C9CF8069CD31}"/>
    <pc:docChg chg="addSld modSld">
      <pc:chgData name="Kshitij Srivastava" userId="9ca786a045148134" providerId="Windows Live" clId="Web-{9FA07909-B972-4AF8-8754-C9CF8069CD31}" dt="2021-05-11T17:33:15.282" v="115"/>
      <pc:docMkLst>
        <pc:docMk/>
      </pc:docMkLst>
      <pc:sldChg chg="modSp">
        <pc:chgData name="Kshitij Srivastava" userId="9ca786a045148134" providerId="Windows Live" clId="Web-{9FA07909-B972-4AF8-8754-C9CF8069CD31}" dt="2021-05-11T17:22:21.962" v="3" actId="20577"/>
        <pc:sldMkLst>
          <pc:docMk/>
          <pc:sldMk cId="635188140" sldId="260"/>
        </pc:sldMkLst>
        <pc:spChg chg="mod">
          <ac:chgData name="Kshitij Srivastava" userId="9ca786a045148134" providerId="Windows Live" clId="Web-{9FA07909-B972-4AF8-8754-C9CF8069CD31}" dt="2021-05-11T17:22:21.962" v="3" actId="20577"/>
          <ac:spMkLst>
            <pc:docMk/>
            <pc:sldMk cId="635188140" sldId="260"/>
            <ac:spMk id="2" creationId="{4632F321-E973-4487-A6FA-6E36E79CA257}"/>
          </ac:spMkLst>
        </pc:spChg>
      </pc:sldChg>
      <pc:sldChg chg="modSp">
        <pc:chgData name="Kshitij Srivastava" userId="9ca786a045148134" providerId="Windows Live" clId="Web-{9FA07909-B972-4AF8-8754-C9CF8069CD31}" dt="2021-05-11T17:23:28.790" v="5" actId="20577"/>
        <pc:sldMkLst>
          <pc:docMk/>
          <pc:sldMk cId="4069928090" sldId="261"/>
        </pc:sldMkLst>
        <pc:spChg chg="mod">
          <ac:chgData name="Kshitij Srivastava" userId="9ca786a045148134" providerId="Windows Live" clId="Web-{9FA07909-B972-4AF8-8754-C9CF8069CD31}" dt="2021-05-11T17:23:28.790" v="5" actId="20577"/>
          <ac:spMkLst>
            <pc:docMk/>
            <pc:sldMk cId="4069928090" sldId="261"/>
            <ac:spMk id="14" creationId="{A8E0C88E-62E4-4CDF-BF72-66CF3C1E7471}"/>
          </ac:spMkLst>
        </pc:spChg>
      </pc:sldChg>
      <pc:sldChg chg="addSp modSp">
        <pc:chgData name="Kshitij Srivastava" userId="9ca786a045148134" providerId="Windows Live" clId="Web-{9FA07909-B972-4AF8-8754-C9CF8069CD31}" dt="2021-05-11T17:26:46.318" v="16" actId="14100"/>
        <pc:sldMkLst>
          <pc:docMk/>
          <pc:sldMk cId="446092290" sldId="301"/>
        </pc:sldMkLst>
        <pc:cxnChg chg="mod">
          <ac:chgData name="Kshitij Srivastava" userId="9ca786a045148134" providerId="Windows Live" clId="Web-{9FA07909-B972-4AF8-8754-C9CF8069CD31}" dt="2021-05-11T17:26:46.318" v="16" actId="14100"/>
          <ac:cxnSpMkLst>
            <pc:docMk/>
            <pc:sldMk cId="446092290" sldId="301"/>
            <ac:cxnSpMk id="18" creationId="{96BF272F-5CB2-475D-8D18-E18EF490FDB3}"/>
          </ac:cxnSpMkLst>
        </pc:cxnChg>
        <pc:cxnChg chg="add mod">
          <ac:chgData name="Kshitij Srivastava" userId="9ca786a045148134" providerId="Windows Live" clId="Web-{9FA07909-B972-4AF8-8754-C9CF8069CD31}" dt="2021-05-11T17:26:07.725" v="13" actId="14100"/>
          <ac:cxnSpMkLst>
            <pc:docMk/>
            <pc:sldMk cId="446092290" sldId="301"/>
            <ac:cxnSpMk id="27" creationId="{18BE4B7B-FDB5-459D-ACB4-718C6882E6E5}"/>
          </ac:cxnSpMkLst>
        </pc:cxnChg>
      </pc:sldChg>
      <pc:sldChg chg="addSp delSp modSp new mod modClrScheme addAnim delAnim modAnim chgLayout">
        <pc:chgData name="Kshitij Srivastava" userId="9ca786a045148134" providerId="Windows Live" clId="Web-{9FA07909-B972-4AF8-8754-C9CF8069CD31}" dt="2021-05-11T17:33:15.282" v="115"/>
        <pc:sldMkLst>
          <pc:docMk/>
          <pc:sldMk cId="3419451537" sldId="315"/>
        </pc:sldMkLst>
        <pc:spChg chg="mod ord">
          <ac:chgData name="Kshitij Srivastava" userId="9ca786a045148134" providerId="Windows Live" clId="Web-{9FA07909-B972-4AF8-8754-C9CF8069CD31}" dt="2021-05-11T17:30:16.597" v="76"/>
          <ac:spMkLst>
            <pc:docMk/>
            <pc:sldMk cId="3419451537" sldId="315"/>
            <ac:spMk id="2" creationId="{084DF9E9-3219-4B4D-8D0C-302E129554F9}"/>
          </ac:spMkLst>
        </pc:spChg>
        <pc:spChg chg="del">
          <ac:chgData name="Kshitij Srivastava" userId="9ca786a045148134" providerId="Windows Live" clId="Web-{9FA07909-B972-4AF8-8754-C9CF8069CD31}" dt="2021-05-11T17:30:16.597" v="76"/>
          <ac:spMkLst>
            <pc:docMk/>
            <pc:sldMk cId="3419451537" sldId="315"/>
            <ac:spMk id="3" creationId="{EA04BFEE-46E5-4F71-90DE-65BD98999A98}"/>
          </ac:spMkLst>
        </pc:spChg>
        <pc:spChg chg="add mod">
          <ac:chgData name="Kshitij Srivastava" userId="9ca786a045148134" providerId="Windows Live" clId="Web-{9FA07909-B972-4AF8-8754-C9CF8069CD31}" dt="2021-05-11T17:30:44.096" v="77"/>
          <ac:spMkLst>
            <pc:docMk/>
            <pc:sldMk cId="3419451537" sldId="315"/>
            <ac:spMk id="5" creationId="{206F5EE1-DF79-41BD-8FF6-98DAE9BD0C34}"/>
          </ac:spMkLst>
        </pc:spChg>
        <pc:spChg chg="add mod">
          <ac:chgData name="Kshitij Srivastava" userId="9ca786a045148134" providerId="Windows Live" clId="Web-{9FA07909-B972-4AF8-8754-C9CF8069CD31}" dt="2021-05-11T17:30:44.128" v="78"/>
          <ac:spMkLst>
            <pc:docMk/>
            <pc:sldMk cId="3419451537" sldId="315"/>
            <ac:spMk id="7" creationId="{F60B7BCB-3041-4CDC-8931-A797A57E7081}"/>
          </ac:spMkLst>
        </pc:spChg>
        <pc:spChg chg="add mod">
          <ac:chgData name="Kshitij Srivastava" userId="9ca786a045148134" providerId="Windows Live" clId="Web-{9FA07909-B972-4AF8-8754-C9CF8069CD31}" dt="2021-05-11T17:30:44.159" v="79"/>
          <ac:spMkLst>
            <pc:docMk/>
            <pc:sldMk cId="3419451537" sldId="315"/>
            <ac:spMk id="9" creationId="{75BF8699-9D0D-43EE-9767-BD35040EAE33}"/>
          </ac:spMkLst>
        </pc:spChg>
        <pc:spChg chg="add mod">
          <ac:chgData name="Kshitij Srivastava" userId="9ca786a045148134" providerId="Windows Live" clId="Web-{9FA07909-B972-4AF8-8754-C9CF8069CD31}" dt="2021-05-11T17:30:44.190" v="80"/>
          <ac:spMkLst>
            <pc:docMk/>
            <pc:sldMk cId="3419451537" sldId="315"/>
            <ac:spMk id="11" creationId="{9C6891C2-95A0-4C17-B914-D0EAFA87112D}"/>
          </ac:spMkLst>
        </pc:spChg>
        <pc:spChg chg="add mod">
          <ac:chgData name="Kshitij Srivastava" userId="9ca786a045148134" providerId="Windows Live" clId="Web-{9FA07909-B972-4AF8-8754-C9CF8069CD31}" dt="2021-05-11T17:30:44.221" v="81"/>
          <ac:spMkLst>
            <pc:docMk/>
            <pc:sldMk cId="3419451537" sldId="315"/>
            <ac:spMk id="13" creationId="{530D036C-40EB-4923-97C0-150722C3AFB1}"/>
          </ac:spMkLst>
        </pc:spChg>
        <pc:spChg chg="add mod">
          <ac:chgData name="Kshitij Srivastava" userId="9ca786a045148134" providerId="Windows Live" clId="Web-{9FA07909-B972-4AF8-8754-C9CF8069CD31}" dt="2021-05-11T17:30:44.253" v="82"/>
          <ac:spMkLst>
            <pc:docMk/>
            <pc:sldMk cId="3419451537" sldId="315"/>
            <ac:spMk id="15" creationId="{7254F97C-64FE-486F-8E69-7F4046AD57E7}"/>
          </ac:spMkLst>
        </pc:spChg>
        <pc:spChg chg="add del">
          <ac:chgData name="Kshitij Srivastava" userId="9ca786a045148134" providerId="Windows Live" clId="Web-{9FA07909-B972-4AF8-8754-C9CF8069CD31}" dt="2021-05-11T17:29:08.066" v="61"/>
          <ac:spMkLst>
            <pc:docMk/>
            <pc:sldMk cId="3419451537" sldId="315"/>
            <ac:spMk id="17" creationId="{BC3F4A4C-B665-4AF2-A7E3-2E77F8007AE1}"/>
          </ac:spMkLst>
        </pc:spChg>
        <pc:spChg chg="add del">
          <ac:chgData name="Kshitij Srivastava" userId="9ca786a045148134" providerId="Windows Live" clId="Web-{9FA07909-B972-4AF8-8754-C9CF8069CD31}" dt="2021-05-11T17:29:08.066" v="60"/>
          <ac:spMkLst>
            <pc:docMk/>
            <pc:sldMk cId="3419451537" sldId="315"/>
            <ac:spMk id="19" creationId="{AAC3109C-296B-473B-B85A-FC41AD9C02CE}"/>
          </ac:spMkLst>
        </pc:spChg>
        <pc:spChg chg="add del">
          <ac:chgData name="Kshitij Srivastava" userId="9ca786a045148134" providerId="Windows Live" clId="Web-{9FA07909-B972-4AF8-8754-C9CF8069CD31}" dt="2021-05-11T17:29:08.066" v="59"/>
          <ac:spMkLst>
            <pc:docMk/>
            <pc:sldMk cId="3419451537" sldId="315"/>
            <ac:spMk id="21" creationId="{BB64198A-F040-4121-A095-3FE83E69CA3A}"/>
          </ac:spMkLst>
        </pc:spChg>
        <pc:spChg chg="add del">
          <ac:chgData name="Kshitij Srivastava" userId="9ca786a045148134" providerId="Windows Live" clId="Web-{9FA07909-B972-4AF8-8754-C9CF8069CD31}" dt="2021-05-11T17:29:08.066" v="58"/>
          <ac:spMkLst>
            <pc:docMk/>
            <pc:sldMk cId="3419451537" sldId="315"/>
            <ac:spMk id="23" creationId="{BAF06A4C-43BC-4F65-8CC8-95A07FABEBF0}"/>
          </ac:spMkLst>
        </pc:spChg>
        <pc:spChg chg="add del">
          <ac:chgData name="Kshitij Srivastava" userId="9ca786a045148134" providerId="Windows Live" clId="Web-{9FA07909-B972-4AF8-8754-C9CF8069CD31}" dt="2021-05-11T17:29:08.066" v="57"/>
          <ac:spMkLst>
            <pc:docMk/>
            <pc:sldMk cId="3419451537" sldId="315"/>
            <ac:spMk id="25" creationId="{19951AE1-D69E-4471-B120-C9F9E76E7677}"/>
          </ac:spMkLst>
        </pc:spChg>
        <pc:spChg chg="add del">
          <ac:chgData name="Kshitij Srivastava" userId="9ca786a045148134" providerId="Windows Live" clId="Web-{9FA07909-B972-4AF8-8754-C9CF8069CD31}" dt="2021-05-11T17:29:08.066" v="56"/>
          <ac:spMkLst>
            <pc:docMk/>
            <pc:sldMk cId="3419451537" sldId="315"/>
            <ac:spMk id="27" creationId="{3701F296-EDA3-4234-A160-7107B36DAE2B}"/>
          </ac:spMkLst>
        </pc:spChg>
        <pc:spChg chg="add mod">
          <ac:chgData name="Kshitij Srivastava" userId="9ca786a045148134" providerId="Windows Live" clId="Web-{9FA07909-B972-4AF8-8754-C9CF8069CD31}" dt="2021-05-11T17:30:44.300" v="83"/>
          <ac:spMkLst>
            <pc:docMk/>
            <pc:sldMk cId="3419451537" sldId="315"/>
            <ac:spMk id="29" creationId="{E1F29EC4-0079-4D50-981D-1204C03C56D3}"/>
          </ac:spMkLst>
        </pc:spChg>
      </pc:sldChg>
    </pc:docChg>
  </pc:docChgLst>
  <pc:docChgLst>
    <pc:chgData name="Kshitij Srivastava" userId="9ca786a045148134" providerId="Windows Live" clId="Web-{236F1606-DCCD-4311-9D3C-C53A4C6BA85A}"/>
    <pc:docChg chg="addSld modSld">
      <pc:chgData name="Kshitij Srivastava" userId="9ca786a045148134" providerId="Windows Live" clId="Web-{236F1606-DCCD-4311-9D3C-C53A4C6BA85A}" dt="2021-07-15T12:44:35.183" v="193" actId="1076"/>
      <pc:docMkLst>
        <pc:docMk/>
      </pc:docMkLst>
      <pc:sldChg chg="modSp">
        <pc:chgData name="Kshitij Srivastava" userId="9ca786a045148134" providerId="Windows Live" clId="Web-{236F1606-DCCD-4311-9D3C-C53A4C6BA85A}" dt="2021-07-15T12:31:20.965" v="16" actId="1076"/>
        <pc:sldMkLst>
          <pc:docMk/>
          <pc:sldMk cId="1529215684" sldId="745"/>
        </pc:sldMkLst>
        <pc:spChg chg="mod">
          <ac:chgData name="Kshitij Srivastava" userId="9ca786a045148134" providerId="Windows Live" clId="Web-{236F1606-DCCD-4311-9D3C-C53A4C6BA85A}" dt="2021-07-15T12:31:20.965" v="16" actId="1076"/>
          <ac:spMkLst>
            <pc:docMk/>
            <pc:sldMk cId="1529215684" sldId="745"/>
            <ac:spMk id="6" creationId="{F1CA48A0-E63A-4C09-A2D6-160088A052EC}"/>
          </ac:spMkLst>
        </pc:spChg>
      </pc:sldChg>
      <pc:sldChg chg="modSp">
        <pc:chgData name="Kshitij Srivastava" userId="9ca786a045148134" providerId="Windows Live" clId="Web-{236F1606-DCCD-4311-9D3C-C53A4C6BA85A}" dt="2021-07-15T12:43:45.822" v="182" actId="20577"/>
        <pc:sldMkLst>
          <pc:docMk/>
          <pc:sldMk cId="2306503477" sldId="782"/>
        </pc:sldMkLst>
        <pc:spChg chg="mod">
          <ac:chgData name="Kshitij Srivastava" userId="9ca786a045148134" providerId="Windows Live" clId="Web-{236F1606-DCCD-4311-9D3C-C53A4C6BA85A}" dt="2021-07-15T12:43:45.822" v="182" actId="20577"/>
          <ac:spMkLst>
            <pc:docMk/>
            <pc:sldMk cId="2306503477" sldId="782"/>
            <ac:spMk id="3" creationId="{B8EF3109-659C-4002-B63A-E5167DE59A29}"/>
          </ac:spMkLst>
        </pc:spChg>
      </pc:sldChg>
      <pc:sldChg chg="addSp delSp modSp new">
        <pc:chgData name="Kshitij Srivastava" userId="9ca786a045148134" providerId="Windows Live" clId="Web-{236F1606-DCCD-4311-9D3C-C53A4C6BA85A}" dt="2021-07-15T12:38:20.472" v="110"/>
        <pc:sldMkLst>
          <pc:docMk/>
          <pc:sldMk cId="3677022614" sldId="783"/>
        </pc:sldMkLst>
        <pc:spChg chg="mod">
          <ac:chgData name="Kshitij Srivastava" userId="9ca786a045148134" providerId="Windows Live" clId="Web-{236F1606-DCCD-4311-9D3C-C53A4C6BA85A}" dt="2021-07-15T12:31:27.527" v="17" actId="20577"/>
          <ac:spMkLst>
            <pc:docMk/>
            <pc:sldMk cId="3677022614" sldId="783"/>
            <ac:spMk id="2" creationId="{BB1EACE6-D99A-4EED-9EF9-92E7DBFE20BF}"/>
          </ac:spMkLst>
        </pc:spChg>
        <pc:spChg chg="add mod">
          <ac:chgData name="Kshitij Srivastava" userId="9ca786a045148134" providerId="Windows Live" clId="Web-{236F1606-DCCD-4311-9D3C-C53A4C6BA85A}" dt="2021-07-15T12:33:31.076" v="52" actId="14100"/>
          <ac:spMkLst>
            <pc:docMk/>
            <pc:sldMk cId="3677022614" sldId="783"/>
            <ac:spMk id="3" creationId="{64D4D9E1-7305-4C11-9CE5-9AB2FDD3BA62}"/>
          </ac:spMkLst>
        </pc:spChg>
        <pc:spChg chg="add mod">
          <ac:chgData name="Kshitij Srivastava" userId="9ca786a045148134" providerId="Windows Live" clId="Web-{236F1606-DCCD-4311-9D3C-C53A4C6BA85A}" dt="2021-07-15T12:37:29.034" v="76" actId="1076"/>
          <ac:spMkLst>
            <pc:docMk/>
            <pc:sldMk cId="3677022614" sldId="783"/>
            <ac:spMk id="5" creationId="{D397E58A-E5E9-4130-82D3-98DA00156E9E}"/>
          </ac:spMkLst>
        </pc:spChg>
        <pc:spChg chg="add mod">
          <ac:chgData name="Kshitij Srivastava" userId="9ca786a045148134" providerId="Windows Live" clId="Web-{236F1606-DCCD-4311-9D3C-C53A4C6BA85A}" dt="2021-07-15T12:37:58.863" v="104" actId="20577"/>
          <ac:spMkLst>
            <pc:docMk/>
            <pc:sldMk cId="3677022614" sldId="783"/>
            <ac:spMk id="7" creationId="{B0E1159B-3BF9-4EA3-A451-FE8A34564935}"/>
          </ac:spMkLst>
        </pc:spChg>
        <pc:spChg chg="add del">
          <ac:chgData name="Kshitij Srivastava" userId="9ca786a045148134" providerId="Windows Live" clId="Web-{236F1606-DCCD-4311-9D3C-C53A4C6BA85A}" dt="2021-07-15T12:38:20.472" v="110"/>
          <ac:spMkLst>
            <pc:docMk/>
            <pc:sldMk cId="3677022614" sldId="783"/>
            <ac:spMk id="8" creationId="{A789072A-7AD9-4660-9FBF-1DC940D5CFC7}"/>
          </ac:spMkLst>
        </pc:spChg>
        <pc:picChg chg="add mod">
          <ac:chgData name="Kshitij Srivastava" userId="9ca786a045148134" providerId="Windows Live" clId="Web-{236F1606-DCCD-4311-9D3C-C53A4C6BA85A}" dt="2021-07-15T12:37:26.487" v="75" actId="1076"/>
          <ac:picMkLst>
            <pc:docMk/>
            <pc:sldMk cId="3677022614" sldId="783"/>
            <ac:picMk id="4" creationId="{3573A04A-A78B-44AC-9705-913B41CA6505}"/>
          </ac:picMkLst>
        </pc:picChg>
        <pc:picChg chg="add mod">
          <ac:chgData name="Kshitij Srivastava" userId="9ca786a045148134" providerId="Windows Live" clId="Web-{236F1606-DCCD-4311-9D3C-C53A4C6BA85A}" dt="2021-07-15T12:37:29.878" v="77" actId="1076"/>
          <ac:picMkLst>
            <pc:docMk/>
            <pc:sldMk cId="3677022614" sldId="783"/>
            <ac:picMk id="6" creationId="{462D453B-C3B2-4BF7-8EFF-AD03584EA3EF}"/>
          </ac:picMkLst>
        </pc:picChg>
      </pc:sldChg>
      <pc:sldChg chg="addSp modSp new">
        <pc:chgData name="Kshitij Srivastava" userId="9ca786a045148134" providerId="Windows Live" clId="Web-{236F1606-DCCD-4311-9D3C-C53A4C6BA85A}" dt="2021-07-15T12:41:34.460" v="155" actId="20577"/>
        <pc:sldMkLst>
          <pc:docMk/>
          <pc:sldMk cId="115170539" sldId="784"/>
        </pc:sldMkLst>
        <pc:spChg chg="mod">
          <ac:chgData name="Kshitij Srivastava" userId="9ca786a045148134" providerId="Windows Live" clId="Web-{236F1606-DCCD-4311-9D3C-C53A4C6BA85A}" dt="2021-07-15T12:39:44.130" v="133" actId="1076"/>
          <ac:spMkLst>
            <pc:docMk/>
            <pc:sldMk cId="115170539" sldId="784"/>
            <ac:spMk id="2" creationId="{A4FEEC47-4828-4442-8A0D-C6C67F4D43EC}"/>
          </ac:spMkLst>
        </pc:spChg>
        <pc:spChg chg="add mod">
          <ac:chgData name="Kshitij Srivastava" userId="9ca786a045148134" providerId="Windows Live" clId="Web-{236F1606-DCCD-4311-9D3C-C53A4C6BA85A}" dt="2021-07-15T12:38:58.707" v="120" actId="1076"/>
          <ac:spMkLst>
            <pc:docMk/>
            <pc:sldMk cId="115170539" sldId="784"/>
            <ac:spMk id="4" creationId="{CCABF723-5284-4B54-AA21-15BAEA79A1E4}"/>
          </ac:spMkLst>
        </pc:spChg>
        <pc:spChg chg="add mod">
          <ac:chgData name="Kshitij Srivastava" userId="9ca786a045148134" providerId="Windows Live" clId="Web-{236F1606-DCCD-4311-9D3C-C53A4C6BA85A}" dt="2021-07-15T12:40:01.599" v="139" actId="1076"/>
          <ac:spMkLst>
            <pc:docMk/>
            <pc:sldMk cId="115170539" sldId="784"/>
            <ac:spMk id="6" creationId="{F3C900CC-C5EC-4693-858D-CA57105C1B22}"/>
          </ac:spMkLst>
        </pc:spChg>
        <pc:spChg chg="add mod">
          <ac:chgData name="Kshitij Srivastava" userId="9ca786a045148134" providerId="Windows Live" clId="Web-{236F1606-DCCD-4311-9D3C-C53A4C6BA85A}" dt="2021-07-15T12:41:34.460" v="155" actId="20577"/>
          <ac:spMkLst>
            <pc:docMk/>
            <pc:sldMk cId="115170539" sldId="784"/>
            <ac:spMk id="11" creationId="{8A5E7A90-C5E8-410E-A70B-E6C1ECD79805}"/>
          </ac:spMkLst>
        </pc:spChg>
        <pc:picChg chg="add mod">
          <ac:chgData name="Kshitij Srivastava" userId="9ca786a045148134" providerId="Windows Live" clId="Web-{236F1606-DCCD-4311-9D3C-C53A4C6BA85A}" dt="2021-07-15T12:39:58.677" v="138" actId="14100"/>
          <ac:picMkLst>
            <pc:docMk/>
            <pc:sldMk cId="115170539" sldId="784"/>
            <ac:picMk id="8" creationId="{FB25615E-00CF-40D8-8125-108412EE3A5A}"/>
          </ac:picMkLst>
        </pc:picChg>
        <pc:picChg chg="add mod">
          <ac:chgData name="Kshitij Srivastava" userId="9ca786a045148134" providerId="Windows Live" clId="Web-{236F1606-DCCD-4311-9D3C-C53A4C6BA85A}" dt="2021-07-15T12:41:13.491" v="142" actId="1076"/>
          <ac:picMkLst>
            <pc:docMk/>
            <pc:sldMk cId="115170539" sldId="784"/>
            <ac:picMk id="10" creationId="{154D7EB3-FC0B-4BE8-ADC9-0DE9CA88452A}"/>
          </ac:picMkLst>
        </pc:picChg>
      </pc:sldChg>
      <pc:sldChg chg="addSp modSp new">
        <pc:chgData name="Kshitij Srivastava" userId="9ca786a045148134" providerId="Windows Live" clId="Web-{236F1606-DCCD-4311-9D3C-C53A4C6BA85A}" dt="2021-07-15T12:44:35.183" v="193" actId="1076"/>
        <pc:sldMkLst>
          <pc:docMk/>
          <pc:sldMk cId="3964525253" sldId="785"/>
        </pc:sldMkLst>
        <pc:spChg chg="mod">
          <ac:chgData name="Kshitij Srivastava" userId="9ca786a045148134" providerId="Windows Live" clId="Web-{236F1606-DCCD-4311-9D3C-C53A4C6BA85A}" dt="2021-07-15T12:41:57.086" v="160" actId="20577"/>
          <ac:spMkLst>
            <pc:docMk/>
            <pc:sldMk cId="3964525253" sldId="785"/>
            <ac:spMk id="2" creationId="{A0C22C30-5D62-4939-B1F2-D17F8A75D33B}"/>
          </ac:spMkLst>
        </pc:spChg>
        <pc:spChg chg="add mod">
          <ac:chgData name="Kshitij Srivastava" userId="9ca786a045148134" providerId="Windows Live" clId="Web-{236F1606-DCCD-4311-9D3C-C53A4C6BA85A}" dt="2021-07-15T12:42:49.087" v="171" actId="20577"/>
          <ac:spMkLst>
            <pc:docMk/>
            <pc:sldMk cId="3964525253" sldId="785"/>
            <ac:spMk id="3" creationId="{16122BB1-B7C6-4613-9A23-B758BBE7FDCC}"/>
          </ac:spMkLst>
        </pc:spChg>
        <pc:spChg chg="add mod">
          <ac:chgData name="Kshitij Srivastava" userId="9ca786a045148134" providerId="Windows Live" clId="Web-{236F1606-DCCD-4311-9D3C-C53A4C6BA85A}" dt="2021-07-15T12:44:35.183" v="193" actId="1076"/>
          <ac:spMkLst>
            <pc:docMk/>
            <pc:sldMk cId="3964525253" sldId="785"/>
            <ac:spMk id="4" creationId="{41FBA049-A4BE-497E-8AAA-F529CA9C258E}"/>
          </ac:spMkLst>
        </pc:spChg>
        <pc:spChg chg="add mod">
          <ac:chgData name="Kshitij Srivastava" userId="9ca786a045148134" providerId="Windows Live" clId="Web-{236F1606-DCCD-4311-9D3C-C53A4C6BA85A}" dt="2021-07-15T12:44:20.729" v="191" actId="1076"/>
          <ac:spMkLst>
            <pc:docMk/>
            <pc:sldMk cId="3964525253" sldId="785"/>
            <ac:spMk id="5" creationId="{D237F7EE-42DF-498E-A1EC-B241FEA6B3F5}"/>
          </ac:spMkLst>
        </pc:spChg>
      </pc:sldChg>
    </pc:docChg>
  </pc:docChgLst>
  <pc:docChgLst>
    <pc:chgData name="Kshitij Srivastava" userId="9ca786a045148134" providerId="Windows Live" clId="Web-{C34E690C-81F0-4CDF-B4BD-E23B4C4480C1}"/>
    <pc:docChg chg="addSld modSld">
      <pc:chgData name="Kshitij Srivastava" userId="9ca786a045148134" providerId="Windows Live" clId="Web-{C34E690C-81F0-4CDF-B4BD-E23B4C4480C1}" dt="2021-06-03T10:31:11.024" v="285"/>
      <pc:docMkLst>
        <pc:docMk/>
      </pc:docMkLst>
      <pc:sldChg chg="addSp delSp">
        <pc:chgData name="Kshitij Srivastava" userId="9ca786a045148134" providerId="Windows Live" clId="Web-{C34E690C-81F0-4CDF-B4BD-E23B4C4480C1}" dt="2021-06-03T09:58:44.987" v="5"/>
        <pc:sldMkLst>
          <pc:docMk/>
          <pc:sldMk cId="468811333" sldId="263"/>
        </pc:sldMkLst>
        <pc:spChg chg="add">
          <ac:chgData name="Kshitij Srivastava" userId="9ca786a045148134" providerId="Windows Live" clId="Web-{C34E690C-81F0-4CDF-B4BD-E23B4C4480C1}" dt="2021-06-03T09:58:28.034" v="1"/>
          <ac:spMkLst>
            <pc:docMk/>
            <pc:sldMk cId="468811333" sldId="263"/>
            <ac:spMk id="5" creationId="{21DEC0E7-E93E-4C33-9653-E3717F396D84}"/>
          </ac:spMkLst>
        </pc:spChg>
        <pc:spChg chg="add del">
          <ac:chgData name="Kshitij Srivastava" userId="9ca786a045148134" providerId="Windows Live" clId="Web-{C34E690C-81F0-4CDF-B4BD-E23B4C4480C1}" dt="2021-06-03T09:58:38.128" v="3"/>
          <ac:spMkLst>
            <pc:docMk/>
            <pc:sldMk cId="468811333" sldId="263"/>
            <ac:spMk id="7" creationId="{06EA1540-F50C-4E2F-B6D7-AC7CAC6E8C48}"/>
          </ac:spMkLst>
        </pc:spChg>
        <pc:spChg chg="add">
          <ac:chgData name="Kshitij Srivastava" userId="9ca786a045148134" providerId="Windows Live" clId="Web-{C34E690C-81F0-4CDF-B4BD-E23B4C4480C1}" dt="2021-06-03T09:58:44.987" v="5"/>
          <ac:spMkLst>
            <pc:docMk/>
            <pc:sldMk cId="468811333" sldId="263"/>
            <ac:spMk id="9" creationId="{BF20027A-DF6C-41FE-B1D9-8F1A46261612}"/>
          </ac:spMkLst>
        </pc:spChg>
        <pc:spChg chg="del">
          <ac:chgData name="Kshitij Srivastava" userId="9ca786a045148134" providerId="Windows Live" clId="Web-{C34E690C-81F0-4CDF-B4BD-E23B4C4480C1}" dt="2021-06-03T09:58:43.206" v="4"/>
          <ac:spMkLst>
            <pc:docMk/>
            <pc:sldMk cId="468811333" sldId="263"/>
            <ac:spMk id="57" creationId="{733FBEDA-ACB6-4EE0-9682-B5749DCCAEB9}"/>
          </ac:spMkLst>
        </pc:spChg>
        <pc:spChg chg="del">
          <ac:chgData name="Kshitij Srivastava" userId="9ca786a045148134" providerId="Windows Live" clId="Web-{C34E690C-81F0-4CDF-B4BD-E23B4C4480C1}" dt="2021-06-03T09:58:26.768" v="0"/>
          <ac:spMkLst>
            <pc:docMk/>
            <pc:sldMk cId="468811333" sldId="263"/>
            <ac:spMk id="178" creationId="{B80BBB98-234D-4D08-859D-C88EBDEA5216}"/>
          </ac:spMkLst>
        </pc:spChg>
      </pc:sldChg>
      <pc:sldChg chg="addSp delSp modSp">
        <pc:chgData name="Kshitij Srivastava" userId="9ca786a045148134" providerId="Windows Live" clId="Web-{C34E690C-81F0-4CDF-B4BD-E23B4C4480C1}" dt="2021-06-03T10:30:22.961" v="158" actId="1076"/>
        <pc:sldMkLst>
          <pc:docMk/>
          <pc:sldMk cId="91507688" sldId="558"/>
        </pc:sldMkLst>
        <pc:spChg chg="add mod">
          <ac:chgData name="Kshitij Srivastava" userId="9ca786a045148134" providerId="Windows Live" clId="Web-{C34E690C-81F0-4CDF-B4BD-E23B4C4480C1}" dt="2021-06-03T10:30:22.836" v="148" actId="1076"/>
          <ac:spMkLst>
            <pc:docMk/>
            <pc:sldMk cId="91507688" sldId="558"/>
            <ac:spMk id="71" creationId="{69F8B5D7-0517-4407-8539-F6E9C679EC45}"/>
          </ac:spMkLst>
        </pc:spChg>
        <pc:spChg chg="add mod">
          <ac:chgData name="Kshitij Srivastava" userId="9ca786a045148134" providerId="Windows Live" clId="Web-{C34E690C-81F0-4CDF-B4BD-E23B4C4480C1}" dt="2021-06-03T10:30:22.867" v="150" actId="1076"/>
          <ac:spMkLst>
            <pc:docMk/>
            <pc:sldMk cId="91507688" sldId="558"/>
            <ac:spMk id="77" creationId="{6F0D94C6-C3AA-49C8-8311-723F03B64265}"/>
          </ac:spMkLst>
        </pc:spChg>
        <pc:spChg chg="add mod">
          <ac:chgData name="Kshitij Srivastava" userId="9ca786a045148134" providerId="Windows Live" clId="Web-{C34E690C-81F0-4CDF-B4BD-E23B4C4480C1}" dt="2021-06-03T10:30:22.898" v="152" actId="1076"/>
          <ac:spMkLst>
            <pc:docMk/>
            <pc:sldMk cId="91507688" sldId="558"/>
            <ac:spMk id="79" creationId="{94593CD9-F217-49A7-94EF-C9C5F932F52C}"/>
          </ac:spMkLst>
        </pc:spChg>
        <pc:spChg chg="add mod">
          <ac:chgData name="Kshitij Srivastava" userId="9ca786a045148134" providerId="Windows Live" clId="Web-{C34E690C-81F0-4CDF-B4BD-E23B4C4480C1}" dt="2021-06-03T10:30:22.914" v="154" actId="1076"/>
          <ac:spMkLst>
            <pc:docMk/>
            <pc:sldMk cId="91507688" sldId="558"/>
            <ac:spMk id="89" creationId="{9D41F4F1-061C-4E71-94E4-0F5C0FFE0FC2}"/>
          </ac:spMkLst>
        </pc:spChg>
        <pc:spChg chg="add mod">
          <ac:chgData name="Kshitij Srivastava" userId="9ca786a045148134" providerId="Windows Live" clId="Web-{C34E690C-81F0-4CDF-B4BD-E23B4C4480C1}" dt="2021-06-03T10:30:22.945" v="156" actId="1076"/>
          <ac:spMkLst>
            <pc:docMk/>
            <pc:sldMk cId="91507688" sldId="558"/>
            <ac:spMk id="91" creationId="{C70C3C5D-5413-442C-87A6-2DE659AE58E5}"/>
          </ac:spMkLst>
        </pc:spChg>
        <pc:spChg chg="add mod">
          <ac:chgData name="Kshitij Srivastava" userId="9ca786a045148134" providerId="Windows Live" clId="Web-{C34E690C-81F0-4CDF-B4BD-E23B4C4480C1}" dt="2021-06-03T10:30:22.961" v="158" actId="1076"/>
          <ac:spMkLst>
            <pc:docMk/>
            <pc:sldMk cId="91507688" sldId="558"/>
            <ac:spMk id="93" creationId="{0F94B61A-D87D-4883-ACE2-A2252985CCD1}"/>
          </ac:spMkLst>
        </pc:spChg>
        <pc:spChg chg="del">
          <ac:chgData name="Kshitij Srivastava" userId="9ca786a045148134" providerId="Windows Live" clId="Web-{C34E690C-81F0-4CDF-B4BD-E23B4C4480C1}" dt="2021-06-03T10:30:13.664" v="136"/>
          <ac:spMkLst>
            <pc:docMk/>
            <pc:sldMk cId="91507688" sldId="558"/>
            <ac:spMk id="149" creationId="{2EE556D9-F780-4EA1-BF35-E3DBBB23C635}"/>
          </ac:spMkLst>
        </pc:spChg>
        <pc:spChg chg="del">
          <ac:chgData name="Kshitij Srivastava" userId="9ca786a045148134" providerId="Windows Live" clId="Web-{C34E690C-81F0-4CDF-B4BD-E23B4C4480C1}" dt="2021-06-03T10:30:13.664" v="134"/>
          <ac:spMkLst>
            <pc:docMk/>
            <pc:sldMk cId="91507688" sldId="558"/>
            <ac:spMk id="151" creationId="{BB181C49-37D5-42CB-AE3E-0F9B97FC14C4}"/>
          </ac:spMkLst>
        </pc:spChg>
        <pc:spChg chg="del">
          <ac:chgData name="Kshitij Srivastava" userId="9ca786a045148134" providerId="Windows Live" clId="Web-{C34E690C-81F0-4CDF-B4BD-E23B4C4480C1}" dt="2021-06-03T10:30:13.664" v="132"/>
          <ac:spMkLst>
            <pc:docMk/>
            <pc:sldMk cId="91507688" sldId="558"/>
            <ac:spMk id="153" creationId="{3E321254-3A09-46C1-9048-7A1F2EF1E40F}"/>
          </ac:spMkLst>
        </pc:spChg>
        <pc:spChg chg="del">
          <ac:chgData name="Kshitij Srivastava" userId="9ca786a045148134" providerId="Windows Live" clId="Web-{C34E690C-81F0-4CDF-B4BD-E23B4C4480C1}" dt="2021-06-03T10:30:13.664" v="130"/>
          <ac:spMkLst>
            <pc:docMk/>
            <pc:sldMk cId="91507688" sldId="558"/>
            <ac:spMk id="155" creationId="{A18D182E-E4C6-449F-84AA-D8199CF3F46B}"/>
          </ac:spMkLst>
        </pc:spChg>
        <pc:cxnChg chg="add mod">
          <ac:chgData name="Kshitij Srivastava" userId="9ca786a045148134" providerId="Windows Live" clId="Web-{C34E690C-81F0-4CDF-B4BD-E23B4C4480C1}" dt="2021-06-03T10:30:22.851" v="149" actId="1076"/>
          <ac:cxnSpMkLst>
            <pc:docMk/>
            <pc:sldMk cId="91507688" sldId="558"/>
            <ac:cxnSpMk id="72" creationId="{5E226148-2534-4029-9FF5-60AA67571C78}"/>
          </ac:cxnSpMkLst>
        </pc:cxnChg>
        <pc:cxnChg chg="add mod">
          <ac:chgData name="Kshitij Srivastava" userId="9ca786a045148134" providerId="Windows Live" clId="Web-{C34E690C-81F0-4CDF-B4BD-E23B4C4480C1}" dt="2021-06-03T10:30:22.883" v="151" actId="1076"/>
          <ac:cxnSpMkLst>
            <pc:docMk/>
            <pc:sldMk cId="91507688" sldId="558"/>
            <ac:cxnSpMk id="78" creationId="{3F4CF343-FBA2-46B7-8918-D7AEF277AC9D}"/>
          </ac:cxnSpMkLst>
        </pc:cxnChg>
        <pc:cxnChg chg="add mod">
          <ac:chgData name="Kshitij Srivastava" userId="9ca786a045148134" providerId="Windows Live" clId="Web-{C34E690C-81F0-4CDF-B4BD-E23B4C4480C1}" dt="2021-06-03T10:30:22.898" v="153" actId="1076"/>
          <ac:cxnSpMkLst>
            <pc:docMk/>
            <pc:sldMk cId="91507688" sldId="558"/>
            <ac:cxnSpMk id="88" creationId="{C44A4B3D-0727-4DD0-96D8-AD4911C10F28}"/>
          </ac:cxnSpMkLst>
        </pc:cxnChg>
        <pc:cxnChg chg="add mod">
          <ac:chgData name="Kshitij Srivastava" userId="9ca786a045148134" providerId="Windows Live" clId="Web-{C34E690C-81F0-4CDF-B4BD-E23B4C4480C1}" dt="2021-06-03T10:30:22.929" v="155" actId="1076"/>
          <ac:cxnSpMkLst>
            <pc:docMk/>
            <pc:sldMk cId="91507688" sldId="558"/>
            <ac:cxnSpMk id="90" creationId="{4F7B9FAE-62DA-4293-812B-1250EAFD689C}"/>
          </ac:cxnSpMkLst>
        </pc:cxnChg>
        <pc:cxnChg chg="add mod">
          <ac:chgData name="Kshitij Srivastava" userId="9ca786a045148134" providerId="Windows Live" clId="Web-{C34E690C-81F0-4CDF-B4BD-E23B4C4480C1}" dt="2021-06-03T10:30:22.945" v="157" actId="1076"/>
          <ac:cxnSpMkLst>
            <pc:docMk/>
            <pc:sldMk cId="91507688" sldId="558"/>
            <ac:cxnSpMk id="92" creationId="{E6D765D1-67A8-4DA0-A237-D0490EF52591}"/>
          </ac:cxnSpMkLst>
        </pc:cxnChg>
        <pc:cxnChg chg="del">
          <ac:chgData name="Kshitij Srivastava" userId="9ca786a045148134" providerId="Windows Live" clId="Web-{C34E690C-81F0-4CDF-B4BD-E23B4C4480C1}" dt="2021-06-03T10:30:13.664" v="135"/>
          <ac:cxnSpMkLst>
            <pc:docMk/>
            <pc:sldMk cId="91507688" sldId="558"/>
            <ac:cxnSpMk id="150" creationId="{0B19DC8B-4B3D-48AB-A5D7-60107C2D45AC}"/>
          </ac:cxnSpMkLst>
        </pc:cxnChg>
        <pc:cxnChg chg="del">
          <ac:chgData name="Kshitij Srivastava" userId="9ca786a045148134" providerId="Windows Live" clId="Web-{C34E690C-81F0-4CDF-B4BD-E23B4C4480C1}" dt="2021-06-03T10:30:13.664" v="133"/>
          <ac:cxnSpMkLst>
            <pc:docMk/>
            <pc:sldMk cId="91507688" sldId="558"/>
            <ac:cxnSpMk id="152" creationId="{10DA50A9-F415-4725-B2B4-B99DEBCC11A2}"/>
          </ac:cxnSpMkLst>
        </pc:cxnChg>
        <pc:cxnChg chg="del">
          <ac:chgData name="Kshitij Srivastava" userId="9ca786a045148134" providerId="Windows Live" clId="Web-{C34E690C-81F0-4CDF-B4BD-E23B4C4480C1}" dt="2021-06-03T10:30:13.664" v="131"/>
          <ac:cxnSpMkLst>
            <pc:docMk/>
            <pc:sldMk cId="91507688" sldId="558"/>
            <ac:cxnSpMk id="154" creationId="{A31209C0-6155-4DDA-905F-C1414F36BF1C}"/>
          </ac:cxnSpMkLst>
        </pc:cxnChg>
      </pc:sldChg>
      <pc:sldChg chg="addSp delSp modSp addAnim delAnim">
        <pc:chgData name="Kshitij Srivastava" userId="9ca786a045148134" providerId="Windows Live" clId="Web-{C34E690C-81F0-4CDF-B4BD-E23B4C4480C1}" dt="2021-06-03T10:30:46.383" v="209"/>
        <pc:sldMkLst>
          <pc:docMk/>
          <pc:sldMk cId="1520905678" sldId="559"/>
        </pc:sldMkLst>
        <pc:spChg chg="add del mod">
          <ac:chgData name="Kshitij Srivastava" userId="9ca786a045148134" providerId="Windows Live" clId="Web-{C34E690C-81F0-4CDF-B4BD-E23B4C4480C1}" dt="2021-06-03T10:30:37.445" v="198"/>
          <ac:spMkLst>
            <pc:docMk/>
            <pc:sldMk cId="1520905678" sldId="559"/>
            <ac:spMk id="5" creationId="{2E26E6BC-ECBB-4D4C-BF23-655FFCE3895C}"/>
          </ac:spMkLst>
        </pc:spChg>
        <pc:spChg chg="add del mod">
          <ac:chgData name="Kshitij Srivastava" userId="9ca786a045148134" providerId="Windows Live" clId="Web-{C34E690C-81F0-4CDF-B4BD-E23B4C4480C1}" dt="2021-06-03T10:30:37.445" v="196"/>
          <ac:spMkLst>
            <pc:docMk/>
            <pc:sldMk cId="1520905678" sldId="559"/>
            <ac:spMk id="9" creationId="{7E6C4BAB-3766-4C15-A9EB-BD07A5748143}"/>
          </ac:spMkLst>
        </pc:spChg>
        <pc:spChg chg="add del mod">
          <ac:chgData name="Kshitij Srivastava" userId="9ca786a045148134" providerId="Windows Live" clId="Web-{C34E690C-81F0-4CDF-B4BD-E23B4C4480C1}" dt="2021-06-03T10:30:37.430" v="194"/>
          <ac:spMkLst>
            <pc:docMk/>
            <pc:sldMk cId="1520905678" sldId="559"/>
            <ac:spMk id="27" creationId="{2F0712E9-2FF4-4EB4-9AE6-293F0D5A60CD}"/>
          </ac:spMkLst>
        </pc:spChg>
        <pc:spChg chg="add del mod">
          <ac:chgData name="Kshitij Srivastava" userId="9ca786a045148134" providerId="Windows Live" clId="Web-{C34E690C-81F0-4CDF-B4BD-E23B4C4480C1}" dt="2021-06-03T10:30:37.430" v="192"/>
          <ac:spMkLst>
            <pc:docMk/>
            <pc:sldMk cId="1520905678" sldId="559"/>
            <ac:spMk id="29" creationId="{28AA0A54-EEC9-4441-92FA-251AF6E7DE7E}"/>
          </ac:spMkLst>
        </pc:spChg>
        <pc:spChg chg="add del mod">
          <ac:chgData name="Kshitij Srivastava" userId="9ca786a045148134" providerId="Windows Live" clId="Web-{C34E690C-81F0-4CDF-B4BD-E23B4C4480C1}" dt="2021-06-03T10:30:37.430" v="190"/>
          <ac:spMkLst>
            <pc:docMk/>
            <pc:sldMk cId="1520905678" sldId="559"/>
            <ac:spMk id="31" creationId="{8D61B184-C08F-4EF0-8CCA-20C94A3E0F91}"/>
          </ac:spMkLst>
        </pc:spChg>
        <pc:spChg chg="add del mod">
          <ac:chgData name="Kshitij Srivastava" userId="9ca786a045148134" providerId="Windows Live" clId="Web-{C34E690C-81F0-4CDF-B4BD-E23B4C4480C1}" dt="2021-06-03T10:30:37.430" v="188"/>
          <ac:spMkLst>
            <pc:docMk/>
            <pc:sldMk cId="1520905678" sldId="559"/>
            <ac:spMk id="33" creationId="{25F71A0D-82D3-495F-BB9F-C439D3B27606}"/>
          </ac:spMkLst>
        </pc:spChg>
        <pc:spChg chg="add">
          <ac:chgData name="Kshitij Srivastava" userId="9ca786a045148134" providerId="Windows Live" clId="Web-{C34E690C-81F0-4CDF-B4BD-E23B4C4480C1}" dt="2021-06-03T10:30:46.227" v="199"/>
          <ac:spMkLst>
            <pc:docMk/>
            <pc:sldMk cId="1520905678" sldId="559"/>
            <ac:spMk id="34" creationId="{73569592-2544-417E-9F40-E680FB22C728}"/>
          </ac:spMkLst>
        </pc:spChg>
        <pc:spChg chg="add">
          <ac:chgData name="Kshitij Srivastava" userId="9ca786a045148134" providerId="Windows Live" clId="Web-{C34E690C-81F0-4CDF-B4BD-E23B4C4480C1}" dt="2021-06-03T10:30:46.258" v="201"/>
          <ac:spMkLst>
            <pc:docMk/>
            <pc:sldMk cId="1520905678" sldId="559"/>
            <ac:spMk id="36" creationId="{22577C31-2BCD-46E5-A0AE-27131E852A26}"/>
          </ac:spMkLst>
        </pc:spChg>
        <pc:spChg chg="add">
          <ac:chgData name="Kshitij Srivastava" userId="9ca786a045148134" providerId="Windows Live" clId="Web-{C34E690C-81F0-4CDF-B4BD-E23B4C4480C1}" dt="2021-06-03T10:30:46.289" v="203"/>
          <ac:spMkLst>
            <pc:docMk/>
            <pc:sldMk cId="1520905678" sldId="559"/>
            <ac:spMk id="38" creationId="{6B5B8295-F3FD-4C97-B3BB-CDCF4BC1E8CB}"/>
          </ac:spMkLst>
        </pc:spChg>
        <pc:spChg chg="add">
          <ac:chgData name="Kshitij Srivastava" userId="9ca786a045148134" providerId="Windows Live" clId="Web-{C34E690C-81F0-4CDF-B4BD-E23B4C4480C1}" dt="2021-06-03T10:30:46.320" v="205"/>
          <ac:spMkLst>
            <pc:docMk/>
            <pc:sldMk cId="1520905678" sldId="559"/>
            <ac:spMk id="40" creationId="{D30F762C-4C8D-499F-B482-93DE87E6C481}"/>
          </ac:spMkLst>
        </pc:spChg>
        <pc:spChg chg="add">
          <ac:chgData name="Kshitij Srivastava" userId="9ca786a045148134" providerId="Windows Live" clId="Web-{C34E690C-81F0-4CDF-B4BD-E23B4C4480C1}" dt="2021-06-03T10:30:46.352" v="207"/>
          <ac:spMkLst>
            <pc:docMk/>
            <pc:sldMk cId="1520905678" sldId="559"/>
            <ac:spMk id="42" creationId="{D41ED20C-9563-49F3-A680-9CBF1E231A3F}"/>
          </ac:spMkLst>
        </pc:spChg>
        <pc:spChg chg="add">
          <ac:chgData name="Kshitij Srivastava" userId="9ca786a045148134" providerId="Windows Live" clId="Web-{C34E690C-81F0-4CDF-B4BD-E23B4C4480C1}" dt="2021-06-03T10:30:46.383" v="209"/>
          <ac:spMkLst>
            <pc:docMk/>
            <pc:sldMk cId="1520905678" sldId="559"/>
            <ac:spMk id="44" creationId="{F6C6E40A-7601-4975-AED5-5325EBE0CA7E}"/>
          </ac:spMkLst>
        </pc:spChg>
        <pc:spChg chg="del">
          <ac:chgData name="Kshitij Srivastava" userId="9ca786a045148134" providerId="Windows Live" clId="Web-{C34E690C-81F0-4CDF-B4BD-E23B4C4480C1}" dt="2021-06-03T10:30:27.851" v="165"/>
          <ac:spMkLst>
            <pc:docMk/>
            <pc:sldMk cId="1520905678" sldId="559"/>
            <ac:spMk id="149" creationId="{2EE556D9-F780-4EA1-BF35-E3DBBB23C635}"/>
          </ac:spMkLst>
        </pc:spChg>
        <pc:spChg chg="del">
          <ac:chgData name="Kshitij Srivastava" userId="9ca786a045148134" providerId="Windows Live" clId="Web-{C34E690C-81F0-4CDF-B4BD-E23B4C4480C1}" dt="2021-06-03T10:30:27.836" v="163"/>
          <ac:spMkLst>
            <pc:docMk/>
            <pc:sldMk cId="1520905678" sldId="559"/>
            <ac:spMk id="151" creationId="{BB181C49-37D5-42CB-AE3E-0F9B97FC14C4}"/>
          </ac:spMkLst>
        </pc:spChg>
        <pc:spChg chg="del">
          <ac:chgData name="Kshitij Srivastava" userId="9ca786a045148134" providerId="Windows Live" clId="Web-{C34E690C-81F0-4CDF-B4BD-E23B4C4480C1}" dt="2021-06-03T10:30:27.836" v="161"/>
          <ac:spMkLst>
            <pc:docMk/>
            <pc:sldMk cId="1520905678" sldId="559"/>
            <ac:spMk id="153" creationId="{3E321254-3A09-46C1-9048-7A1F2EF1E40F}"/>
          </ac:spMkLst>
        </pc:spChg>
        <pc:spChg chg="del">
          <ac:chgData name="Kshitij Srivastava" userId="9ca786a045148134" providerId="Windows Live" clId="Web-{C34E690C-81F0-4CDF-B4BD-E23B4C4480C1}" dt="2021-06-03T10:30:27.836" v="159"/>
          <ac:spMkLst>
            <pc:docMk/>
            <pc:sldMk cId="1520905678" sldId="559"/>
            <ac:spMk id="155" creationId="{A18D182E-E4C6-449F-84AA-D8199CF3F46B}"/>
          </ac:spMkLst>
        </pc:spChg>
        <pc:picChg chg="add mod">
          <ac:chgData name="Kshitij Srivastava" userId="9ca786a045148134" providerId="Windows Live" clId="Web-{C34E690C-81F0-4CDF-B4BD-E23B4C4480C1}" dt="2021-06-03T10:10:42.495" v="9" actId="1076"/>
          <ac:picMkLst>
            <pc:docMk/>
            <pc:sldMk cId="1520905678" sldId="559"/>
            <ac:picMk id="3" creationId="{F4E78AD7-5170-4452-A8FE-FBBED3629B34}"/>
          </ac:picMkLst>
        </pc:picChg>
        <pc:cxnChg chg="add del mod">
          <ac:chgData name="Kshitij Srivastava" userId="9ca786a045148134" providerId="Windows Live" clId="Web-{C34E690C-81F0-4CDF-B4BD-E23B4C4480C1}" dt="2021-06-03T10:30:37.445" v="197"/>
          <ac:cxnSpMkLst>
            <pc:docMk/>
            <pc:sldMk cId="1520905678" sldId="559"/>
            <ac:cxnSpMk id="7" creationId="{C00E4914-1F19-48DF-829E-B9270DABB222}"/>
          </ac:cxnSpMkLst>
        </pc:cxnChg>
        <pc:cxnChg chg="add del mod">
          <ac:chgData name="Kshitij Srivastava" userId="9ca786a045148134" providerId="Windows Live" clId="Web-{C34E690C-81F0-4CDF-B4BD-E23B4C4480C1}" dt="2021-06-03T10:30:37.430" v="195"/>
          <ac:cxnSpMkLst>
            <pc:docMk/>
            <pc:sldMk cId="1520905678" sldId="559"/>
            <ac:cxnSpMk id="26" creationId="{70E383D5-3DEE-4B2C-973D-C0D2EB364F4F}"/>
          </ac:cxnSpMkLst>
        </pc:cxnChg>
        <pc:cxnChg chg="add del mod">
          <ac:chgData name="Kshitij Srivastava" userId="9ca786a045148134" providerId="Windows Live" clId="Web-{C34E690C-81F0-4CDF-B4BD-E23B4C4480C1}" dt="2021-06-03T10:30:37.430" v="193"/>
          <ac:cxnSpMkLst>
            <pc:docMk/>
            <pc:sldMk cId="1520905678" sldId="559"/>
            <ac:cxnSpMk id="28" creationId="{E50F63BF-85E9-4A5D-B542-AF1C56C57ED6}"/>
          </ac:cxnSpMkLst>
        </pc:cxnChg>
        <pc:cxnChg chg="add del mod">
          <ac:chgData name="Kshitij Srivastava" userId="9ca786a045148134" providerId="Windows Live" clId="Web-{C34E690C-81F0-4CDF-B4BD-E23B4C4480C1}" dt="2021-06-03T10:30:37.430" v="191"/>
          <ac:cxnSpMkLst>
            <pc:docMk/>
            <pc:sldMk cId="1520905678" sldId="559"/>
            <ac:cxnSpMk id="30" creationId="{B99D59E9-BF08-4838-8277-41FA3CB3F93C}"/>
          </ac:cxnSpMkLst>
        </pc:cxnChg>
        <pc:cxnChg chg="add del mod">
          <ac:chgData name="Kshitij Srivastava" userId="9ca786a045148134" providerId="Windows Live" clId="Web-{C34E690C-81F0-4CDF-B4BD-E23B4C4480C1}" dt="2021-06-03T10:30:37.430" v="189"/>
          <ac:cxnSpMkLst>
            <pc:docMk/>
            <pc:sldMk cId="1520905678" sldId="559"/>
            <ac:cxnSpMk id="32" creationId="{FBCC9245-38AE-4159-A715-A7B6D5B83B25}"/>
          </ac:cxnSpMkLst>
        </pc:cxnChg>
        <pc:cxnChg chg="add">
          <ac:chgData name="Kshitij Srivastava" userId="9ca786a045148134" providerId="Windows Live" clId="Web-{C34E690C-81F0-4CDF-B4BD-E23B4C4480C1}" dt="2021-06-03T10:30:46.242" v="200"/>
          <ac:cxnSpMkLst>
            <pc:docMk/>
            <pc:sldMk cId="1520905678" sldId="559"/>
            <ac:cxnSpMk id="35" creationId="{7CA7D431-F55C-4351-A7AF-42CC084B8206}"/>
          </ac:cxnSpMkLst>
        </pc:cxnChg>
        <pc:cxnChg chg="add">
          <ac:chgData name="Kshitij Srivastava" userId="9ca786a045148134" providerId="Windows Live" clId="Web-{C34E690C-81F0-4CDF-B4BD-E23B4C4480C1}" dt="2021-06-03T10:30:46.273" v="202"/>
          <ac:cxnSpMkLst>
            <pc:docMk/>
            <pc:sldMk cId="1520905678" sldId="559"/>
            <ac:cxnSpMk id="37" creationId="{8E347D51-635C-4246-A80E-32886E36CB14}"/>
          </ac:cxnSpMkLst>
        </pc:cxnChg>
        <pc:cxnChg chg="add">
          <ac:chgData name="Kshitij Srivastava" userId="9ca786a045148134" providerId="Windows Live" clId="Web-{C34E690C-81F0-4CDF-B4BD-E23B4C4480C1}" dt="2021-06-03T10:30:46.305" v="204"/>
          <ac:cxnSpMkLst>
            <pc:docMk/>
            <pc:sldMk cId="1520905678" sldId="559"/>
            <ac:cxnSpMk id="39" creationId="{00D5A046-04D2-41ED-A26C-B2BCD52EB1D5}"/>
          </ac:cxnSpMkLst>
        </pc:cxnChg>
        <pc:cxnChg chg="add">
          <ac:chgData name="Kshitij Srivastava" userId="9ca786a045148134" providerId="Windows Live" clId="Web-{C34E690C-81F0-4CDF-B4BD-E23B4C4480C1}" dt="2021-06-03T10:30:46.336" v="206"/>
          <ac:cxnSpMkLst>
            <pc:docMk/>
            <pc:sldMk cId="1520905678" sldId="559"/>
            <ac:cxnSpMk id="41" creationId="{281853DC-EE84-443B-8880-DB1B6F7B3112}"/>
          </ac:cxnSpMkLst>
        </pc:cxnChg>
        <pc:cxnChg chg="add">
          <ac:chgData name="Kshitij Srivastava" userId="9ca786a045148134" providerId="Windows Live" clId="Web-{C34E690C-81F0-4CDF-B4BD-E23B4C4480C1}" dt="2021-06-03T10:30:46.367" v="208"/>
          <ac:cxnSpMkLst>
            <pc:docMk/>
            <pc:sldMk cId="1520905678" sldId="559"/>
            <ac:cxnSpMk id="43" creationId="{4523F076-BBFF-42EE-B6B1-954D05BB0584}"/>
          </ac:cxnSpMkLst>
        </pc:cxnChg>
        <pc:cxnChg chg="del">
          <ac:chgData name="Kshitij Srivastava" userId="9ca786a045148134" providerId="Windows Live" clId="Web-{C34E690C-81F0-4CDF-B4BD-E23B4C4480C1}" dt="2021-06-03T10:30:27.836" v="164"/>
          <ac:cxnSpMkLst>
            <pc:docMk/>
            <pc:sldMk cId="1520905678" sldId="559"/>
            <ac:cxnSpMk id="150" creationId="{0B19DC8B-4B3D-48AB-A5D7-60107C2D45AC}"/>
          </ac:cxnSpMkLst>
        </pc:cxnChg>
        <pc:cxnChg chg="del">
          <ac:chgData name="Kshitij Srivastava" userId="9ca786a045148134" providerId="Windows Live" clId="Web-{C34E690C-81F0-4CDF-B4BD-E23B4C4480C1}" dt="2021-06-03T10:30:27.836" v="162"/>
          <ac:cxnSpMkLst>
            <pc:docMk/>
            <pc:sldMk cId="1520905678" sldId="559"/>
            <ac:cxnSpMk id="152" creationId="{10DA50A9-F415-4725-B2B4-B99DEBCC11A2}"/>
          </ac:cxnSpMkLst>
        </pc:cxnChg>
        <pc:cxnChg chg="del">
          <ac:chgData name="Kshitij Srivastava" userId="9ca786a045148134" providerId="Windows Live" clId="Web-{C34E690C-81F0-4CDF-B4BD-E23B4C4480C1}" dt="2021-06-03T10:30:27.836" v="160"/>
          <ac:cxnSpMkLst>
            <pc:docMk/>
            <pc:sldMk cId="1520905678" sldId="559"/>
            <ac:cxnSpMk id="154" creationId="{A31209C0-6155-4DDA-905F-C1414F36BF1C}"/>
          </ac:cxnSpMkLst>
        </pc:cxnChg>
      </pc:sldChg>
      <pc:sldChg chg="addSp delSp">
        <pc:chgData name="Kshitij Srivastava" userId="9ca786a045148134" providerId="Windows Live" clId="Web-{C34E690C-81F0-4CDF-B4BD-E23B4C4480C1}" dt="2021-06-03T10:30:57.461" v="249"/>
        <pc:sldMkLst>
          <pc:docMk/>
          <pc:sldMk cId="914783482" sldId="560"/>
        </pc:sldMkLst>
        <pc:spChg chg="add del">
          <ac:chgData name="Kshitij Srivastava" userId="9ca786a045148134" providerId="Windows Live" clId="Web-{C34E690C-81F0-4CDF-B4BD-E23B4C4480C1}" dt="2021-06-03T10:30:49.289" v="231"/>
          <ac:spMkLst>
            <pc:docMk/>
            <pc:sldMk cId="914783482" sldId="560"/>
            <ac:spMk id="5" creationId="{6330E594-DD01-4DD6-B670-C1E1098645D6}"/>
          </ac:spMkLst>
        </pc:spChg>
        <pc:spChg chg="add del">
          <ac:chgData name="Kshitij Srivastava" userId="9ca786a045148134" providerId="Windows Live" clId="Web-{C34E690C-81F0-4CDF-B4BD-E23B4C4480C1}" dt="2021-06-03T10:30:49.289" v="229"/>
          <ac:spMkLst>
            <pc:docMk/>
            <pc:sldMk cId="914783482" sldId="560"/>
            <ac:spMk id="9" creationId="{F358CCFA-F759-470A-9679-5AE7D063ED75}"/>
          </ac:spMkLst>
        </pc:spChg>
        <pc:spChg chg="add del">
          <ac:chgData name="Kshitij Srivastava" userId="9ca786a045148134" providerId="Windows Live" clId="Web-{C34E690C-81F0-4CDF-B4BD-E23B4C4480C1}" dt="2021-06-03T10:30:49.289" v="227"/>
          <ac:spMkLst>
            <pc:docMk/>
            <pc:sldMk cId="914783482" sldId="560"/>
            <ac:spMk id="27" creationId="{30B0DEEE-36E8-4EAF-811D-9D7763987347}"/>
          </ac:spMkLst>
        </pc:spChg>
        <pc:spChg chg="add del">
          <ac:chgData name="Kshitij Srivastava" userId="9ca786a045148134" providerId="Windows Live" clId="Web-{C34E690C-81F0-4CDF-B4BD-E23B4C4480C1}" dt="2021-06-03T10:30:49.289" v="225"/>
          <ac:spMkLst>
            <pc:docMk/>
            <pc:sldMk cId="914783482" sldId="560"/>
            <ac:spMk id="29" creationId="{F0F6C506-562D-40E4-9FDE-7C6C762F97FE}"/>
          </ac:spMkLst>
        </pc:spChg>
        <pc:spChg chg="add del">
          <ac:chgData name="Kshitij Srivastava" userId="9ca786a045148134" providerId="Windows Live" clId="Web-{C34E690C-81F0-4CDF-B4BD-E23B4C4480C1}" dt="2021-06-03T10:30:49.289" v="223"/>
          <ac:spMkLst>
            <pc:docMk/>
            <pc:sldMk cId="914783482" sldId="560"/>
            <ac:spMk id="31" creationId="{A53D37D7-E672-4D3A-8229-CAAB03853586}"/>
          </ac:spMkLst>
        </pc:spChg>
        <pc:spChg chg="add del">
          <ac:chgData name="Kshitij Srivastava" userId="9ca786a045148134" providerId="Windows Live" clId="Web-{C34E690C-81F0-4CDF-B4BD-E23B4C4480C1}" dt="2021-06-03T10:30:49.289" v="221"/>
          <ac:spMkLst>
            <pc:docMk/>
            <pc:sldMk cId="914783482" sldId="560"/>
            <ac:spMk id="33" creationId="{F0E016C9-6D08-4208-B2BB-B6F03876B3C6}"/>
          </ac:spMkLst>
        </pc:spChg>
        <pc:spChg chg="add">
          <ac:chgData name="Kshitij Srivastava" userId="9ca786a045148134" providerId="Windows Live" clId="Web-{C34E690C-81F0-4CDF-B4BD-E23B4C4480C1}" dt="2021-06-03T10:30:57.289" v="239"/>
          <ac:spMkLst>
            <pc:docMk/>
            <pc:sldMk cId="914783482" sldId="560"/>
            <ac:spMk id="34" creationId="{97A08F0D-FC13-4840-9D9E-A95844FAF3FC}"/>
          </ac:spMkLst>
        </pc:spChg>
        <pc:spChg chg="add">
          <ac:chgData name="Kshitij Srivastava" userId="9ca786a045148134" providerId="Windows Live" clId="Web-{C34E690C-81F0-4CDF-B4BD-E23B4C4480C1}" dt="2021-06-03T10:30:57.320" v="241"/>
          <ac:spMkLst>
            <pc:docMk/>
            <pc:sldMk cId="914783482" sldId="560"/>
            <ac:spMk id="36" creationId="{D4C18222-1F74-4814-B215-92B00B973F09}"/>
          </ac:spMkLst>
        </pc:spChg>
        <pc:spChg chg="add">
          <ac:chgData name="Kshitij Srivastava" userId="9ca786a045148134" providerId="Windows Live" clId="Web-{C34E690C-81F0-4CDF-B4BD-E23B4C4480C1}" dt="2021-06-03T10:30:57.352" v="243"/>
          <ac:spMkLst>
            <pc:docMk/>
            <pc:sldMk cId="914783482" sldId="560"/>
            <ac:spMk id="38" creationId="{A6D83119-350B-4217-AA44-BF5B0D520EE1}"/>
          </ac:spMkLst>
        </pc:spChg>
        <pc:spChg chg="add">
          <ac:chgData name="Kshitij Srivastava" userId="9ca786a045148134" providerId="Windows Live" clId="Web-{C34E690C-81F0-4CDF-B4BD-E23B4C4480C1}" dt="2021-06-03T10:30:57.383" v="245"/>
          <ac:spMkLst>
            <pc:docMk/>
            <pc:sldMk cId="914783482" sldId="560"/>
            <ac:spMk id="40" creationId="{5D1F2654-A317-4B1E-91D1-5FC0E460EF56}"/>
          </ac:spMkLst>
        </pc:spChg>
        <pc:spChg chg="add">
          <ac:chgData name="Kshitij Srivastava" userId="9ca786a045148134" providerId="Windows Live" clId="Web-{C34E690C-81F0-4CDF-B4BD-E23B4C4480C1}" dt="2021-06-03T10:30:57.414" v="247"/>
          <ac:spMkLst>
            <pc:docMk/>
            <pc:sldMk cId="914783482" sldId="560"/>
            <ac:spMk id="42" creationId="{4848E489-83C0-43F3-845A-3204B7C2B205}"/>
          </ac:spMkLst>
        </pc:spChg>
        <pc:spChg chg="add">
          <ac:chgData name="Kshitij Srivastava" userId="9ca786a045148134" providerId="Windows Live" clId="Web-{C34E690C-81F0-4CDF-B4BD-E23B4C4480C1}" dt="2021-06-03T10:30:57.461" v="249"/>
          <ac:spMkLst>
            <pc:docMk/>
            <pc:sldMk cId="914783482" sldId="560"/>
            <ac:spMk id="44" creationId="{05F6EB0A-67A0-45B8-B3E9-8FFF77A948A4}"/>
          </ac:spMkLst>
        </pc:spChg>
        <pc:spChg chg="del">
          <ac:chgData name="Kshitij Srivastava" userId="9ca786a045148134" providerId="Windows Live" clId="Web-{C34E690C-81F0-4CDF-B4BD-E23B4C4480C1}" dt="2021-06-03T10:30:56.274" v="238"/>
          <ac:spMkLst>
            <pc:docMk/>
            <pc:sldMk cId="914783482" sldId="560"/>
            <ac:spMk id="149" creationId="{2EE556D9-F780-4EA1-BF35-E3DBBB23C635}"/>
          </ac:spMkLst>
        </pc:spChg>
        <pc:spChg chg="del">
          <ac:chgData name="Kshitij Srivastava" userId="9ca786a045148134" providerId="Windows Live" clId="Web-{C34E690C-81F0-4CDF-B4BD-E23B4C4480C1}" dt="2021-06-03T10:30:56.258" v="236"/>
          <ac:spMkLst>
            <pc:docMk/>
            <pc:sldMk cId="914783482" sldId="560"/>
            <ac:spMk id="151" creationId="{BB181C49-37D5-42CB-AE3E-0F9B97FC14C4}"/>
          </ac:spMkLst>
        </pc:spChg>
        <pc:spChg chg="del">
          <ac:chgData name="Kshitij Srivastava" userId="9ca786a045148134" providerId="Windows Live" clId="Web-{C34E690C-81F0-4CDF-B4BD-E23B4C4480C1}" dt="2021-06-03T10:30:56.258" v="234"/>
          <ac:spMkLst>
            <pc:docMk/>
            <pc:sldMk cId="914783482" sldId="560"/>
            <ac:spMk id="153" creationId="{3E321254-3A09-46C1-9048-7A1F2EF1E40F}"/>
          </ac:spMkLst>
        </pc:spChg>
        <pc:spChg chg="del">
          <ac:chgData name="Kshitij Srivastava" userId="9ca786a045148134" providerId="Windows Live" clId="Web-{C34E690C-81F0-4CDF-B4BD-E23B4C4480C1}" dt="2021-06-03T10:30:56.258" v="232"/>
          <ac:spMkLst>
            <pc:docMk/>
            <pc:sldMk cId="914783482" sldId="560"/>
            <ac:spMk id="155" creationId="{A18D182E-E4C6-449F-84AA-D8199CF3F46B}"/>
          </ac:spMkLst>
        </pc:spChg>
        <pc:picChg chg="add">
          <ac:chgData name="Kshitij Srivastava" userId="9ca786a045148134" providerId="Windows Live" clId="Web-{C34E690C-81F0-4CDF-B4BD-E23B4C4480C1}" dt="2021-06-03T10:11:12.323" v="11"/>
          <ac:picMkLst>
            <pc:docMk/>
            <pc:sldMk cId="914783482" sldId="560"/>
            <ac:picMk id="3" creationId="{7867DF41-2368-49E9-A6E4-A667C020AD7D}"/>
          </ac:picMkLst>
        </pc:picChg>
        <pc:cxnChg chg="add del">
          <ac:chgData name="Kshitij Srivastava" userId="9ca786a045148134" providerId="Windows Live" clId="Web-{C34E690C-81F0-4CDF-B4BD-E23B4C4480C1}" dt="2021-06-03T10:30:49.289" v="230"/>
          <ac:cxnSpMkLst>
            <pc:docMk/>
            <pc:sldMk cId="914783482" sldId="560"/>
            <ac:cxnSpMk id="7" creationId="{C27CD071-6D84-40C0-8000-ACF0F7F29668}"/>
          </ac:cxnSpMkLst>
        </pc:cxnChg>
        <pc:cxnChg chg="add del">
          <ac:chgData name="Kshitij Srivastava" userId="9ca786a045148134" providerId="Windows Live" clId="Web-{C34E690C-81F0-4CDF-B4BD-E23B4C4480C1}" dt="2021-06-03T10:30:49.289" v="228"/>
          <ac:cxnSpMkLst>
            <pc:docMk/>
            <pc:sldMk cId="914783482" sldId="560"/>
            <ac:cxnSpMk id="26" creationId="{1AECAE4B-9FD0-4AB9-8213-5C7A2985AEA4}"/>
          </ac:cxnSpMkLst>
        </pc:cxnChg>
        <pc:cxnChg chg="add del">
          <ac:chgData name="Kshitij Srivastava" userId="9ca786a045148134" providerId="Windows Live" clId="Web-{C34E690C-81F0-4CDF-B4BD-E23B4C4480C1}" dt="2021-06-03T10:30:49.289" v="226"/>
          <ac:cxnSpMkLst>
            <pc:docMk/>
            <pc:sldMk cId="914783482" sldId="560"/>
            <ac:cxnSpMk id="28" creationId="{B765618B-AF87-4E54-960B-529A5C5FFC14}"/>
          </ac:cxnSpMkLst>
        </pc:cxnChg>
        <pc:cxnChg chg="add del">
          <ac:chgData name="Kshitij Srivastava" userId="9ca786a045148134" providerId="Windows Live" clId="Web-{C34E690C-81F0-4CDF-B4BD-E23B4C4480C1}" dt="2021-06-03T10:30:49.289" v="224"/>
          <ac:cxnSpMkLst>
            <pc:docMk/>
            <pc:sldMk cId="914783482" sldId="560"/>
            <ac:cxnSpMk id="30" creationId="{1AFFA6C7-120F-4E57-82A0-E4EAFFC11B0B}"/>
          </ac:cxnSpMkLst>
        </pc:cxnChg>
        <pc:cxnChg chg="add del">
          <ac:chgData name="Kshitij Srivastava" userId="9ca786a045148134" providerId="Windows Live" clId="Web-{C34E690C-81F0-4CDF-B4BD-E23B4C4480C1}" dt="2021-06-03T10:30:49.289" v="222"/>
          <ac:cxnSpMkLst>
            <pc:docMk/>
            <pc:sldMk cId="914783482" sldId="560"/>
            <ac:cxnSpMk id="32" creationId="{42BD1EFE-8920-4F86-AB4B-BEAB6855ECFD}"/>
          </ac:cxnSpMkLst>
        </pc:cxnChg>
        <pc:cxnChg chg="add">
          <ac:chgData name="Kshitij Srivastava" userId="9ca786a045148134" providerId="Windows Live" clId="Web-{C34E690C-81F0-4CDF-B4BD-E23B4C4480C1}" dt="2021-06-03T10:30:57.305" v="240"/>
          <ac:cxnSpMkLst>
            <pc:docMk/>
            <pc:sldMk cId="914783482" sldId="560"/>
            <ac:cxnSpMk id="35" creationId="{EC63F587-1605-4E0B-B8D0-9D40B0CF1E6B}"/>
          </ac:cxnSpMkLst>
        </pc:cxnChg>
        <pc:cxnChg chg="add">
          <ac:chgData name="Kshitij Srivastava" userId="9ca786a045148134" providerId="Windows Live" clId="Web-{C34E690C-81F0-4CDF-B4BD-E23B4C4480C1}" dt="2021-06-03T10:30:57.336" v="242"/>
          <ac:cxnSpMkLst>
            <pc:docMk/>
            <pc:sldMk cId="914783482" sldId="560"/>
            <ac:cxnSpMk id="37" creationId="{1D51E21E-D5A6-44B6-AF8C-8D7B64AA3CAF}"/>
          </ac:cxnSpMkLst>
        </pc:cxnChg>
        <pc:cxnChg chg="add">
          <ac:chgData name="Kshitij Srivastava" userId="9ca786a045148134" providerId="Windows Live" clId="Web-{C34E690C-81F0-4CDF-B4BD-E23B4C4480C1}" dt="2021-06-03T10:30:57.367" v="244"/>
          <ac:cxnSpMkLst>
            <pc:docMk/>
            <pc:sldMk cId="914783482" sldId="560"/>
            <ac:cxnSpMk id="39" creationId="{8ABB0CF5-0FE9-4149-940C-6529C9215298}"/>
          </ac:cxnSpMkLst>
        </pc:cxnChg>
        <pc:cxnChg chg="add">
          <ac:chgData name="Kshitij Srivastava" userId="9ca786a045148134" providerId="Windows Live" clId="Web-{C34E690C-81F0-4CDF-B4BD-E23B4C4480C1}" dt="2021-06-03T10:30:57.399" v="246"/>
          <ac:cxnSpMkLst>
            <pc:docMk/>
            <pc:sldMk cId="914783482" sldId="560"/>
            <ac:cxnSpMk id="41" creationId="{BBC84952-FDCA-48DC-82D6-3D977E24AEB7}"/>
          </ac:cxnSpMkLst>
        </pc:cxnChg>
        <pc:cxnChg chg="add">
          <ac:chgData name="Kshitij Srivastava" userId="9ca786a045148134" providerId="Windows Live" clId="Web-{C34E690C-81F0-4CDF-B4BD-E23B4C4480C1}" dt="2021-06-03T10:30:57.445" v="248"/>
          <ac:cxnSpMkLst>
            <pc:docMk/>
            <pc:sldMk cId="914783482" sldId="560"/>
            <ac:cxnSpMk id="43" creationId="{B7661F39-534E-4FF2-9A54-B73CC275CEC1}"/>
          </ac:cxnSpMkLst>
        </pc:cxnChg>
        <pc:cxnChg chg="del">
          <ac:chgData name="Kshitij Srivastava" userId="9ca786a045148134" providerId="Windows Live" clId="Web-{C34E690C-81F0-4CDF-B4BD-E23B4C4480C1}" dt="2021-06-03T10:30:56.258" v="237"/>
          <ac:cxnSpMkLst>
            <pc:docMk/>
            <pc:sldMk cId="914783482" sldId="560"/>
            <ac:cxnSpMk id="150" creationId="{0B19DC8B-4B3D-48AB-A5D7-60107C2D45AC}"/>
          </ac:cxnSpMkLst>
        </pc:cxnChg>
        <pc:cxnChg chg="del">
          <ac:chgData name="Kshitij Srivastava" userId="9ca786a045148134" providerId="Windows Live" clId="Web-{C34E690C-81F0-4CDF-B4BD-E23B4C4480C1}" dt="2021-06-03T10:30:56.258" v="235"/>
          <ac:cxnSpMkLst>
            <pc:docMk/>
            <pc:sldMk cId="914783482" sldId="560"/>
            <ac:cxnSpMk id="152" creationId="{10DA50A9-F415-4725-B2B4-B99DEBCC11A2}"/>
          </ac:cxnSpMkLst>
        </pc:cxnChg>
        <pc:cxnChg chg="del">
          <ac:chgData name="Kshitij Srivastava" userId="9ca786a045148134" providerId="Windows Live" clId="Web-{C34E690C-81F0-4CDF-B4BD-E23B4C4480C1}" dt="2021-06-03T10:30:56.258" v="233"/>
          <ac:cxnSpMkLst>
            <pc:docMk/>
            <pc:sldMk cId="914783482" sldId="560"/>
            <ac:cxnSpMk id="154" creationId="{A31209C0-6155-4DDA-905F-C1414F36BF1C}"/>
          </ac:cxnSpMkLst>
        </pc:cxnChg>
      </pc:sldChg>
      <pc:sldChg chg="addSp delSp">
        <pc:chgData name="Kshitij Srivastava" userId="9ca786a045148134" providerId="Windows Live" clId="Web-{C34E690C-81F0-4CDF-B4BD-E23B4C4480C1}" dt="2021-06-03T10:31:04.852" v="267"/>
        <pc:sldMkLst>
          <pc:docMk/>
          <pc:sldMk cId="888806094" sldId="561"/>
        </pc:sldMkLst>
        <pc:spChg chg="add">
          <ac:chgData name="Kshitij Srivastava" userId="9ca786a045148134" providerId="Windows Live" clId="Web-{C34E690C-81F0-4CDF-B4BD-E23B4C4480C1}" dt="2021-06-03T10:31:04.695" v="257"/>
          <ac:spMkLst>
            <pc:docMk/>
            <pc:sldMk cId="888806094" sldId="561"/>
            <ac:spMk id="5" creationId="{EA41BD09-B294-43A6-8B9B-D84DDEA6D631}"/>
          </ac:spMkLst>
        </pc:spChg>
        <pc:spChg chg="add">
          <ac:chgData name="Kshitij Srivastava" userId="9ca786a045148134" providerId="Windows Live" clId="Web-{C34E690C-81F0-4CDF-B4BD-E23B4C4480C1}" dt="2021-06-03T10:31:04.727" v="259"/>
          <ac:spMkLst>
            <pc:docMk/>
            <pc:sldMk cId="888806094" sldId="561"/>
            <ac:spMk id="9" creationId="{65431D73-FFD7-40F4-9F8B-4B28CA6AE420}"/>
          </ac:spMkLst>
        </pc:spChg>
        <pc:spChg chg="add">
          <ac:chgData name="Kshitij Srivastava" userId="9ca786a045148134" providerId="Windows Live" clId="Web-{C34E690C-81F0-4CDF-B4BD-E23B4C4480C1}" dt="2021-06-03T10:31:04.758" v="261"/>
          <ac:spMkLst>
            <pc:docMk/>
            <pc:sldMk cId="888806094" sldId="561"/>
            <ac:spMk id="27" creationId="{FF087AEA-1403-417E-A756-78F840A1969A}"/>
          </ac:spMkLst>
        </pc:spChg>
        <pc:spChg chg="add">
          <ac:chgData name="Kshitij Srivastava" userId="9ca786a045148134" providerId="Windows Live" clId="Web-{C34E690C-81F0-4CDF-B4BD-E23B4C4480C1}" dt="2021-06-03T10:31:04.789" v="263"/>
          <ac:spMkLst>
            <pc:docMk/>
            <pc:sldMk cId="888806094" sldId="561"/>
            <ac:spMk id="29" creationId="{EE7E8DD4-9A68-40B9-B193-FA3243C1061A}"/>
          </ac:spMkLst>
        </pc:spChg>
        <pc:spChg chg="add">
          <ac:chgData name="Kshitij Srivastava" userId="9ca786a045148134" providerId="Windows Live" clId="Web-{C34E690C-81F0-4CDF-B4BD-E23B4C4480C1}" dt="2021-06-03T10:31:04.820" v="265"/>
          <ac:spMkLst>
            <pc:docMk/>
            <pc:sldMk cId="888806094" sldId="561"/>
            <ac:spMk id="31" creationId="{8BDCE744-BB96-47CB-8C18-FE677E3FBA6F}"/>
          </ac:spMkLst>
        </pc:spChg>
        <pc:spChg chg="add">
          <ac:chgData name="Kshitij Srivastava" userId="9ca786a045148134" providerId="Windows Live" clId="Web-{C34E690C-81F0-4CDF-B4BD-E23B4C4480C1}" dt="2021-06-03T10:31:04.852" v="267"/>
          <ac:spMkLst>
            <pc:docMk/>
            <pc:sldMk cId="888806094" sldId="561"/>
            <ac:spMk id="33" creationId="{EE86CCFB-3118-49FF-823A-0C670380CFE8}"/>
          </ac:spMkLst>
        </pc:spChg>
        <pc:spChg chg="del">
          <ac:chgData name="Kshitij Srivastava" userId="9ca786a045148134" providerId="Windows Live" clId="Web-{C34E690C-81F0-4CDF-B4BD-E23B4C4480C1}" dt="2021-06-03T10:31:02.727" v="256"/>
          <ac:spMkLst>
            <pc:docMk/>
            <pc:sldMk cId="888806094" sldId="561"/>
            <ac:spMk id="149" creationId="{2EE556D9-F780-4EA1-BF35-E3DBBB23C635}"/>
          </ac:spMkLst>
        </pc:spChg>
        <pc:spChg chg="del">
          <ac:chgData name="Kshitij Srivastava" userId="9ca786a045148134" providerId="Windows Live" clId="Web-{C34E690C-81F0-4CDF-B4BD-E23B4C4480C1}" dt="2021-06-03T10:31:02.727" v="254"/>
          <ac:spMkLst>
            <pc:docMk/>
            <pc:sldMk cId="888806094" sldId="561"/>
            <ac:spMk id="151" creationId="{BB181C49-37D5-42CB-AE3E-0F9B97FC14C4}"/>
          </ac:spMkLst>
        </pc:spChg>
        <pc:spChg chg="del">
          <ac:chgData name="Kshitij Srivastava" userId="9ca786a045148134" providerId="Windows Live" clId="Web-{C34E690C-81F0-4CDF-B4BD-E23B4C4480C1}" dt="2021-06-03T10:31:02.727" v="252"/>
          <ac:spMkLst>
            <pc:docMk/>
            <pc:sldMk cId="888806094" sldId="561"/>
            <ac:spMk id="153" creationId="{3E321254-3A09-46C1-9048-7A1F2EF1E40F}"/>
          </ac:spMkLst>
        </pc:spChg>
        <pc:spChg chg="del">
          <ac:chgData name="Kshitij Srivastava" userId="9ca786a045148134" providerId="Windows Live" clId="Web-{C34E690C-81F0-4CDF-B4BD-E23B4C4480C1}" dt="2021-06-03T10:31:02.727" v="250"/>
          <ac:spMkLst>
            <pc:docMk/>
            <pc:sldMk cId="888806094" sldId="561"/>
            <ac:spMk id="155" creationId="{A18D182E-E4C6-449F-84AA-D8199CF3F46B}"/>
          </ac:spMkLst>
        </pc:spChg>
        <pc:picChg chg="add">
          <ac:chgData name="Kshitij Srivastava" userId="9ca786a045148134" providerId="Windows Live" clId="Web-{C34E690C-81F0-4CDF-B4BD-E23B4C4480C1}" dt="2021-06-03T10:11:15.214" v="12"/>
          <ac:picMkLst>
            <pc:docMk/>
            <pc:sldMk cId="888806094" sldId="561"/>
            <ac:picMk id="3" creationId="{5B4C0D8C-C51E-4587-BAB9-17817C4D4F67}"/>
          </ac:picMkLst>
        </pc:picChg>
        <pc:cxnChg chg="add">
          <ac:chgData name="Kshitij Srivastava" userId="9ca786a045148134" providerId="Windows Live" clId="Web-{C34E690C-81F0-4CDF-B4BD-E23B4C4480C1}" dt="2021-06-03T10:31:04.711" v="258"/>
          <ac:cxnSpMkLst>
            <pc:docMk/>
            <pc:sldMk cId="888806094" sldId="561"/>
            <ac:cxnSpMk id="7" creationId="{0DA3E5E3-0C8A-45D5-A5F7-ECFA8E2ADF34}"/>
          </ac:cxnSpMkLst>
        </pc:cxnChg>
        <pc:cxnChg chg="add">
          <ac:chgData name="Kshitij Srivastava" userId="9ca786a045148134" providerId="Windows Live" clId="Web-{C34E690C-81F0-4CDF-B4BD-E23B4C4480C1}" dt="2021-06-03T10:31:04.742" v="260"/>
          <ac:cxnSpMkLst>
            <pc:docMk/>
            <pc:sldMk cId="888806094" sldId="561"/>
            <ac:cxnSpMk id="26" creationId="{F74B8B60-C967-40D0-9A96-9E228BBF1F00}"/>
          </ac:cxnSpMkLst>
        </pc:cxnChg>
        <pc:cxnChg chg="add">
          <ac:chgData name="Kshitij Srivastava" userId="9ca786a045148134" providerId="Windows Live" clId="Web-{C34E690C-81F0-4CDF-B4BD-E23B4C4480C1}" dt="2021-06-03T10:31:04.774" v="262"/>
          <ac:cxnSpMkLst>
            <pc:docMk/>
            <pc:sldMk cId="888806094" sldId="561"/>
            <ac:cxnSpMk id="28" creationId="{7113011A-572E-4327-9E90-8ACE3AC19C0B}"/>
          </ac:cxnSpMkLst>
        </pc:cxnChg>
        <pc:cxnChg chg="add">
          <ac:chgData name="Kshitij Srivastava" userId="9ca786a045148134" providerId="Windows Live" clId="Web-{C34E690C-81F0-4CDF-B4BD-E23B4C4480C1}" dt="2021-06-03T10:31:04.805" v="264"/>
          <ac:cxnSpMkLst>
            <pc:docMk/>
            <pc:sldMk cId="888806094" sldId="561"/>
            <ac:cxnSpMk id="30" creationId="{2D9391FF-C83E-4DF4-893B-EFD40ACD5D4B}"/>
          </ac:cxnSpMkLst>
        </pc:cxnChg>
        <pc:cxnChg chg="add">
          <ac:chgData name="Kshitij Srivastava" userId="9ca786a045148134" providerId="Windows Live" clId="Web-{C34E690C-81F0-4CDF-B4BD-E23B4C4480C1}" dt="2021-06-03T10:31:04.836" v="266"/>
          <ac:cxnSpMkLst>
            <pc:docMk/>
            <pc:sldMk cId="888806094" sldId="561"/>
            <ac:cxnSpMk id="32" creationId="{BEB5D2E6-1CF4-4C48-9244-54B49075C1AA}"/>
          </ac:cxnSpMkLst>
        </pc:cxnChg>
        <pc:cxnChg chg="del">
          <ac:chgData name="Kshitij Srivastava" userId="9ca786a045148134" providerId="Windows Live" clId="Web-{C34E690C-81F0-4CDF-B4BD-E23B4C4480C1}" dt="2021-06-03T10:31:02.727" v="255"/>
          <ac:cxnSpMkLst>
            <pc:docMk/>
            <pc:sldMk cId="888806094" sldId="561"/>
            <ac:cxnSpMk id="150" creationId="{0B19DC8B-4B3D-48AB-A5D7-60107C2D45AC}"/>
          </ac:cxnSpMkLst>
        </pc:cxnChg>
        <pc:cxnChg chg="del">
          <ac:chgData name="Kshitij Srivastava" userId="9ca786a045148134" providerId="Windows Live" clId="Web-{C34E690C-81F0-4CDF-B4BD-E23B4C4480C1}" dt="2021-06-03T10:31:02.727" v="253"/>
          <ac:cxnSpMkLst>
            <pc:docMk/>
            <pc:sldMk cId="888806094" sldId="561"/>
            <ac:cxnSpMk id="152" creationId="{10DA50A9-F415-4725-B2B4-B99DEBCC11A2}"/>
          </ac:cxnSpMkLst>
        </pc:cxnChg>
        <pc:cxnChg chg="del">
          <ac:chgData name="Kshitij Srivastava" userId="9ca786a045148134" providerId="Windows Live" clId="Web-{C34E690C-81F0-4CDF-B4BD-E23B4C4480C1}" dt="2021-06-03T10:31:02.727" v="251"/>
          <ac:cxnSpMkLst>
            <pc:docMk/>
            <pc:sldMk cId="888806094" sldId="561"/>
            <ac:cxnSpMk id="154" creationId="{A31209C0-6155-4DDA-905F-C1414F36BF1C}"/>
          </ac:cxnSpMkLst>
        </pc:cxnChg>
      </pc:sldChg>
      <pc:sldChg chg="addSp delSp">
        <pc:chgData name="Kshitij Srivastava" userId="9ca786a045148134" providerId="Windows Live" clId="Web-{C34E690C-81F0-4CDF-B4BD-E23B4C4480C1}" dt="2021-06-03T10:31:11.024" v="285"/>
        <pc:sldMkLst>
          <pc:docMk/>
          <pc:sldMk cId="1771683371" sldId="562"/>
        </pc:sldMkLst>
        <pc:spChg chg="add">
          <ac:chgData name="Kshitij Srivastava" userId="9ca786a045148134" providerId="Windows Live" clId="Web-{C34E690C-81F0-4CDF-B4BD-E23B4C4480C1}" dt="2021-06-03T10:31:10.852" v="275"/>
          <ac:spMkLst>
            <pc:docMk/>
            <pc:sldMk cId="1771683371" sldId="562"/>
            <ac:spMk id="3" creationId="{72F9B405-9EB0-43DB-BBAE-6FC12E15FEEE}"/>
          </ac:spMkLst>
        </pc:spChg>
        <pc:spChg chg="add">
          <ac:chgData name="Kshitij Srivastava" userId="9ca786a045148134" providerId="Windows Live" clId="Web-{C34E690C-81F0-4CDF-B4BD-E23B4C4480C1}" dt="2021-06-03T10:31:10.899" v="277"/>
          <ac:spMkLst>
            <pc:docMk/>
            <pc:sldMk cId="1771683371" sldId="562"/>
            <ac:spMk id="7" creationId="{1A70C35E-3265-464B-A629-3B107868F96C}"/>
          </ac:spMkLst>
        </pc:spChg>
        <pc:spChg chg="add">
          <ac:chgData name="Kshitij Srivastava" userId="9ca786a045148134" providerId="Windows Live" clId="Web-{C34E690C-81F0-4CDF-B4BD-E23B4C4480C1}" dt="2021-06-03T10:31:10.930" v="279"/>
          <ac:spMkLst>
            <pc:docMk/>
            <pc:sldMk cId="1771683371" sldId="562"/>
            <ac:spMk id="26" creationId="{25B6574F-438C-4E59-8210-5B441EF0D90A}"/>
          </ac:spMkLst>
        </pc:spChg>
        <pc:spChg chg="add">
          <ac:chgData name="Kshitij Srivastava" userId="9ca786a045148134" providerId="Windows Live" clId="Web-{C34E690C-81F0-4CDF-B4BD-E23B4C4480C1}" dt="2021-06-03T10:31:10.961" v="281"/>
          <ac:spMkLst>
            <pc:docMk/>
            <pc:sldMk cId="1771683371" sldId="562"/>
            <ac:spMk id="28" creationId="{598A4B4C-7766-4A4F-B3DE-A6E6C2862498}"/>
          </ac:spMkLst>
        </pc:spChg>
        <pc:spChg chg="add">
          <ac:chgData name="Kshitij Srivastava" userId="9ca786a045148134" providerId="Windows Live" clId="Web-{C34E690C-81F0-4CDF-B4BD-E23B4C4480C1}" dt="2021-06-03T10:31:10.992" v="283"/>
          <ac:spMkLst>
            <pc:docMk/>
            <pc:sldMk cId="1771683371" sldId="562"/>
            <ac:spMk id="30" creationId="{C2442452-6CEE-4BA2-8852-201B74E23AE7}"/>
          </ac:spMkLst>
        </pc:spChg>
        <pc:spChg chg="add">
          <ac:chgData name="Kshitij Srivastava" userId="9ca786a045148134" providerId="Windows Live" clId="Web-{C34E690C-81F0-4CDF-B4BD-E23B4C4480C1}" dt="2021-06-03T10:31:11.024" v="285"/>
          <ac:spMkLst>
            <pc:docMk/>
            <pc:sldMk cId="1771683371" sldId="562"/>
            <ac:spMk id="32" creationId="{4FFBB182-27C5-4E29-8578-44342855EF6E}"/>
          </ac:spMkLst>
        </pc:spChg>
        <pc:spChg chg="del">
          <ac:chgData name="Kshitij Srivastava" userId="9ca786a045148134" providerId="Windows Live" clId="Web-{C34E690C-81F0-4CDF-B4BD-E23B4C4480C1}" dt="2021-06-03T10:31:09.867" v="274"/>
          <ac:spMkLst>
            <pc:docMk/>
            <pc:sldMk cId="1771683371" sldId="562"/>
            <ac:spMk id="149" creationId="{2EE556D9-F780-4EA1-BF35-E3DBBB23C635}"/>
          </ac:spMkLst>
        </pc:spChg>
        <pc:spChg chg="del">
          <ac:chgData name="Kshitij Srivastava" userId="9ca786a045148134" providerId="Windows Live" clId="Web-{C34E690C-81F0-4CDF-B4BD-E23B4C4480C1}" dt="2021-06-03T10:31:09.867" v="272"/>
          <ac:spMkLst>
            <pc:docMk/>
            <pc:sldMk cId="1771683371" sldId="562"/>
            <ac:spMk id="151" creationId="{BB181C49-37D5-42CB-AE3E-0F9B97FC14C4}"/>
          </ac:spMkLst>
        </pc:spChg>
        <pc:spChg chg="del">
          <ac:chgData name="Kshitij Srivastava" userId="9ca786a045148134" providerId="Windows Live" clId="Web-{C34E690C-81F0-4CDF-B4BD-E23B4C4480C1}" dt="2021-06-03T10:31:09.867" v="270"/>
          <ac:spMkLst>
            <pc:docMk/>
            <pc:sldMk cId="1771683371" sldId="562"/>
            <ac:spMk id="153" creationId="{3E321254-3A09-46C1-9048-7A1F2EF1E40F}"/>
          </ac:spMkLst>
        </pc:spChg>
        <pc:spChg chg="del">
          <ac:chgData name="Kshitij Srivastava" userId="9ca786a045148134" providerId="Windows Live" clId="Web-{C34E690C-81F0-4CDF-B4BD-E23B4C4480C1}" dt="2021-06-03T10:31:09.852" v="268"/>
          <ac:spMkLst>
            <pc:docMk/>
            <pc:sldMk cId="1771683371" sldId="562"/>
            <ac:spMk id="155" creationId="{A18D182E-E4C6-449F-84AA-D8199CF3F46B}"/>
          </ac:spMkLst>
        </pc:spChg>
        <pc:cxnChg chg="add">
          <ac:chgData name="Kshitij Srivastava" userId="9ca786a045148134" providerId="Windows Live" clId="Web-{C34E690C-81F0-4CDF-B4BD-E23B4C4480C1}" dt="2021-06-03T10:31:10.883" v="276"/>
          <ac:cxnSpMkLst>
            <pc:docMk/>
            <pc:sldMk cId="1771683371" sldId="562"/>
            <ac:cxnSpMk id="5" creationId="{F84D9C91-85E0-4FCA-9443-5D6221342DEB}"/>
          </ac:cxnSpMkLst>
        </pc:cxnChg>
        <pc:cxnChg chg="add">
          <ac:chgData name="Kshitij Srivastava" userId="9ca786a045148134" providerId="Windows Live" clId="Web-{C34E690C-81F0-4CDF-B4BD-E23B4C4480C1}" dt="2021-06-03T10:31:10.914" v="278"/>
          <ac:cxnSpMkLst>
            <pc:docMk/>
            <pc:sldMk cId="1771683371" sldId="562"/>
            <ac:cxnSpMk id="9" creationId="{C4300226-3AA6-4648-95AC-E6CD91BE9326}"/>
          </ac:cxnSpMkLst>
        </pc:cxnChg>
        <pc:cxnChg chg="add">
          <ac:chgData name="Kshitij Srivastava" userId="9ca786a045148134" providerId="Windows Live" clId="Web-{C34E690C-81F0-4CDF-B4BD-E23B4C4480C1}" dt="2021-06-03T10:31:10.946" v="280"/>
          <ac:cxnSpMkLst>
            <pc:docMk/>
            <pc:sldMk cId="1771683371" sldId="562"/>
            <ac:cxnSpMk id="27" creationId="{652C8FBE-21CC-4A05-93B1-C5EFC2A7F70B}"/>
          </ac:cxnSpMkLst>
        </pc:cxnChg>
        <pc:cxnChg chg="add">
          <ac:chgData name="Kshitij Srivastava" userId="9ca786a045148134" providerId="Windows Live" clId="Web-{C34E690C-81F0-4CDF-B4BD-E23B4C4480C1}" dt="2021-06-03T10:31:10.977" v="282"/>
          <ac:cxnSpMkLst>
            <pc:docMk/>
            <pc:sldMk cId="1771683371" sldId="562"/>
            <ac:cxnSpMk id="29" creationId="{F65A0195-A59D-474D-A32C-623045A4B6C9}"/>
          </ac:cxnSpMkLst>
        </pc:cxnChg>
        <pc:cxnChg chg="add">
          <ac:chgData name="Kshitij Srivastava" userId="9ca786a045148134" providerId="Windows Live" clId="Web-{C34E690C-81F0-4CDF-B4BD-E23B4C4480C1}" dt="2021-06-03T10:31:11.008" v="284"/>
          <ac:cxnSpMkLst>
            <pc:docMk/>
            <pc:sldMk cId="1771683371" sldId="562"/>
            <ac:cxnSpMk id="31" creationId="{1DC18CF1-18E3-4F67-BC57-882B54E9DFF8}"/>
          </ac:cxnSpMkLst>
        </pc:cxnChg>
        <pc:cxnChg chg="del">
          <ac:chgData name="Kshitij Srivastava" userId="9ca786a045148134" providerId="Windows Live" clId="Web-{C34E690C-81F0-4CDF-B4BD-E23B4C4480C1}" dt="2021-06-03T10:31:09.867" v="273"/>
          <ac:cxnSpMkLst>
            <pc:docMk/>
            <pc:sldMk cId="1771683371" sldId="562"/>
            <ac:cxnSpMk id="150" creationId="{0B19DC8B-4B3D-48AB-A5D7-60107C2D45AC}"/>
          </ac:cxnSpMkLst>
        </pc:cxnChg>
        <pc:cxnChg chg="del">
          <ac:chgData name="Kshitij Srivastava" userId="9ca786a045148134" providerId="Windows Live" clId="Web-{C34E690C-81F0-4CDF-B4BD-E23B4C4480C1}" dt="2021-06-03T10:31:09.867" v="271"/>
          <ac:cxnSpMkLst>
            <pc:docMk/>
            <pc:sldMk cId="1771683371" sldId="562"/>
            <ac:cxnSpMk id="152" creationId="{10DA50A9-F415-4725-B2B4-B99DEBCC11A2}"/>
          </ac:cxnSpMkLst>
        </pc:cxnChg>
        <pc:cxnChg chg="del">
          <ac:chgData name="Kshitij Srivastava" userId="9ca786a045148134" providerId="Windows Live" clId="Web-{C34E690C-81F0-4CDF-B4BD-E23B4C4480C1}" dt="2021-06-03T10:31:09.852" v="269"/>
          <ac:cxnSpMkLst>
            <pc:docMk/>
            <pc:sldMk cId="1771683371" sldId="562"/>
            <ac:cxnSpMk id="154" creationId="{A31209C0-6155-4DDA-905F-C1414F36BF1C}"/>
          </ac:cxnSpMkLst>
        </pc:cxnChg>
      </pc:sldChg>
      <pc:sldChg chg="addSp delSp modSp new addAnim">
        <pc:chgData name="Kshitij Srivastava" userId="9ca786a045148134" providerId="Windows Live" clId="Web-{C34E690C-81F0-4CDF-B4BD-E23B4C4480C1}" dt="2021-06-03T10:13:22.184" v="55" actId="1076"/>
        <pc:sldMkLst>
          <pc:docMk/>
          <pc:sldMk cId="1123329960" sldId="565"/>
        </pc:sldMkLst>
        <pc:spChg chg="mod">
          <ac:chgData name="Kshitij Srivastava" userId="9ca786a045148134" providerId="Windows Live" clId="Web-{C34E690C-81F0-4CDF-B4BD-E23B4C4480C1}" dt="2021-06-03T10:11:44.730" v="16" actId="20577"/>
          <ac:spMkLst>
            <pc:docMk/>
            <pc:sldMk cId="1123329960" sldId="565"/>
            <ac:spMk id="2" creationId="{CC779A81-9E89-46D5-87AA-45E08FC818F4}"/>
          </ac:spMkLst>
        </pc:spChg>
        <pc:spChg chg="del">
          <ac:chgData name="Kshitij Srivastava" userId="9ca786a045148134" providerId="Windows Live" clId="Web-{C34E690C-81F0-4CDF-B4BD-E23B4C4480C1}" dt="2021-06-03T10:12:08.668" v="17"/>
          <ac:spMkLst>
            <pc:docMk/>
            <pc:sldMk cId="1123329960" sldId="565"/>
            <ac:spMk id="3" creationId="{C62ADA68-2FF4-4B25-A7C0-92C473F71325}"/>
          </ac:spMkLst>
        </pc:spChg>
        <pc:spChg chg="add">
          <ac:chgData name="Kshitij Srivastava" userId="9ca786a045148134" providerId="Windows Live" clId="Web-{C34E690C-81F0-4CDF-B4BD-E23B4C4480C1}" dt="2021-06-03T10:12:10.933" v="18"/>
          <ac:spMkLst>
            <pc:docMk/>
            <pc:sldMk cId="1123329960" sldId="565"/>
            <ac:spMk id="5" creationId="{1846DD73-FF8F-4A0C-A531-BEC6933E9AFF}"/>
          </ac:spMkLst>
        </pc:spChg>
        <pc:spChg chg="add">
          <ac:chgData name="Kshitij Srivastava" userId="9ca786a045148134" providerId="Windows Live" clId="Web-{C34E690C-81F0-4CDF-B4BD-E23B4C4480C1}" dt="2021-06-03T10:12:10.949" v="19"/>
          <ac:spMkLst>
            <pc:docMk/>
            <pc:sldMk cId="1123329960" sldId="565"/>
            <ac:spMk id="7" creationId="{B76C2738-C80D-4BBB-B6EF-E8570BC79B77}"/>
          </ac:spMkLst>
        </pc:spChg>
        <pc:spChg chg="add">
          <ac:chgData name="Kshitij Srivastava" userId="9ca786a045148134" providerId="Windows Live" clId="Web-{C34E690C-81F0-4CDF-B4BD-E23B4C4480C1}" dt="2021-06-03T10:12:10.965" v="20"/>
          <ac:spMkLst>
            <pc:docMk/>
            <pc:sldMk cId="1123329960" sldId="565"/>
            <ac:spMk id="9" creationId="{DCA42AFC-EF9A-42FB-9346-88D384F06E39}"/>
          </ac:spMkLst>
        </pc:spChg>
        <pc:spChg chg="add">
          <ac:chgData name="Kshitij Srivastava" userId="9ca786a045148134" providerId="Windows Live" clId="Web-{C34E690C-81F0-4CDF-B4BD-E23B4C4480C1}" dt="2021-06-03T10:12:10.980" v="21"/>
          <ac:spMkLst>
            <pc:docMk/>
            <pc:sldMk cId="1123329960" sldId="565"/>
            <ac:spMk id="11" creationId="{FCE53F2B-AFBC-416B-A0FC-57348FCFF190}"/>
          </ac:spMkLst>
        </pc:spChg>
        <pc:spChg chg="add">
          <ac:chgData name="Kshitij Srivastava" userId="9ca786a045148134" providerId="Windows Live" clId="Web-{C34E690C-81F0-4CDF-B4BD-E23B4C4480C1}" dt="2021-06-03T10:12:10.996" v="22"/>
          <ac:spMkLst>
            <pc:docMk/>
            <pc:sldMk cId="1123329960" sldId="565"/>
            <ac:spMk id="13" creationId="{CBD62F84-9231-4F7C-B48E-10122712BD08}"/>
          </ac:spMkLst>
        </pc:spChg>
        <pc:spChg chg="add">
          <ac:chgData name="Kshitij Srivastava" userId="9ca786a045148134" providerId="Windows Live" clId="Web-{C34E690C-81F0-4CDF-B4BD-E23B4C4480C1}" dt="2021-06-03T10:12:11.027" v="23"/>
          <ac:spMkLst>
            <pc:docMk/>
            <pc:sldMk cId="1123329960" sldId="565"/>
            <ac:spMk id="15" creationId="{9EAC0403-2156-4F31-BE7F-FBB5A3ECD887}"/>
          </ac:spMkLst>
        </pc:spChg>
        <pc:spChg chg="add">
          <ac:chgData name="Kshitij Srivastava" userId="9ca786a045148134" providerId="Windows Live" clId="Web-{C34E690C-81F0-4CDF-B4BD-E23B4C4480C1}" dt="2021-06-03T10:12:11.105" v="29"/>
          <ac:spMkLst>
            <pc:docMk/>
            <pc:sldMk cId="1123329960" sldId="565"/>
            <ac:spMk id="27" creationId="{B24CB7FD-43D4-4A82-83A8-B92139F5EF5A}"/>
          </ac:spMkLst>
        </pc:spChg>
        <pc:spChg chg="add">
          <ac:chgData name="Kshitij Srivastava" userId="9ca786a045148134" providerId="Windows Live" clId="Web-{C34E690C-81F0-4CDF-B4BD-E23B4C4480C1}" dt="2021-06-03T10:12:11.137" v="30"/>
          <ac:spMkLst>
            <pc:docMk/>
            <pc:sldMk cId="1123329960" sldId="565"/>
            <ac:spMk id="29" creationId="{B90F9AF4-7E87-4F87-8193-A90BCFDB9A9E}"/>
          </ac:spMkLst>
        </pc:spChg>
        <pc:spChg chg="add">
          <ac:chgData name="Kshitij Srivastava" userId="9ca786a045148134" providerId="Windows Live" clId="Web-{C34E690C-81F0-4CDF-B4BD-E23B4C4480C1}" dt="2021-06-03T10:12:11.168" v="32"/>
          <ac:spMkLst>
            <pc:docMk/>
            <pc:sldMk cId="1123329960" sldId="565"/>
            <ac:spMk id="33" creationId="{F38AA1E2-507D-4E1D-97E9-1FDDF3624077}"/>
          </ac:spMkLst>
        </pc:spChg>
        <pc:spChg chg="add">
          <ac:chgData name="Kshitij Srivastava" userId="9ca786a045148134" providerId="Windows Live" clId="Web-{C34E690C-81F0-4CDF-B4BD-E23B4C4480C1}" dt="2021-06-03T10:12:11.183" v="33"/>
          <ac:spMkLst>
            <pc:docMk/>
            <pc:sldMk cId="1123329960" sldId="565"/>
            <ac:spMk id="35" creationId="{AD662935-783B-4625-B8E2-C4F24FD0B9DD}"/>
          </ac:spMkLst>
        </pc:spChg>
        <pc:spChg chg="add mod">
          <ac:chgData name="Kshitij Srivastava" userId="9ca786a045148134" providerId="Windows Live" clId="Web-{C34E690C-81F0-4CDF-B4BD-E23B4C4480C1}" dt="2021-06-03T10:13:22.184" v="55" actId="1076"/>
          <ac:spMkLst>
            <pc:docMk/>
            <pc:sldMk cId="1123329960" sldId="565"/>
            <ac:spMk id="42" creationId="{2BB7F4D7-32CE-40A0-984D-144646E1ACA8}"/>
          </ac:spMkLst>
        </pc:spChg>
        <pc:picChg chg="add">
          <ac:chgData name="Kshitij Srivastava" userId="9ca786a045148134" providerId="Windows Live" clId="Web-{C34E690C-81F0-4CDF-B4BD-E23B4C4480C1}" dt="2021-06-03T10:12:11.152" v="31"/>
          <ac:picMkLst>
            <pc:docMk/>
            <pc:sldMk cId="1123329960" sldId="565"/>
            <ac:picMk id="31" creationId="{26E5ED7A-91DA-43B3-A148-2F647ADD9816}"/>
          </ac:picMkLst>
        </pc:picChg>
        <pc:picChg chg="add">
          <ac:chgData name="Kshitij Srivastava" userId="9ca786a045148134" providerId="Windows Live" clId="Web-{C34E690C-81F0-4CDF-B4BD-E23B4C4480C1}" dt="2021-06-03T10:12:11.215" v="34"/>
          <ac:picMkLst>
            <pc:docMk/>
            <pc:sldMk cId="1123329960" sldId="565"/>
            <ac:picMk id="37" creationId="{78C6B636-59F7-4F09-B3D3-E10BFC8B3774}"/>
          </ac:picMkLst>
        </pc:picChg>
        <pc:picChg chg="add">
          <ac:chgData name="Kshitij Srivastava" userId="9ca786a045148134" providerId="Windows Live" clId="Web-{C34E690C-81F0-4CDF-B4BD-E23B4C4480C1}" dt="2021-06-03T10:12:11.230" v="35"/>
          <ac:picMkLst>
            <pc:docMk/>
            <pc:sldMk cId="1123329960" sldId="565"/>
            <ac:picMk id="39" creationId="{6D778A0D-1568-4D78-AD1A-E21AE84B1465}"/>
          </ac:picMkLst>
        </pc:picChg>
        <pc:picChg chg="add">
          <ac:chgData name="Kshitij Srivastava" userId="9ca786a045148134" providerId="Windows Live" clId="Web-{C34E690C-81F0-4CDF-B4BD-E23B4C4480C1}" dt="2021-06-03T10:12:11.262" v="36"/>
          <ac:picMkLst>
            <pc:docMk/>
            <pc:sldMk cId="1123329960" sldId="565"/>
            <ac:picMk id="41" creationId="{4CC4D87F-CD39-4599-B021-267CDB36E84C}"/>
          </ac:picMkLst>
        </pc:picChg>
        <pc:cxnChg chg="add">
          <ac:chgData name="Kshitij Srivastava" userId="9ca786a045148134" providerId="Windows Live" clId="Web-{C34E690C-81F0-4CDF-B4BD-E23B4C4480C1}" dt="2021-06-03T10:12:11.043" v="24"/>
          <ac:cxnSpMkLst>
            <pc:docMk/>
            <pc:sldMk cId="1123329960" sldId="565"/>
            <ac:cxnSpMk id="17" creationId="{CA17AEE0-75A1-414F-9344-BF5043F4D6F2}"/>
          </ac:cxnSpMkLst>
        </pc:cxnChg>
        <pc:cxnChg chg="add">
          <ac:chgData name="Kshitij Srivastava" userId="9ca786a045148134" providerId="Windows Live" clId="Web-{C34E690C-81F0-4CDF-B4BD-E23B4C4480C1}" dt="2021-06-03T10:12:11.043" v="25"/>
          <ac:cxnSpMkLst>
            <pc:docMk/>
            <pc:sldMk cId="1123329960" sldId="565"/>
            <ac:cxnSpMk id="19" creationId="{3236D748-0885-45D0-8EE8-96F6EC7A5A03}"/>
          </ac:cxnSpMkLst>
        </pc:cxnChg>
        <pc:cxnChg chg="add">
          <ac:chgData name="Kshitij Srivastava" userId="9ca786a045148134" providerId="Windows Live" clId="Web-{C34E690C-81F0-4CDF-B4BD-E23B4C4480C1}" dt="2021-06-03T10:12:11.058" v="26"/>
          <ac:cxnSpMkLst>
            <pc:docMk/>
            <pc:sldMk cId="1123329960" sldId="565"/>
            <ac:cxnSpMk id="21" creationId="{5C6B1A28-05F4-4CEA-BBC0-B39239AC86EF}"/>
          </ac:cxnSpMkLst>
        </pc:cxnChg>
        <pc:cxnChg chg="add">
          <ac:chgData name="Kshitij Srivastava" userId="9ca786a045148134" providerId="Windows Live" clId="Web-{C34E690C-81F0-4CDF-B4BD-E23B4C4480C1}" dt="2021-06-03T10:12:11.074" v="27"/>
          <ac:cxnSpMkLst>
            <pc:docMk/>
            <pc:sldMk cId="1123329960" sldId="565"/>
            <ac:cxnSpMk id="23" creationId="{6A83C1E6-A753-462E-9158-92710A7EA843}"/>
          </ac:cxnSpMkLst>
        </pc:cxnChg>
        <pc:cxnChg chg="add">
          <ac:chgData name="Kshitij Srivastava" userId="9ca786a045148134" providerId="Windows Live" clId="Web-{C34E690C-81F0-4CDF-B4BD-E23B4C4480C1}" dt="2021-06-03T10:12:11.090" v="28"/>
          <ac:cxnSpMkLst>
            <pc:docMk/>
            <pc:sldMk cId="1123329960" sldId="565"/>
            <ac:cxnSpMk id="25" creationId="{DA5211E5-01DF-4EF8-80C2-9E6EE756112A}"/>
          </ac:cxnSpMkLst>
        </pc:cxnChg>
      </pc:sldChg>
      <pc:sldChg chg="addSp delSp modSp new addAnim modAnim">
        <pc:chgData name="Kshitij Srivastava" userId="9ca786a045148134" providerId="Windows Live" clId="Web-{C34E690C-81F0-4CDF-B4BD-E23B4C4480C1}" dt="2021-06-03T10:15:52.780" v="129"/>
        <pc:sldMkLst>
          <pc:docMk/>
          <pc:sldMk cId="3432962128" sldId="566"/>
        </pc:sldMkLst>
        <pc:spChg chg="mod">
          <ac:chgData name="Kshitij Srivastava" userId="9ca786a045148134" providerId="Windows Live" clId="Web-{C34E690C-81F0-4CDF-B4BD-E23B4C4480C1}" dt="2021-06-03T10:13:45.981" v="59" actId="1076"/>
          <ac:spMkLst>
            <pc:docMk/>
            <pc:sldMk cId="3432962128" sldId="566"/>
            <ac:spMk id="2" creationId="{4D1EAD3E-6ADA-44E8-BD02-2A853A12F5F2}"/>
          </ac:spMkLst>
        </pc:spChg>
        <pc:spChg chg="del">
          <ac:chgData name="Kshitij Srivastava" userId="9ca786a045148134" providerId="Windows Live" clId="Web-{C34E690C-81F0-4CDF-B4BD-E23B4C4480C1}" dt="2021-06-03T10:13:48.044" v="60"/>
          <ac:spMkLst>
            <pc:docMk/>
            <pc:sldMk cId="3432962128" sldId="566"/>
            <ac:spMk id="3" creationId="{2E0429BF-A48F-4229-B678-ED9C485E9850}"/>
          </ac:spMkLst>
        </pc:spChg>
        <pc:spChg chg="add mod">
          <ac:chgData name="Kshitij Srivastava" userId="9ca786a045148134" providerId="Windows Live" clId="Web-{C34E690C-81F0-4CDF-B4BD-E23B4C4480C1}" dt="2021-06-03T10:15:47.545" v="127" actId="1076"/>
          <ac:spMkLst>
            <pc:docMk/>
            <pc:sldMk cId="3432962128" sldId="566"/>
            <ac:spMk id="4" creationId="{BD720E8E-2201-4E2B-862A-65F18BC140B2}"/>
          </ac:spMkLst>
        </pc:spChg>
      </pc:sldChg>
    </pc:docChg>
  </pc:docChgLst>
  <pc:docChgLst>
    <pc:chgData name="Kshitij Srivastava" userId="9ca786a045148134" providerId="Windows Live" clId="Web-{6F877995-2DCE-4E30-BFDE-DAAEA3E6F50D}"/>
    <pc:docChg chg="addSld delSld modSld sldOrd">
      <pc:chgData name="Kshitij Srivastava" userId="9ca786a045148134" providerId="Windows Live" clId="Web-{6F877995-2DCE-4E30-BFDE-DAAEA3E6F50D}" dt="2021-05-26T08:11:43.783" v="83"/>
      <pc:docMkLst>
        <pc:docMk/>
      </pc:docMkLst>
      <pc:sldChg chg="addSp delSp modSp mod ord setBg addAnim delAnim setClrOvrMap">
        <pc:chgData name="Kshitij Srivastava" userId="9ca786a045148134" providerId="Windows Live" clId="Web-{6F877995-2DCE-4E30-BFDE-DAAEA3E6F50D}" dt="2021-05-26T08:01:42.952" v="36"/>
        <pc:sldMkLst>
          <pc:docMk/>
          <pc:sldMk cId="128632686" sldId="256"/>
        </pc:sldMkLst>
        <pc:spChg chg="mod ord">
          <ac:chgData name="Kshitij Srivastava" userId="9ca786a045148134" providerId="Windows Live" clId="Web-{6F877995-2DCE-4E30-BFDE-DAAEA3E6F50D}" dt="2021-05-26T08:01:21.467" v="35"/>
          <ac:spMkLst>
            <pc:docMk/>
            <pc:sldMk cId="128632686" sldId="256"/>
            <ac:spMk id="2" creationId="{00000000-0000-0000-0000-000000000000}"/>
          </ac:spMkLst>
        </pc:spChg>
        <pc:spChg chg="add del">
          <ac:chgData name="Kshitij Srivastava" userId="9ca786a045148134" providerId="Windows Live" clId="Web-{6F877995-2DCE-4E30-BFDE-DAAEA3E6F50D}" dt="2021-05-26T08:01:21.467" v="35"/>
          <ac:spMkLst>
            <pc:docMk/>
            <pc:sldMk cId="128632686" sldId="256"/>
            <ac:spMk id="38" creationId="{F452A527-3631-41ED-858D-3777A7D1496A}"/>
          </ac:spMkLst>
        </pc:spChg>
        <pc:spChg chg="add del">
          <ac:chgData name="Kshitij Srivastava" userId="9ca786a045148134" providerId="Windows Live" clId="Web-{6F877995-2DCE-4E30-BFDE-DAAEA3E6F50D}" dt="2021-05-26T08:01:21.467" v="35"/>
          <ac:spMkLst>
            <pc:docMk/>
            <pc:sldMk cId="128632686" sldId="256"/>
            <ac:spMk id="45" creationId="{F85B92BC-678C-4E14-97E6-3227DEF86371}"/>
          </ac:spMkLst>
        </pc:spChg>
        <pc:spChg chg="add del">
          <ac:chgData name="Kshitij Srivastava" userId="9ca786a045148134" providerId="Windows Live" clId="Web-{6F877995-2DCE-4E30-BFDE-DAAEA3E6F50D}" dt="2021-05-26T08:01:21.467" v="35"/>
          <ac:spMkLst>
            <pc:docMk/>
            <pc:sldMk cId="128632686" sldId="256"/>
            <ac:spMk id="47" creationId="{D2644120-A6B9-4D5C-8A60-E2F4CC220E77}"/>
          </ac:spMkLst>
        </pc:spChg>
        <pc:spChg chg="add del">
          <ac:chgData name="Kshitij Srivastava" userId="9ca786a045148134" providerId="Windows Live" clId="Web-{6F877995-2DCE-4E30-BFDE-DAAEA3E6F50D}" dt="2021-05-26T08:01:21.374" v="34"/>
          <ac:spMkLst>
            <pc:docMk/>
            <pc:sldMk cId="128632686" sldId="256"/>
            <ac:spMk id="50" creationId="{B9E780F8-2452-4595-A281-E594BA83DB0D}"/>
          </ac:spMkLst>
        </pc:spChg>
        <pc:spChg chg="add del">
          <ac:chgData name="Kshitij Srivastava" userId="9ca786a045148134" providerId="Windows Live" clId="Web-{6F877995-2DCE-4E30-BFDE-DAAEA3E6F50D}" dt="2021-05-26T08:01:21.374" v="34"/>
          <ac:spMkLst>
            <pc:docMk/>
            <pc:sldMk cId="128632686" sldId="256"/>
            <ac:spMk id="51" creationId="{A917F44A-7774-4C79-BEDC-0CC73C8C0E04}"/>
          </ac:spMkLst>
        </pc:spChg>
        <pc:spChg chg="add del">
          <ac:chgData name="Kshitij Srivastava" userId="9ca786a045148134" providerId="Windows Live" clId="Web-{6F877995-2DCE-4E30-BFDE-DAAEA3E6F50D}" dt="2021-05-26T08:01:01.702" v="32"/>
          <ac:spMkLst>
            <pc:docMk/>
            <pc:sldMk cId="128632686" sldId="256"/>
            <ac:spMk id="54" creationId="{C4E89C94-E462-4566-A15A-32835FD68BCD}"/>
          </ac:spMkLst>
        </pc:spChg>
        <pc:spChg chg="add">
          <ac:chgData name="Kshitij Srivastava" userId="9ca786a045148134" providerId="Windows Live" clId="Web-{6F877995-2DCE-4E30-BFDE-DAAEA3E6F50D}" dt="2021-05-26T08:01:21.467" v="35"/>
          <ac:spMkLst>
            <pc:docMk/>
            <pc:sldMk cId="128632686" sldId="256"/>
            <ac:spMk id="55" creationId="{1C520CBD-F82E-44E4-BDA5-128716AD79C8}"/>
          </ac:spMkLst>
        </pc:spChg>
        <pc:spChg chg="add del">
          <ac:chgData name="Kshitij Srivastava" userId="9ca786a045148134" providerId="Windows Live" clId="Web-{6F877995-2DCE-4E30-BFDE-DAAEA3E6F50D}" dt="2021-05-26T08:01:01.702" v="32"/>
          <ac:spMkLst>
            <pc:docMk/>
            <pc:sldMk cId="128632686" sldId="256"/>
            <ac:spMk id="56" creationId="{E25F4A20-71FB-4A26-92E2-89DED49264CA}"/>
          </ac:spMkLst>
        </pc:spChg>
        <pc:spChg chg="add">
          <ac:chgData name="Kshitij Srivastava" userId="9ca786a045148134" providerId="Windows Live" clId="Web-{6F877995-2DCE-4E30-BFDE-DAAEA3E6F50D}" dt="2021-05-26T08:01:21.467" v="35"/>
          <ac:spMkLst>
            <pc:docMk/>
            <pc:sldMk cId="128632686" sldId="256"/>
            <ac:spMk id="57" creationId="{4618AE32-A526-42FC-A854-732740BD38DA}"/>
          </ac:spMkLst>
        </pc:spChg>
        <pc:picChg chg="add del mod ord">
          <ac:chgData name="Kshitij Srivastava" userId="9ca786a045148134" providerId="Windows Live" clId="Web-{6F877995-2DCE-4E30-BFDE-DAAEA3E6F50D}" dt="2021-05-26T08:00:42.889" v="28"/>
          <ac:picMkLst>
            <pc:docMk/>
            <pc:sldMk cId="128632686" sldId="256"/>
            <ac:picMk id="3" creationId="{AA253977-BD1E-426E-A88C-0AF3DC98FDCC}"/>
          </ac:picMkLst>
        </pc:picChg>
        <pc:picChg chg="mod">
          <ac:chgData name="Kshitij Srivastava" userId="9ca786a045148134" providerId="Windows Live" clId="Web-{6F877995-2DCE-4E30-BFDE-DAAEA3E6F50D}" dt="2021-05-26T08:01:21.467" v="35"/>
          <ac:picMkLst>
            <pc:docMk/>
            <pc:sldMk cId="128632686" sldId="256"/>
            <ac:picMk id="4" creationId="{AAD102C8-4C6F-49B4-BA26-F5B47044733C}"/>
          </ac:picMkLst>
        </pc:picChg>
        <pc:cxnChg chg="add del">
          <ac:chgData name="Kshitij Srivastava" userId="9ca786a045148134" providerId="Windows Live" clId="Web-{6F877995-2DCE-4E30-BFDE-DAAEA3E6F50D}" dt="2021-05-26T08:01:21.467" v="35"/>
          <ac:cxnSpMkLst>
            <pc:docMk/>
            <pc:sldMk cId="128632686" sldId="256"/>
            <ac:cxnSpMk id="39" creationId="{D28A9C89-B313-458F-9C85-515930A51A93}"/>
          </ac:cxnSpMkLst>
        </pc:cxnChg>
        <pc:cxnChg chg="add del">
          <ac:chgData name="Kshitij Srivastava" userId="9ca786a045148134" providerId="Windows Live" clId="Web-{6F877995-2DCE-4E30-BFDE-DAAEA3E6F50D}" dt="2021-05-26T08:01:21.374" v="34"/>
          <ac:cxnSpMkLst>
            <pc:docMk/>
            <pc:sldMk cId="128632686" sldId="256"/>
            <ac:cxnSpMk id="49" creationId="{E6E50488-8E5E-4E36-9763-092234CAED4A}"/>
          </ac:cxnSpMkLst>
        </pc:cxnChg>
        <pc:cxnChg chg="add del">
          <ac:chgData name="Kshitij Srivastava" userId="9ca786a045148134" providerId="Windows Live" clId="Web-{6F877995-2DCE-4E30-BFDE-DAAEA3E6F50D}" dt="2021-05-26T08:01:01.702" v="32"/>
          <ac:cxnSpMkLst>
            <pc:docMk/>
            <pc:sldMk cId="128632686" sldId="256"/>
            <ac:cxnSpMk id="52" creationId="{4071767D-5FF7-4508-B8B7-BB60FF3AB250}"/>
          </ac:cxnSpMkLst>
        </pc:cxnChg>
        <pc:cxnChg chg="add">
          <ac:chgData name="Kshitij Srivastava" userId="9ca786a045148134" providerId="Windows Live" clId="Web-{6F877995-2DCE-4E30-BFDE-DAAEA3E6F50D}" dt="2021-05-26T08:01:21.467" v="35"/>
          <ac:cxnSpMkLst>
            <pc:docMk/>
            <pc:sldMk cId="128632686" sldId="256"/>
            <ac:cxnSpMk id="53" creationId="{77AB95BF-57D0-4E49-9EF2-408B47C8D40D}"/>
          </ac:cxnSpMkLst>
        </pc:cxnChg>
      </pc:sldChg>
      <pc:sldChg chg="ord">
        <pc:chgData name="Kshitij Srivastava" userId="9ca786a045148134" providerId="Windows Live" clId="Web-{6F877995-2DCE-4E30-BFDE-DAAEA3E6F50D}" dt="2021-05-26T08:11:43.783" v="83"/>
        <pc:sldMkLst>
          <pc:docMk/>
          <pc:sldMk cId="3576203455" sldId="300"/>
        </pc:sldMkLst>
      </pc:sldChg>
      <pc:sldChg chg="ord">
        <pc:chgData name="Kshitij Srivastava" userId="9ca786a045148134" providerId="Windows Live" clId="Web-{6F877995-2DCE-4E30-BFDE-DAAEA3E6F50D}" dt="2021-05-26T08:10:20.673" v="76"/>
        <pc:sldMkLst>
          <pc:docMk/>
          <pc:sldMk cId="446092290" sldId="301"/>
        </pc:sldMkLst>
      </pc:sldChg>
      <pc:sldChg chg="addSp modSp">
        <pc:chgData name="Kshitij Srivastava" userId="9ca786a045148134" providerId="Windows Live" clId="Web-{6F877995-2DCE-4E30-BFDE-DAAEA3E6F50D}" dt="2021-05-26T08:07:10.344" v="71" actId="20577"/>
        <pc:sldMkLst>
          <pc:docMk/>
          <pc:sldMk cId="1096818793" sldId="302"/>
        </pc:sldMkLst>
        <pc:spChg chg="add mod">
          <ac:chgData name="Kshitij Srivastava" userId="9ca786a045148134" providerId="Windows Live" clId="Web-{6F877995-2DCE-4E30-BFDE-DAAEA3E6F50D}" dt="2021-05-26T08:07:10.344" v="71" actId="20577"/>
          <ac:spMkLst>
            <pc:docMk/>
            <pc:sldMk cId="1096818793" sldId="302"/>
            <ac:spMk id="3" creationId="{2D256606-8558-4F81-A4AF-8F8EF1D31B06}"/>
          </ac:spMkLst>
        </pc:spChg>
      </pc:sldChg>
      <pc:sldChg chg="ord">
        <pc:chgData name="Kshitij Srivastava" userId="9ca786a045148134" providerId="Windows Live" clId="Web-{6F877995-2DCE-4E30-BFDE-DAAEA3E6F50D}" dt="2021-05-26T08:09:35.876" v="74"/>
        <pc:sldMkLst>
          <pc:docMk/>
          <pc:sldMk cId="3419451537" sldId="315"/>
        </pc:sldMkLst>
      </pc:sldChg>
      <pc:sldChg chg="addSp modSp new">
        <pc:chgData name="Kshitij Srivastava" userId="9ca786a045148134" providerId="Windows Live" clId="Web-{6F877995-2DCE-4E30-BFDE-DAAEA3E6F50D}" dt="2021-05-26T07:55:45.263" v="15"/>
        <pc:sldMkLst>
          <pc:docMk/>
          <pc:sldMk cId="3155380859" sldId="391"/>
        </pc:sldMkLst>
        <pc:spChg chg="mod">
          <ac:chgData name="Kshitij Srivastava" userId="9ca786a045148134" providerId="Windows Live" clId="Web-{6F877995-2DCE-4E30-BFDE-DAAEA3E6F50D}" dt="2021-05-26T07:54:48.544" v="2" actId="20577"/>
          <ac:spMkLst>
            <pc:docMk/>
            <pc:sldMk cId="3155380859" sldId="391"/>
            <ac:spMk id="2" creationId="{A043E42D-0920-451C-903B-4398BE5106F9}"/>
          </ac:spMkLst>
        </pc:spChg>
        <pc:picChg chg="add mod">
          <ac:chgData name="Kshitij Srivastava" userId="9ca786a045148134" providerId="Windows Live" clId="Web-{6F877995-2DCE-4E30-BFDE-DAAEA3E6F50D}" dt="2021-05-26T07:55:45.263" v="15"/>
          <ac:picMkLst>
            <pc:docMk/>
            <pc:sldMk cId="3155380859" sldId="391"/>
            <ac:picMk id="3" creationId="{E3149538-4EC4-40F1-86D2-3A69B8118BA3}"/>
          </ac:picMkLst>
        </pc:picChg>
      </pc:sldChg>
      <pc:sldChg chg="delSp new del mod modClrScheme chgLayout">
        <pc:chgData name="Kshitij Srivastava" userId="9ca786a045148134" providerId="Windows Live" clId="Web-{6F877995-2DCE-4E30-BFDE-DAAEA3E6F50D}" dt="2021-05-26T08:06:09.391" v="42"/>
        <pc:sldMkLst>
          <pc:docMk/>
          <pc:sldMk cId="1125446786" sldId="392"/>
        </pc:sldMkLst>
        <pc:spChg chg="del">
          <ac:chgData name="Kshitij Srivastava" userId="9ca786a045148134" providerId="Windows Live" clId="Web-{6F877995-2DCE-4E30-BFDE-DAAEA3E6F50D}" dt="2021-05-26T08:05:46.031" v="38"/>
          <ac:spMkLst>
            <pc:docMk/>
            <pc:sldMk cId="1125446786" sldId="392"/>
            <ac:spMk id="2" creationId="{58CBF758-4984-4A5B-A95D-9CDD65530A50}"/>
          </ac:spMkLst>
        </pc:spChg>
      </pc:sldChg>
      <pc:sldChg chg="add replId">
        <pc:chgData name="Kshitij Srivastava" userId="9ca786a045148134" providerId="Windows Live" clId="Web-{6F877995-2DCE-4E30-BFDE-DAAEA3E6F50D}" dt="2021-05-26T08:06:05.109" v="41"/>
        <pc:sldMkLst>
          <pc:docMk/>
          <pc:sldMk cId="1561433818" sldId="393"/>
        </pc:sldMkLst>
      </pc:sldChg>
      <pc:sldChg chg="add del replId">
        <pc:chgData name="Kshitij Srivastava" userId="9ca786a045148134" providerId="Windows Live" clId="Web-{6F877995-2DCE-4E30-BFDE-DAAEA3E6F50D}" dt="2021-05-26T08:05:52.641" v="40"/>
        <pc:sldMkLst>
          <pc:docMk/>
          <pc:sldMk cId="3316652079" sldId="393"/>
        </pc:sldMkLst>
      </pc:sldChg>
      <pc:sldChg chg="add replId">
        <pc:chgData name="Kshitij Srivastava" userId="9ca786a045148134" providerId="Windows Live" clId="Web-{6F877995-2DCE-4E30-BFDE-DAAEA3E6F50D}" dt="2021-05-26T08:09:58.454" v="75"/>
        <pc:sldMkLst>
          <pc:docMk/>
          <pc:sldMk cId="4101142523" sldId="394"/>
        </pc:sldMkLst>
      </pc:sldChg>
      <pc:sldChg chg="add replId">
        <pc:chgData name="Kshitij Srivastava" userId="9ca786a045148134" providerId="Windows Live" clId="Web-{6F877995-2DCE-4E30-BFDE-DAAEA3E6F50D}" dt="2021-05-26T08:10:35.720" v="77"/>
        <pc:sldMkLst>
          <pc:docMk/>
          <pc:sldMk cId="2843268998" sldId="395"/>
        </pc:sldMkLst>
      </pc:sldChg>
      <pc:sldChg chg="add replId">
        <pc:chgData name="Kshitij Srivastava" userId="9ca786a045148134" providerId="Windows Live" clId="Web-{6F877995-2DCE-4E30-BFDE-DAAEA3E6F50D}" dt="2021-05-26T08:10:42.720" v="78"/>
        <pc:sldMkLst>
          <pc:docMk/>
          <pc:sldMk cId="3976501420" sldId="396"/>
        </pc:sldMkLst>
      </pc:sldChg>
      <pc:sldChg chg="add replId">
        <pc:chgData name="Kshitij Srivastava" userId="9ca786a045148134" providerId="Windows Live" clId="Web-{6F877995-2DCE-4E30-BFDE-DAAEA3E6F50D}" dt="2021-05-26T08:10:48.048" v="79"/>
        <pc:sldMkLst>
          <pc:docMk/>
          <pc:sldMk cId="4064604493" sldId="397"/>
        </pc:sldMkLst>
      </pc:sldChg>
      <pc:sldChg chg="add replId">
        <pc:chgData name="Kshitij Srivastava" userId="9ca786a045148134" providerId="Windows Live" clId="Web-{6F877995-2DCE-4E30-BFDE-DAAEA3E6F50D}" dt="2021-05-26T08:11:03.111" v="80"/>
        <pc:sldMkLst>
          <pc:docMk/>
          <pc:sldMk cId="1821371043" sldId="398"/>
        </pc:sldMkLst>
      </pc:sldChg>
      <pc:sldChg chg="add replId">
        <pc:chgData name="Kshitij Srivastava" userId="9ca786a045148134" providerId="Windows Live" clId="Web-{6F877995-2DCE-4E30-BFDE-DAAEA3E6F50D}" dt="2021-05-26T08:11:16.392" v="81"/>
        <pc:sldMkLst>
          <pc:docMk/>
          <pc:sldMk cId="4028069498" sldId="399"/>
        </pc:sldMkLst>
      </pc:sldChg>
      <pc:sldChg chg="add replId">
        <pc:chgData name="Kshitij Srivastava" userId="9ca786a045148134" providerId="Windows Live" clId="Web-{6F877995-2DCE-4E30-BFDE-DAAEA3E6F50D}" dt="2021-05-26T08:11:26.158" v="82"/>
        <pc:sldMkLst>
          <pc:docMk/>
          <pc:sldMk cId="2021827782" sldId="400"/>
        </pc:sldMkLst>
      </pc:sldChg>
    </pc:docChg>
  </pc:docChgLst>
  <pc:docChgLst>
    <pc:chgData name="Kshitij Srivastava" userId="9ca786a045148134" providerId="Windows Live" clId="Web-{FDF99FCC-8124-4970-BB67-6405CFA8166C}"/>
    <pc:docChg chg="addSld delSld modSld sldOrd">
      <pc:chgData name="Kshitij Srivastava" userId="9ca786a045148134" providerId="Windows Live" clId="Web-{FDF99FCC-8124-4970-BB67-6405CFA8166C}" dt="2021-05-31T11:36:38.952" v="503"/>
      <pc:docMkLst>
        <pc:docMk/>
      </pc:docMkLst>
      <pc:sldChg chg="addSp delSp modSp ord">
        <pc:chgData name="Kshitij Srivastava" userId="9ca786a045148134" providerId="Windows Live" clId="Web-{FDF99FCC-8124-4970-BB67-6405CFA8166C}" dt="2021-05-31T11:14:05.903" v="469" actId="1076"/>
        <pc:sldMkLst>
          <pc:docMk/>
          <pc:sldMk cId="3160674845" sldId="257"/>
        </pc:sldMkLst>
        <pc:spChg chg="mod">
          <ac:chgData name="Kshitij Srivastava" userId="9ca786a045148134" providerId="Windows Live" clId="Web-{FDF99FCC-8124-4970-BB67-6405CFA8166C}" dt="2021-05-31T10:27:52.837" v="102"/>
          <ac:spMkLst>
            <pc:docMk/>
            <pc:sldMk cId="3160674845" sldId="257"/>
            <ac:spMk id="4" creationId="{B4E951B4-2C97-48E5-A297-A0FF4F921814}"/>
          </ac:spMkLst>
        </pc:spChg>
        <pc:spChg chg="del">
          <ac:chgData name="Kshitij Srivastava" userId="9ca786a045148134" providerId="Windows Live" clId="Web-{FDF99FCC-8124-4970-BB67-6405CFA8166C}" dt="2021-05-31T10:27:29.134" v="93"/>
          <ac:spMkLst>
            <pc:docMk/>
            <pc:sldMk cId="3160674845" sldId="257"/>
            <ac:spMk id="12" creationId="{CEA59F7C-EFCE-4FB9-AB5F-5CC960FD6F76}"/>
          </ac:spMkLst>
        </pc:spChg>
        <pc:spChg chg="mod">
          <ac:chgData name="Kshitij Srivastava" userId="9ca786a045148134" providerId="Windows Live" clId="Web-{FDF99FCC-8124-4970-BB67-6405CFA8166C}" dt="2021-05-31T10:27:48.181" v="101" actId="1076"/>
          <ac:spMkLst>
            <pc:docMk/>
            <pc:sldMk cId="3160674845" sldId="257"/>
            <ac:spMk id="13" creationId="{FB4CCF8A-BC22-424F-8543-E108FFCD48D0}"/>
          </ac:spMkLst>
        </pc:spChg>
        <pc:spChg chg="mod">
          <ac:chgData name="Kshitij Srivastava" userId="9ca786a045148134" providerId="Windows Live" clId="Web-{FDF99FCC-8124-4970-BB67-6405CFA8166C}" dt="2021-05-31T11:13:56.638" v="468" actId="20577"/>
          <ac:spMkLst>
            <pc:docMk/>
            <pc:sldMk cId="3160674845" sldId="257"/>
            <ac:spMk id="14" creationId="{2797707D-AC51-4A0F-AFDE-B3A321CF0BDE}"/>
          </ac:spMkLst>
        </pc:spChg>
        <pc:spChg chg="del">
          <ac:chgData name="Kshitij Srivastava" userId="9ca786a045148134" providerId="Windows Live" clId="Web-{FDF99FCC-8124-4970-BB67-6405CFA8166C}" dt="2021-05-31T10:27:31.227" v="95"/>
          <ac:spMkLst>
            <pc:docMk/>
            <pc:sldMk cId="3160674845" sldId="257"/>
            <ac:spMk id="22" creationId="{BEB3F80B-44E6-4C4C-8035-447B73AC8677}"/>
          </ac:spMkLst>
        </pc:spChg>
        <pc:spChg chg="mod">
          <ac:chgData name="Kshitij Srivastava" userId="9ca786a045148134" providerId="Windows Live" clId="Web-{FDF99FCC-8124-4970-BB67-6405CFA8166C}" dt="2021-05-31T10:27:44.071" v="100" actId="1076"/>
          <ac:spMkLst>
            <pc:docMk/>
            <pc:sldMk cId="3160674845" sldId="257"/>
            <ac:spMk id="23" creationId="{BF242814-E461-48E7-8D58-F53C88E92494}"/>
          </ac:spMkLst>
        </pc:spChg>
        <pc:spChg chg="mod">
          <ac:chgData name="Kshitij Srivastava" userId="9ca786a045148134" providerId="Windows Live" clId="Web-{FDF99FCC-8124-4970-BB67-6405CFA8166C}" dt="2021-05-31T10:31:45.387" v="132" actId="20577"/>
          <ac:spMkLst>
            <pc:docMk/>
            <pc:sldMk cId="3160674845" sldId="257"/>
            <ac:spMk id="24" creationId="{1F9A81B1-324A-4404-B510-24AC021035F7}"/>
          </ac:spMkLst>
        </pc:spChg>
        <pc:spChg chg="mod">
          <ac:chgData name="Kshitij Srivastava" userId="9ca786a045148134" providerId="Windows Live" clId="Web-{FDF99FCC-8124-4970-BB67-6405CFA8166C}" dt="2021-05-31T11:14:05.903" v="469" actId="1076"/>
          <ac:spMkLst>
            <pc:docMk/>
            <pc:sldMk cId="3160674845" sldId="257"/>
            <ac:spMk id="25" creationId="{97E46798-C149-4E00-B3CE-9B536EF9B73C}"/>
          </ac:spMkLst>
        </pc:spChg>
        <pc:spChg chg="del">
          <ac:chgData name="Kshitij Srivastava" userId="9ca786a045148134" providerId="Windows Live" clId="Web-{FDF99FCC-8124-4970-BB67-6405CFA8166C}" dt="2021-05-31T10:33:08.654" v="152"/>
          <ac:spMkLst>
            <pc:docMk/>
            <pc:sldMk cId="3160674845" sldId="257"/>
            <ac:spMk id="26" creationId="{4F9BD52B-2955-40AB-AAC6-E6F2AA649521}"/>
          </ac:spMkLst>
        </pc:spChg>
        <pc:spChg chg="del">
          <ac:chgData name="Kshitij Srivastava" userId="9ca786a045148134" providerId="Windows Live" clId="Web-{FDF99FCC-8124-4970-BB67-6405CFA8166C}" dt="2021-05-31T10:33:08.654" v="149"/>
          <ac:spMkLst>
            <pc:docMk/>
            <pc:sldMk cId="3160674845" sldId="257"/>
            <ac:spMk id="29" creationId="{EDE77ECC-2051-436D-9BBD-6156D065B321}"/>
          </ac:spMkLst>
        </pc:spChg>
        <pc:spChg chg="del">
          <ac:chgData name="Kshitij Srivastava" userId="9ca786a045148134" providerId="Windows Live" clId="Web-{FDF99FCC-8124-4970-BB67-6405CFA8166C}" dt="2021-05-31T10:27:33.212" v="97"/>
          <ac:spMkLst>
            <pc:docMk/>
            <pc:sldMk cId="3160674845" sldId="257"/>
            <ac:spMk id="32" creationId="{38A3CFD7-8670-49A9-A7CD-70B5E97ADAF7}"/>
          </ac:spMkLst>
        </pc:spChg>
        <pc:spChg chg="del mod">
          <ac:chgData name="Kshitij Srivastava" userId="9ca786a045148134" providerId="Windows Live" clId="Web-{FDF99FCC-8124-4970-BB67-6405CFA8166C}" dt="2021-05-31T10:33:08.638" v="147"/>
          <ac:spMkLst>
            <pc:docMk/>
            <pc:sldMk cId="3160674845" sldId="257"/>
            <ac:spMk id="33" creationId="{BC73C367-7170-45D7-850F-C8AF0CAFD715}"/>
          </ac:spMkLst>
        </pc:spChg>
        <pc:spChg chg="del mod">
          <ac:chgData name="Kshitij Srivastava" userId="9ca786a045148134" providerId="Windows Live" clId="Web-{FDF99FCC-8124-4970-BB67-6405CFA8166C}" dt="2021-05-31T10:33:08.638" v="146"/>
          <ac:spMkLst>
            <pc:docMk/>
            <pc:sldMk cId="3160674845" sldId="257"/>
            <ac:spMk id="34" creationId="{E99C62AB-E11B-4ACB-9EE9-6CBC4C82942E}"/>
          </ac:spMkLst>
        </pc:spChg>
        <pc:spChg chg="del mod">
          <ac:chgData name="Kshitij Srivastava" userId="9ca786a045148134" providerId="Windows Live" clId="Web-{FDF99FCC-8124-4970-BB67-6405CFA8166C}" dt="2021-05-31T10:33:08.638" v="145"/>
          <ac:spMkLst>
            <pc:docMk/>
            <pc:sldMk cId="3160674845" sldId="257"/>
            <ac:spMk id="35" creationId="{69DF5389-EF98-46A8-A0D9-83D0EBE2A79C}"/>
          </ac:spMkLst>
        </pc:spChg>
        <pc:cxnChg chg="del">
          <ac:chgData name="Kshitij Srivastava" userId="9ca786a045148134" providerId="Windows Live" clId="Web-{FDF99FCC-8124-4970-BB67-6405CFA8166C}" dt="2021-05-31T10:27:30.290" v="94"/>
          <ac:cxnSpMkLst>
            <pc:docMk/>
            <pc:sldMk cId="3160674845" sldId="257"/>
            <ac:cxnSpMk id="7" creationId="{86895F86-3AC0-4955-85B3-B67858D2A336}"/>
          </ac:cxnSpMkLst>
        </pc:cxnChg>
        <pc:cxnChg chg="del">
          <ac:chgData name="Kshitij Srivastava" userId="9ca786a045148134" providerId="Windows Live" clId="Web-{FDF99FCC-8124-4970-BB67-6405CFA8166C}" dt="2021-05-31T10:27:32.227" v="96"/>
          <ac:cxnSpMkLst>
            <pc:docMk/>
            <pc:sldMk cId="3160674845" sldId="257"/>
            <ac:cxnSpMk id="20" creationId="{781989A4-A86A-4A61-AAAC-8E696ADE9E36}"/>
          </ac:cxnSpMkLst>
        </pc:cxnChg>
        <pc:cxnChg chg="del">
          <ac:chgData name="Kshitij Srivastava" userId="9ca786a045148134" providerId="Windows Live" clId="Web-{FDF99FCC-8124-4970-BB67-6405CFA8166C}" dt="2021-05-31T10:33:08.654" v="151"/>
          <ac:cxnSpMkLst>
            <pc:docMk/>
            <pc:sldMk cId="3160674845" sldId="257"/>
            <ac:cxnSpMk id="27" creationId="{B72B25CA-C8CF-41E2-BE9B-33E83CC73B85}"/>
          </ac:cxnSpMkLst>
        </pc:cxnChg>
        <pc:cxnChg chg="del">
          <ac:chgData name="Kshitij Srivastava" userId="9ca786a045148134" providerId="Windows Live" clId="Web-{FDF99FCC-8124-4970-BB67-6405CFA8166C}" dt="2021-05-31T10:33:08.654" v="150"/>
          <ac:cxnSpMkLst>
            <pc:docMk/>
            <pc:sldMk cId="3160674845" sldId="257"/>
            <ac:cxnSpMk id="28" creationId="{1A99CF71-35A7-4B50-B89A-920AF970B330}"/>
          </ac:cxnSpMkLst>
        </pc:cxnChg>
        <pc:cxnChg chg="del">
          <ac:chgData name="Kshitij Srivastava" userId="9ca786a045148134" providerId="Windows Live" clId="Web-{FDF99FCC-8124-4970-BB67-6405CFA8166C}" dt="2021-05-31T10:27:33.743" v="98"/>
          <ac:cxnSpMkLst>
            <pc:docMk/>
            <pc:sldMk cId="3160674845" sldId="257"/>
            <ac:cxnSpMk id="30" creationId="{663062AF-4A9C-464A-ACEC-6B3D6B5B04B3}"/>
          </ac:cxnSpMkLst>
        </pc:cxnChg>
        <pc:cxnChg chg="del">
          <ac:chgData name="Kshitij Srivastava" userId="9ca786a045148134" providerId="Windows Live" clId="Web-{FDF99FCC-8124-4970-BB67-6405CFA8166C}" dt="2021-05-31T10:33:08.654" v="148"/>
          <ac:cxnSpMkLst>
            <pc:docMk/>
            <pc:sldMk cId="3160674845" sldId="257"/>
            <ac:cxnSpMk id="31" creationId="{B2CF7FD7-B8AE-4C92-B878-0B63CC990412}"/>
          </ac:cxnSpMkLst>
        </pc:cxnChg>
        <pc:cxnChg chg="add del mod">
          <ac:chgData name="Kshitij Srivastava" userId="9ca786a045148134" providerId="Windows Live" clId="Web-{FDF99FCC-8124-4970-BB67-6405CFA8166C}" dt="2021-05-31T11:13:14.262" v="455"/>
          <ac:cxnSpMkLst>
            <pc:docMk/>
            <pc:sldMk cId="3160674845" sldId="257"/>
            <ac:cxnSpMk id="37" creationId="{756EDCD7-7A73-49D6-8B08-E40C12D0EE39}"/>
          </ac:cxnSpMkLst>
        </pc:cxnChg>
        <pc:cxnChg chg="del">
          <ac:chgData name="Kshitij Srivastava" userId="9ca786a045148134" providerId="Windows Live" clId="Web-{FDF99FCC-8124-4970-BB67-6405CFA8166C}" dt="2021-05-31T10:33:09.872" v="153"/>
          <ac:cxnSpMkLst>
            <pc:docMk/>
            <pc:sldMk cId="3160674845" sldId="257"/>
            <ac:cxnSpMk id="38" creationId="{A8C45A41-4166-4274-829D-DF876DEE586D}"/>
          </ac:cxnSpMkLst>
        </pc:cxnChg>
      </pc:sldChg>
      <pc:sldChg chg="del">
        <pc:chgData name="Kshitij Srivastava" userId="9ca786a045148134" providerId="Windows Live" clId="Web-{FDF99FCC-8124-4970-BB67-6405CFA8166C}" dt="2021-05-31T10:28:04.025" v="103"/>
        <pc:sldMkLst>
          <pc:docMk/>
          <pc:sldMk cId="1352602686" sldId="259"/>
        </pc:sldMkLst>
      </pc:sldChg>
      <pc:sldChg chg="addSp delSp modSp ord addAnim delAnim modAnim">
        <pc:chgData name="Kshitij Srivastava" userId="9ca786a045148134" providerId="Windows Live" clId="Web-{FDF99FCC-8124-4970-BB67-6405CFA8166C}" dt="2021-05-31T11:36:38.952" v="503"/>
        <pc:sldMkLst>
          <pc:docMk/>
          <pc:sldMk cId="1096818793" sldId="302"/>
        </pc:sldMkLst>
        <pc:spChg chg="del">
          <ac:chgData name="Kshitij Srivastava" userId="9ca786a045148134" providerId="Windows Live" clId="Web-{FDF99FCC-8124-4970-BB67-6405CFA8166C}" dt="2021-05-31T10:20:53.847" v="2"/>
          <ac:spMkLst>
            <pc:docMk/>
            <pc:sldMk cId="1096818793" sldId="302"/>
            <ac:spMk id="3" creationId="{2D256606-8558-4F81-A4AF-8F8EF1D31B06}"/>
          </ac:spMkLst>
        </pc:spChg>
        <pc:spChg chg="mod">
          <ac:chgData name="Kshitij Srivastava" userId="9ca786a045148134" providerId="Windows Live" clId="Web-{FDF99FCC-8124-4970-BB67-6405CFA8166C}" dt="2021-05-31T10:23:39.834" v="36"/>
          <ac:spMkLst>
            <pc:docMk/>
            <pc:sldMk cId="1096818793" sldId="302"/>
            <ac:spMk id="6" creationId="{0D753F95-9978-42AA-B55C-7AFB117D49CA}"/>
          </ac:spMkLst>
        </pc:spChg>
        <pc:spChg chg="del">
          <ac:chgData name="Kshitij Srivastava" userId="9ca786a045148134" providerId="Windows Live" clId="Web-{FDF99FCC-8124-4970-BB67-6405CFA8166C}" dt="2021-05-31T10:27:22.993" v="90"/>
          <ac:spMkLst>
            <pc:docMk/>
            <pc:sldMk cId="1096818793" sldId="302"/>
            <ac:spMk id="18" creationId="{78A1EEB4-336B-4C63-A83C-62640E5AF365}"/>
          </ac:spMkLst>
        </pc:spChg>
        <pc:spChg chg="mod">
          <ac:chgData name="Kshitij Srivastava" userId="9ca786a045148134" providerId="Windows Live" clId="Web-{FDF99FCC-8124-4970-BB67-6405CFA8166C}" dt="2021-05-31T10:27:26.087" v="92" actId="1076"/>
          <ac:spMkLst>
            <pc:docMk/>
            <pc:sldMk cId="1096818793" sldId="302"/>
            <ac:spMk id="20" creationId="{3C267392-9013-457A-BD9A-443698ADEF84}"/>
          </ac:spMkLst>
        </pc:spChg>
        <pc:spChg chg="mod">
          <ac:chgData name="Kshitij Srivastava" userId="9ca786a045148134" providerId="Windows Live" clId="Web-{FDF99FCC-8124-4970-BB67-6405CFA8166C}" dt="2021-05-31T10:33:37.420" v="155" actId="20577"/>
          <ac:spMkLst>
            <pc:docMk/>
            <pc:sldMk cId="1096818793" sldId="302"/>
            <ac:spMk id="22" creationId="{FBC41315-A90F-4D38-B617-CACB136044AD}"/>
          </ac:spMkLst>
        </pc:spChg>
        <pc:spChg chg="del">
          <ac:chgData name="Kshitij Srivastava" userId="9ca786a045148134" providerId="Windows Live" clId="Web-{FDF99FCC-8124-4970-BB67-6405CFA8166C}" dt="2021-05-31T10:58:17.626" v="411"/>
          <ac:spMkLst>
            <pc:docMk/>
            <pc:sldMk cId="1096818793" sldId="302"/>
            <ac:spMk id="28" creationId="{FF8F3E38-7BDC-4BDD-AED4-AC28E37C0AA9}"/>
          </ac:spMkLst>
        </pc:spChg>
        <pc:spChg chg="add del">
          <ac:chgData name="Kshitij Srivastava" userId="9ca786a045148134" providerId="Windows Live" clId="Web-{FDF99FCC-8124-4970-BB67-6405CFA8166C}" dt="2021-05-31T11:09:37.775" v="417"/>
          <ac:spMkLst>
            <pc:docMk/>
            <pc:sldMk cId="1096818793" sldId="302"/>
            <ac:spMk id="29" creationId="{9341126E-B9F1-4660-B1A5-30B1C4812C69}"/>
          </ac:spMkLst>
        </pc:spChg>
        <pc:picChg chg="add mod">
          <ac:chgData name="Kshitij Srivastava" userId="9ca786a045148134" providerId="Windows Live" clId="Web-{FDF99FCC-8124-4970-BB67-6405CFA8166C}" dt="2021-05-31T11:36:30.061" v="501" actId="14100"/>
          <ac:picMkLst>
            <pc:docMk/>
            <pc:sldMk cId="1096818793" sldId="302"/>
            <ac:picMk id="4" creationId="{B0EF5144-C1F4-4059-898D-642D7DFC241E}"/>
          </ac:picMkLst>
        </pc:picChg>
        <pc:picChg chg="del">
          <ac:chgData name="Kshitij Srivastava" userId="9ca786a045148134" providerId="Windows Live" clId="Web-{FDF99FCC-8124-4970-BB67-6405CFA8166C}" dt="2021-05-31T10:58:16.923" v="410"/>
          <ac:picMkLst>
            <pc:docMk/>
            <pc:sldMk cId="1096818793" sldId="302"/>
            <ac:picMk id="26" creationId="{C32976F4-5006-43C7-B041-C5E6645B5F57}"/>
          </ac:picMkLst>
        </pc:picChg>
        <pc:cxnChg chg="del">
          <ac:chgData name="Kshitij Srivastava" userId="9ca786a045148134" providerId="Windows Live" clId="Web-{FDF99FCC-8124-4970-BB67-6405CFA8166C}" dt="2021-05-31T10:27:23.790" v="91"/>
          <ac:cxnSpMkLst>
            <pc:docMk/>
            <pc:sldMk cId="1096818793" sldId="302"/>
            <ac:cxnSpMk id="14" creationId="{497148A8-3041-494E-8217-D412CECC7CE6}"/>
          </ac:cxnSpMkLst>
        </pc:cxnChg>
        <pc:cxnChg chg="del">
          <ac:chgData name="Kshitij Srivastava" userId="9ca786a045148134" providerId="Windows Live" clId="Web-{FDF99FCC-8124-4970-BB67-6405CFA8166C}" dt="2021-05-31T10:58:15.970" v="409"/>
          <ac:cxnSpMkLst>
            <pc:docMk/>
            <pc:sldMk cId="1096818793" sldId="302"/>
            <ac:cxnSpMk id="27" creationId="{6E0E2060-5A94-4ACA-BB59-F326110C668F}"/>
          </ac:cxnSpMkLst>
        </pc:cxnChg>
      </pc:sldChg>
      <pc:sldChg chg="addSp delSp modSp addAnim delAnim modAnim">
        <pc:chgData name="Kshitij Srivastava" userId="9ca786a045148134" providerId="Windows Live" clId="Web-{FDF99FCC-8124-4970-BB67-6405CFA8166C}" dt="2021-05-31T11:11:36.917" v="446"/>
        <pc:sldMkLst>
          <pc:docMk/>
          <pc:sldMk cId="1340173023" sldId="304"/>
        </pc:sldMkLst>
        <pc:spChg chg="add del mod">
          <ac:chgData name="Kshitij Srivastava" userId="9ca786a045148134" providerId="Windows Live" clId="Web-{FDF99FCC-8124-4970-BB67-6405CFA8166C}" dt="2021-05-31T10:42:19.895" v="234"/>
          <ac:spMkLst>
            <pc:docMk/>
            <pc:sldMk cId="1340173023" sldId="304"/>
            <ac:spMk id="3" creationId="{44B9D960-527D-4101-AD7E-75BBF6FD1474}"/>
          </ac:spMkLst>
        </pc:spChg>
        <pc:spChg chg="add del mod">
          <ac:chgData name="Kshitij Srivastava" userId="9ca786a045148134" providerId="Windows Live" clId="Web-{FDF99FCC-8124-4970-BB67-6405CFA8166C}" dt="2021-05-31T10:42:19.879" v="232"/>
          <ac:spMkLst>
            <pc:docMk/>
            <pc:sldMk cId="1340173023" sldId="304"/>
            <ac:spMk id="5" creationId="{7E00B1ED-A944-4C38-BDEA-E7A195DA171F}"/>
          </ac:spMkLst>
        </pc:spChg>
        <pc:spChg chg="add mod">
          <ac:chgData name="Kshitij Srivastava" userId="9ca786a045148134" providerId="Windows Live" clId="Web-{FDF99FCC-8124-4970-BB67-6405CFA8166C}" dt="2021-05-31T10:49:02.588" v="331" actId="1076"/>
          <ac:spMkLst>
            <pc:docMk/>
            <pc:sldMk cId="1340173023" sldId="304"/>
            <ac:spMk id="7" creationId="{A9316783-254B-48C2-AF26-4A27E27EF341}"/>
          </ac:spMkLst>
        </pc:spChg>
        <pc:spChg chg="add mod">
          <ac:chgData name="Kshitij Srivastava" userId="9ca786a045148134" providerId="Windows Live" clId="Web-{FDF99FCC-8124-4970-BB67-6405CFA8166C}" dt="2021-05-31T10:51:13.636" v="341" actId="14100"/>
          <ac:spMkLst>
            <pc:docMk/>
            <pc:sldMk cId="1340173023" sldId="304"/>
            <ac:spMk id="8" creationId="{C5392F98-4AAC-4390-9B4A-A55DE706871B}"/>
          </ac:spMkLst>
        </pc:spChg>
        <pc:spChg chg="add mod">
          <ac:chgData name="Kshitij Srivastava" userId="9ca786a045148134" providerId="Windows Live" clId="Web-{FDF99FCC-8124-4970-BB67-6405CFA8166C}" dt="2021-05-31T10:53:06.747" v="383" actId="1076"/>
          <ac:spMkLst>
            <pc:docMk/>
            <pc:sldMk cId="1340173023" sldId="304"/>
            <ac:spMk id="11" creationId="{E61F164F-44BB-4CA4-801B-A6ECD32DE062}"/>
          </ac:spMkLst>
        </pc:spChg>
        <pc:spChg chg="add del mod">
          <ac:chgData name="Kshitij Srivastava" userId="9ca786a045148134" providerId="Windows Live" clId="Web-{FDF99FCC-8124-4970-BB67-6405CFA8166C}" dt="2021-05-31T10:50:50.542" v="340"/>
          <ac:spMkLst>
            <pc:docMk/>
            <pc:sldMk cId="1340173023" sldId="304"/>
            <ac:spMk id="12" creationId="{CFCC2145-7BA6-45EF-A9C9-69DBDFA23611}"/>
          </ac:spMkLst>
        </pc:spChg>
        <pc:spChg chg="add del mod">
          <ac:chgData name="Kshitij Srivastava" userId="9ca786a045148134" providerId="Windows Live" clId="Web-{FDF99FCC-8124-4970-BB67-6405CFA8166C}" dt="2021-05-31T11:11:36.917" v="446"/>
          <ac:spMkLst>
            <pc:docMk/>
            <pc:sldMk cId="1340173023" sldId="304"/>
            <ac:spMk id="13" creationId="{BE3B8D6D-CD51-4E35-A54B-02AA200E8343}"/>
          </ac:spMkLst>
        </pc:spChg>
        <pc:spChg chg="add mod">
          <ac:chgData name="Kshitij Srivastava" userId="9ca786a045148134" providerId="Windows Live" clId="Web-{FDF99FCC-8124-4970-BB67-6405CFA8166C}" dt="2021-05-31T10:53:31.294" v="391" actId="1076"/>
          <ac:spMkLst>
            <pc:docMk/>
            <pc:sldMk cId="1340173023" sldId="304"/>
            <ac:spMk id="19" creationId="{7183A0E2-5EB4-439E-9141-F512BDF62EE9}"/>
          </ac:spMkLst>
        </pc:spChg>
        <pc:spChg chg="add mod">
          <ac:chgData name="Kshitij Srivastava" userId="9ca786a045148134" providerId="Windows Live" clId="Web-{FDF99FCC-8124-4970-BB67-6405CFA8166C}" dt="2021-05-31T10:53:31.325" v="392" actId="1076"/>
          <ac:spMkLst>
            <pc:docMk/>
            <pc:sldMk cId="1340173023" sldId="304"/>
            <ac:spMk id="20" creationId="{1DE1C620-4476-49EE-88BD-6DA70BF014FA}"/>
          </ac:spMkLst>
        </pc:spChg>
        <pc:spChg chg="add del mod">
          <ac:chgData name="Kshitij Srivastava" userId="9ca786a045148134" providerId="Windows Live" clId="Web-{FDF99FCC-8124-4970-BB67-6405CFA8166C}" dt="2021-05-31T10:51:32.136" v="352"/>
          <ac:spMkLst>
            <pc:docMk/>
            <pc:sldMk cId="1340173023" sldId="304"/>
            <ac:spMk id="23" creationId="{D3626BD7-FD34-4E91-B60D-6429691A6D57}"/>
          </ac:spMkLst>
        </pc:spChg>
        <pc:spChg chg="mod">
          <ac:chgData name="Kshitij Srivastava" userId="9ca786a045148134" providerId="Windows Live" clId="Web-{FDF99FCC-8124-4970-BB67-6405CFA8166C}" dt="2021-05-31T10:53:24.685" v="390" actId="1076"/>
          <ac:spMkLst>
            <pc:docMk/>
            <pc:sldMk cId="1340173023" sldId="304"/>
            <ac:spMk id="105" creationId="{DE6F1812-37C9-49C0-85EC-B8EB4E05ED61}"/>
          </ac:spMkLst>
        </pc:spChg>
        <pc:spChg chg="mod">
          <ac:chgData name="Kshitij Srivastava" userId="9ca786a045148134" providerId="Windows Live" clId="Web-{FDF99FCC-8124-4970-BB67-6405CFA8166C}" dt="2021-05-31T10:48:03.102" v="314" actId="20577"/>
          <ac:spMkLst>
            <pc:docMk/>
            <pc:sldMk cId="1340173023" sldId="304"/>
            <ac:spMk id="106" creationId="{012936A1-864B-4BA7-8840-69AD26B0F67D}"/>
          </ac:spMkLst>
        </pc:spChg>
        <pc:spChg chg="mod">
          <ac:chgData name="Kshitij Srivastava" userId="9ca786a045148134" providerId="Windows Live" clId="Web-{FDF99FCC-8124-4970-BB67-6405CFA8166C}" dt="2021-05-31T10:48:22.056" v="320" actId="20577"/>
          <ac:spMkLst>
            <pc:docMk/>
            <pc:sldMk cId="1340173023" sldId="304"/>
            <ac:spMk id="107" creationId="{AB9B72B1-7A4D-4791-A1CE-552299E7B0B0}"/>
          </ac:spMkLst>
        </pc:spChg>
        <pc:spChg chg="mod">
          <ac:chgData name="Kshitij Srivastava" userId="9ca786a045148134" providerId="Windows Live" clId="Web-{FDF99FCC-8124-4970-BB67-6405CFA8166C}" dt="2021-05-31T10:48:18.071" v="318" actId="20577"/>
          <ac:spMkLst>
            <pc:docMk/>
            <pc:sldMk cId="1340173023" sldId="304"/>
            <ac:spMk id="108" creationId="{B5494BF4-44C5-41C7-BD23-31468B3D0173}"/>
          </ac:spMkLst>
        </pc:spChg>
        <pc:spChg chg="mod">
          <ac:chgData name="Kshitij Srivastava" userId="9ca786a045148134" providerId="Windows Live" clId="Web-{FDF99FCC-8124-4970-BB67-6405CFA8166C}" dt="2021-05-31T10:48:13.524" v="317" actId="20577"/>
          <ac:spMkLst>
            <pc:docMk/>
            <pc:sldMk cId="1340173023" sldId="304"/>
            <ac:spMk id="109" creationId="{8A98AB6C-4C0A-4AAB-BE7D-8527DCCDBAB1}"/>
          </ac:spMkLst>
        </pc:spChg>
        <pc:spChg chg="mod">
          <ac:chgData name="Kshitij Srivastava" userId="9ca786a045148134" providerId="Windows Live" clId="Web-{FDF99FCC-8124-4970-BB67-6405CFA8166C}" dt="2021-05-31T10:48:07.931" v="316" actId="20577"/>
          <ac:spMkLst>
            <pc:docMk/>
            <pc:sldMk cId="1340173023" sldId="304"/>
            <ac:spMk id="110" creationId="{899215F7-6AF3-4536-9D8F-755CBA776250}"/>
          </ac:spMkLst>
        </pc:spChg>
        <pc:cxnChg chg="add del mod">
          <ac:chgData name="Kshitij Srivastava" userId="9ca786a045148134" providerId="Windows Live" clId="Web-{FDF99FCC-8124-4970-BB67-6405CFA8166C}" dt="2021-05-31T10:42:19.879" v="233"/>
          <ac:cxnSpMkLst>
            <pc:docMk/>
            <pc:sldMk cId="1340173023" sldId="304"/>
            <ac:cxnSpMk id="4" creationId="{BFD0AF0E-C22B-4EE4-8743-AD9FB0DF3F05}"/>
          </ac:cxnSpMkLst>
        </pc:cxnChg>
        <pc:cxnChg chg="add del mod">
          <ac:chgData name="Kshitij Srivastava" userId="9ca786a045148134" providerId="Windows Live" clId="Web-{FDF99FCC-8124-4970-BB67-6405CFA8166C}" dt="2021-05-31T10:42:19.879" v="231"/>
          <ac:cxnSpMkLst>
            <pc:docMk/>
            <pc:sldMk cId="1340173023" sldId="304"/>
            <ac:cxnSpMk id="6" creationId="{F87FE280-B597-44F0-AC8E-737314FC3305}"/>
          </ac:cxnSpMkLst>
        </pc:cxnChg>
        <pc:cxnChg chg="add mod">
          <ac:chgData name="Kshitij Srivastava" userId="9ca786a045148134" providerId="Windows Live" clId="Web-{FDF99FCC-8124-4970-BB67-6405CFA8166C}" dt="2021-05-31T10:48:56.384" v="330" actId="1076"/>
          <ac:cxnSpMkLst>
            <pc:docMk/>
            <pc:sldMk cId="1340173023" sldId="304"/>
            <ac:cxnSpMk id="9" creationId="{8A55E84C-E548-4338-BB7F-1B52977AC915}"/>
          </ac:cxnSpMkLst>
        </pc:cxnChg>
        <pc:cxnChg chg="add mod">
          <ac:chgData name="Kshitij Srivastava" userId="9ca786a045148134" providerId="Windows Live" clId="Web-{FDF99FCC-8124-4970-BB67-6405CFA8166C}" dt="2021-05-31T10:48:51.947" v="328" actId="1076"/>
          <ac:cxnSpMkLst>
            <pc:docMk/>
            <pc:sldMk cId="1340173023" sldId="304"/>
            <ac:cxnSpMk id="10" creationId="{61D91933-31F6-4004-AC11-CFA77AA9271E}"/>
          </ac:cxnSpMkLst>
        </pc:cxnChg>
        <pc:cxnChg chg="add mod">
          <ac:chgData name="Kshitij Srivastava" userId="9ca786a045148134" providerId="Windows Live" clId="Web-{FDF99FCC-8124-4970-BB67-6405CFA8166C}" dt="2021-05-31T10:53:31.341" v="393" actId="1076"/>
          <ac:cxnSpMkLst>
            <pc:docMk/>
            <pc:sldMk cId="1340173023" sldId="304"/>
            <ac:cxnSpMk id="21" creationId="{6A19DE60-EAAF-4FDD-90E7-4C1210E33B8B}"/>
          </ac:cxnSpMkLst>
        </pc:cxnChg>
        <pc:cxnChg chg="add del mod">
          <ac:chgData name="Kshitij Srivastava" userId="9ca786a045148134" providerId="Windows Live" clId="Web-{FDF99FCC-8124-4970-BB67-6405CFA8166C}" dt="2021-05-31T10:51:33.433" v="353"/>
          <ac:cxnSpMkLst>
            <pc:docMk/>
            <pc:sldMk cId="1340173023" sldId="304"/>
            <ac:cxnSpMk id="22" creationId="{6497F420-1E34-48EA-9525-2BC5586F7AFB}"/>
          </ac:cxnSpMkLst>
        </pc:cxnChg>
      </pc:sldChg>
      <pc:sldChg chg="modSp ord">
        <pc:chgData name="Kshitij Srivastava" userId="9ca786a045148134" providerId="Windows Live" clId="Web-{FDF99FCC-8124-4970-BB67-6405CFA8166C}" dt="2021-05-31T11:17:03.140" v="492"/>
        <pc:sldMkLst>
          <pc:docMk/>
          <pc:sldMk cId="1686803832" sldId="306"/>
        </pc:sldMkLst>
        <pc:spChg chg="mod">
          <ac:chgData name="Kshitij Srivastava" userId="9ca786a045148134" providerId="Windows Live" clId="Web-{FDF99FCC-8124-4970-BB67-6405CFA8166C}" dt="2021-05-31T10:28:22.603" v="106"/>
          <ac:spMkLst>
            <pc:docMk/>
            <pc:sldMk cId="1686803832" sldId="306"/>
            <ac:spMk id="5" creationId="{A78FD461-EF46-48E7-8C7E-080CC017CCFE}"/>
          </ac:spMkLst>
        </pc:spChg>
        <pc:spChg chg="mod">
          <ac:chgData name="Kshitij Srivastava" userId="9ca786a045148134" providerId="Windows Live" clId="Web-{FDF99FCC-8124-4970-BB67-6405CFA8166C}" dt="2021-05-31T10:28:17.728" v="105"/>
          <ac:spMkLst>
            <pc:docMk/>
            <pc:sldMk cId="1686803832" sldId="306"/>
            <ac:spMk id="21" creationId="{8C7C0267-AEA0-401E-AB5E-5B54E78DA12F}"/>
          </ac:spMkLst>
        </pc:spChg>
      </pc:sldChg>
      <pc:sldChg chg="addSp delSp modSp ord addAnim delAnim modAnim">
        <pc:chgData name="Kshitij Srivastava" userId="9ca786a045148134" providerId="Windows Live" clId="Web-{FDF99FCC-8124-4970-BB67-6405CFA8166C}" dt="2021-05-31T11:17:11.578" v="493"/>
        <pc:sldMkLst>
          <pc:docMk/>
          <pc:sldMk cId="3354036820" sldId="307"/>
        </pc:sldMkLst>
        <pc:spChg chg="add mod ord">
          <ac:chgData name="Kshitij Srivastava" userId="9ca786a045148134" providerId="Windows Live" clId="Web-{FDF99FCC-8124-4970-BB67-6405CFA8166C}" dt="2021-05-31T11:10:49.229" v="433"/>
          <ac:spMkLst>
            <pc:docMk/>
            <pc:sldMk cId="3354036820" sldId="307"/>
            <ac:spMk id="13" creationId="{88396B9E-8D7F-49E3-B15A-59E8CF7A1258}"/>
          </ac:spMkLst>
        </pc:spChg>
        <pc:spChg chg="mod">
          <ac:chgData name="Kshitij Srivastava" userId="9ca786a045148134" providerId="Windows Live" clId="Web-{FDF99FCC-8124-4970-BB67-6405CFA8166C}" dt="2021-05-31T10:36:17.625" v="168" actId="14100"/>
          <ac:spMkLst>
            <pc:docMk/>
            <pc:sldMk cId="3354036820" sldId="307"/>
            <ac:spMk id="15" creationId="{7CF58E39-76B7-4B86-9CA8-C63E41D8FDFB}"/>
          </ac:spMkLst>
        </pc:spChg>
        <pc:cxnChg chg="del">
          <ac:chgData name="Kshitij Srivastava" userId="9ca786a045148134" providerId="Windows Live" clId="Web-{FDF99FCC-8124-4970-BB67-6405CFA8166C}" dt="2021-05-31T11:09:46.056" v="418"/>
          <ac:cxnSpMkLst>
            <pc:docMk/>
            <pc:sldMk cId="3354036820" sldId="307"/>
            <ac:cxnSpMk id="9" creationId="{6A7F8606-5344-4469-B5A2-62F7AC8AEB08}"/>
          </ac:cxnSpMkLst>
        </pc:cxnChg>
        <pc:cxnChg chg="del">
          <ac:chgData name="Kshitij Srivastava" userId="9ca786a045148134" providerId="Windows Live" clId="Web-{FDF99FCC-8124-4970-BB67-6405CFA8166C}" dt="2021-05-31T11:09:48.619" v="420"/>
          <ac:cxnSpMkLst>
            <pc:docMk/>
            <pc:sldMk cId="3354036820" sldId="307"/>
            <ac:cxnSpMk id="10" creationId="{FA69BF3F-AC54-496B-9864-833CA8BD2BD0}"/>
          </ac:cxnSpMkLst>
        </pc:cxnChg>
        <pc:cxnChg chg="del">
          <ac:chgData name="Kshitij Srivastava" userId="9ca786a045148134" providerId="Windows Live" clId="Web-{FDF99FCC-8124-4970-BB67-6405CFA8166C}" dt="2021-05-31T11:09:47.603" v="419"/>
          <ac:cxnSpMkLst>
            <pc:docMk/>
            <pc:sldMk cId="3354036820" sldId="307"/>
            <ac:cxnSpMk id="11" creationId="{0441B557-7299-41D3-944A-7C83DDDE3321}"/>
          </ac:cxnSpMkLst>
        </pc:cxnChg>
        <pc:cxnChg chg="del">
          <ac:chgData name="Kshitij Srivastava" userId="9ca786a045148134" providerId="Windows Live" clId="Web-{FDF99FCC-8124-4970-BB67-6405CFA8166C}" dt="2021-05-31T11:09:50.385" v="421"/>
          <ac:cxnSpMkLst>
            <pc:docMk/>
            <pc:sldMk cId="3354036820" sldId="307"/>
            <ac:cxnSpMk id="12" creationId="{B25FD4E2-14E4-4EAB-A4CC-B2FE5C589E7A}"/>
          </ac:cxnSpMkLst>
        </pc:cxnChg>
      </pc:sldChg>
      <pc:sldChg chg="modSp">
        <pc:chgData name="Kshitij Srivastava" userId="9ca786a045148134" providerId="Windows Live" clId="Web-{FDF99FCC-8124-4970-BB67-6405CFA8166C}" dt="2021-05-31T11:34:51.263" v="495" actId="1076"/>
        <pc:sldMkLst>
          <pc:docMk/>
          <pc:sldMk cId="71478827" sldId="364"/>
        </pc:sldMkLst>
        <pc:picChg chg="mod">
          <ac:chgData name="Kshitij Srivastava" userId="9ca786a045148134" providerId="Windows Live" clId="Web-{FDF99FCC-8124-4970-BB67-6405CFA8166C}" dt="2021-05-31T11:34:51.263" v="495" actId="1076"/>
          <ac:picMkLst>
            <pc:docMk/>
            <pc:sldMk cId="71478827" sldId="364"/>
            <ac:picMk id="11" creationId="{49AC1D4E-82E2-48A1-8593-A8B86B7E5ACA}"/>
          </ac:picMkLst>
        </pc:picChg>
      </pc:sldChg>
      <pc:sldChg chg="addSp delSp modSp new mod setBg modClrScheme chgLayout">
        <pc:chgData name="Kshitij Srivastava" userId="9ca786a045148134" providerId="Windows Live" clId="Web-{FDF99FCC-8124-4970-BB67-6405CFA8166C}" dt="2021-05-31T10:22:21.380" v="19"/>
        <pc:sldMkLst>
          <pc:docMk/>
          <pc:sldMk cId="42486689" sldId="505"/>
        </pc:sldMkLst>
        <pc:spChg chg="add mod">
          <ac:chgData name="Kshitij Srivastava" userId="9ca786a045148134" providerId="Windows Live" clId="Web-{FDF99FCC-8124-4970-BB67-6405CFA8166C}" dt="2021-05-31T10:22:21.380" v="19"/>
          <ac:spMkLst>
            <pc:docMk/>
            <pc:sldMk cId="42486689" sldId="505"/>
            <ac:spMk id="2" creationId="{48DB48A3-43B7-4784-9156-AA2EA43EB0BC}"/>
          </ac:spMkLst>
        </pc:spChg>
        <pc:spChg chg="add del mod">
          <ac:chgData name="Kshitij Srivastava" userId="9ca786a045148134" providerId="Windows Live" clId="Web-{FDF99FCC-8124-4970-BB67-6405CFA8166C}" dt="2021-05-31T10:22:21.380" v="19"/>
          <ac:spMkLst>
            <pc:docMk/>
            <pc:sldMk cId="42486689" sldId="505"/>
            <ac:spMk id="3" creationId="{D7E587D9-8058-49D8-8F23-CA4A1CF511AD}"/>
          </ac:spMkLst>
        </pc:spChg>
        <pc:spChg chg="add">
          <ac:chgData name="Kshitij Srivastava" userId="9ca786a045148134" providerId="Windows Live" clId="Web-{FDF99FCC-8124-4970-BB67-6405CFA8166C}" dt="2021-05-31T10:22:21.380" v="19"/>
          <ac:spMkLst>
            <pc:docMk/>
            <pc:sldMk cId="42486689" sldId="505"/>
            <ac:spMk id="6" creationId="{25C8D2C1-DA83-420D-9635-D52CE066B5DA}"/>
          </ac:spMkLst>
        </pc:spChg>
        <pc:spChg chg="add">
          <ac:chgData name="Kshitij Srivastava" userId="9ca786a045148134" providerId="Windows Live" clId="Web-{FDF99FCC-8124-4970-BB67-6405CFA8166C}" dt="2021-05-31T10:22:21.380" v="19"/>
          <ac:spMkLst>
            <pc:docMk/>
            <pc:sldMk cId="42486689" sldId="505"/>
            <ac:spMk id="7" creationId="{434F74C9-6A0B-409E-AD1C-45B58BE91BB8}"/>
          </ac:spMkLst>
        </pc:spChg>
        <pc:spChg chg="add del">
          <ac:chgData name="Kshitij Srivastava" userId="9ca786a045148134" providerId="Windows Live" clId="Web-{FDF99FCC-8124-4970-BB67-6405CFA8166C}" dt="2021-05-31T10:22:21.333" v="18"/>
          <ac:spMkLst>
            <pc:docMk/>
            <pc:sldMk cId="42486689" sldId="505"/>
            <ac:spMk id="9" creationId="{25C8D2C1-DA83-420D-9635-D52CE066B5DA}"/>
          </ac:spMkLst>
        </pc:spChg>
        <pc:spChg chg="add">
          <ac:chgData name="Kshitij Srivastava" userId="9ca786a045148134" providerId="Windows Live" clId="Web-{FDF99FCC-8124-4970-BB67-6405CFA8166C}" dt="2021-05-31T10:22:21.380" v="19"/>
          <ac:spMkLst>
            <pc:docMk/>
            <pc:sldMk cId="42486689" sldId="505"/>
            <ac:spMk id="10" creationId="{A9286AD2-18A9-4868-A4E3-7A2097A20810}"/>
          </ac:spMkLst>
        </pc:spChg>
        <pc:spChg chg="add del">
          <ac:chgData name="Kshitij Srivastava" userId="9ca786a045148134" providerId="Windows Live" clId="Web-{FDF99FCC-8124-4970-BB67-6405CFA8166C}" dt="2021-05-31T10:22:21.333" v="18"/>
          <ac:spMkLst>
            <pc:docMk/>
            <pc:sldMk cId="42486689" sldId="505"/>
            <ac:spMk id="11" creationId="{434F74C9-6A0B-409E-AD1C-45B58BE91BB8}"/>
          </ac:spMkLst>
        </pc:spChg>
        <pc:spChg chg="add del">
          <ac:chgData name="Kshitij Srivastava" userId="9ca786a045148134" providerId="Windows Live" clId="Web-{FDF99FCC-8124-4970-BB67-6405CFA8166C}" dt="2021-05-31T10:22:21.333" v="18"/>
          <ac:spMkLst>
            <pc:docMk/>
            <pc:sldMk cId="42486689" sldId="505"/>
            <ac:spMk id="15" creationId="{B76D919A-FC3E-4B4E-BAF0-ED6CFB8DC4AE}"/>
          </ac:spMkLst>
        </pc:spChg>
        <pc:spChg chg="add del">
          <ac:chgData name="Kshitij Srivastava" userId="9ca786a045148134" providerId="Windows Live" clId="Web-{FDF99FCC-8124-4970-BB67-6405CFA8166C}" dt="2021-05-31T10:22:21.333" v="18"/>
          <ac:spMkLst>
            <pc:docMk/>
            <pc:sldMk cId="42486689" sldId="505"/>
            <ac:spMk id="17" creationId="{8F66ACBD-1C82-4782-AA7C-05504DD7DE77}"/>
          </ac:spMkLst>
        </pc:spChg>
        <pc:picChg chg="add del">
          <ac:chgData name="Kshitij Srivastava" userId="9ca786a045148134" providerId="Windows Live" clId="Web-{FDF99FCC-8124-4970-BB67-6405CFA8166C}" dt="2021-05-31T10:22:21.333" v="18"/>
          <ac:picMkLst>
            <pc:docMk/>
            <pc:sldMk cId="42486689" sldId="505"/>
            <ac:picMk id="5" creationId="{25F0BA6D-9DCC-4522-9176-B12FF3C4EB15}"/>
          </ac:picMkLst>
        </pc:picChg>
        <pc:picChg chg="add">
          <ac:chgData name="Kshitij Srivastava" userId="9ca786a045148134" providerId="Windows Live" clId="Web-{FDF99FCC-8124-4970-BB67-6405CFA8166C}" dt="2021-05-31T10:22:21.380" v="19"/>
          <ac:picMkLst>
            <pc:docMk/>
            <pc:sldMk cId="42486689" sldId="505"/>
            <ac:picMk id="12" creationId="{450D43FB-2561-4CF3-A8E3-FA749E44C6A5}"/>
          </ac:picMkLst>
        </pc:picChg>
        <pc:cxnChg chg="add">
          <ac:chgData name="Kshitij Srivastava" userId="9ca786a045148134" providerId="Windows Live" clId="Web-{FDF99FCC-8124-4970-BB67-6405CFA8166C}" dt="2021-05-31T10:22:21.380" v="19"/>
          <ac:cxnSpMkLst>
            <pc:docMk/>
            <pc:sldMk cId="42486689" sldId="505"/>
            <ac:cxnSpMk id="8" creationId="{F5486A9D-1265-4B57-91E6-68E666B978BC}"/>
          </ac:cxnSpMkLst>
        </pc:cxnChg>
        <pc:cxnChg chg="add del">
          <ac:chgData name="Kshitij Srivastava" userId="9ca786a045148134" providerId="Windows Live" clId="Web-{FDF99FCC-8124-4970-BB67-6405CFA8166C}" dt="2021-05-31T10:22:21.333" v="18"/>
          <ac:cxnSpMkLst>
            <pc:docMk/>
            <pc:sldMk cId="42486689" sldId="505"/>
            <ac:cxnSpMk id="13" creationId="{F5486A9D-1265-4B57-91E6-68E666B978BC}"/>
          </ac:cxnSpMkLst>
        </pc:cxnChg>
        <pc:cxnChg chg="add">
          <ac:chgData name="Kshitij Srivastava" userId="9ca786a045148134" providerId="Windows Live" clId="Web-{FDF99FCC-8124-4970-BB67-6405CFA8166C}" dt="2021-05-31T10:22:21.380" v="19"/>
          <ac:cxnSpMkLst>
            <pc:docMk/>
            <pc:sldMk cId="42486689" sldId="505"/>
            <ac:cxnSpMk id="14" creationId="{E7A7CD63-7EC3-44F3-95D0-595C4019FF24}"/>
          </ac:cxnSpMkLst>
        </pc:cxnChg>
      </pc:sldChg>
      <pc:sldChg chg="addSp delSp modSp new del">
        <pc:chgData name="Kshitij Srivastava" userId="9ca786a045148134" providerId="Windows Live" clId="Web-{FDF99FCC-8124-4970-BB67-6405CFA8166C}" dt="2021-05-31T10:58:13.063" v="408"/>
        <pc:sldMkLst>
          <pc:docMk/>
          <pc:sldMk cId="2300767565" sldId="506"/>
        </pc:sldMkLst>
        <pc:spChg chg="mod">
          <ac:chgData name="Kshitij Srivastava" userId="9ca786a045148134" providerId="Windows Live" clId="Web-{FDF99FCC-8124-4970-BB67-6405CFA8166C}" dt="2021-05-31T10:24:39.647" v="68" actId="20577"/>
          <ac:spMkLst>
            <pc:docMk/>
            <pc:sldMk cId="2300767565" sldId="506"/>
            <ac:spMk id="2" creationId="{4165E1ED-FE1B-4734-B90E-276274268522}"/>
          </ac:spMkLst>
        </pc:spChg>
        <pc:spChg chg="del">
          <ac:chgData name="Kshitij Srivastava" userId="9ca786a045148134" providerId="Windows Live" clId="Web-{FDF99FCC-8124-4970-BB67-6405CFA8166C}" dt="2021-05-31T10:23:03.521" v="21"/>
          <ac:spMkLst>
            <pc:docMk/>
            <pc:sldMk cId="2300767565" sldId="506"/>
            <ac:spMk id="3" creationId="{3FF6192E-33A1-417F-B77D-250C42EAD75A}"/>
          </ac:spMkLst>
        </pc:spChg>
        <pc:spChg chg="add mod">
          <ac:chgData name="Kshitij Srivastava" userId="9ca786a045148134" providerId="Windows Live" clId="Web-{FDF99FCC-8124-4970-BB67-6405CFA8166C}" dt="2021-05-31T10:27:00.743" v="75" actId="1076"/>
          <ac:spMkLst>
            <pc:docMk/>
            <pc:sldMk cId="2300767565" sldId="506"/>
            <ac:spMk id="5" creationId="{CA255FAF-9406-4D49-85DA-A76E1F27AA39}"/>
          </ac:spMkLst>
        </pc:spChg>
        <pc:spChg chg="add mod">
          <ac:chgData name="Kshitij Srivastava" userId="9ca786a045148134" providerId="Windows Live" clId="Web-{FDF99FCC-8124-4970-BB67-6405CFA8166C}" dt="2021-05-31T10:27:00.774" v="78" actId="1076"/>
          <ac:spMkLst>
            <pc:docMk/>
            <pc:sldMk cId="2300767565" sldId="506"/>
            <ac:spMk id="11" creationId="{794C1EBB-E50D-40B8-9D20-7367CA5B5A3E}"/>
          </ac:spMkLst>
        </pc:spChg>
        <pc:spChg chg="add del mod">
          <ac:chgData name="Kshitij Srivastava" userId="9ca786a045148134" providerId="Windows Live" clId="Web-{FDF99FCC-8124-4970-BB67-6405CFA8166C}" dt="2021-05-31T10:27:11.618" v="86"/>
          <ac:spMkLst>
            <pc:docMk/>
            <pc:sldMk cId="2300767565" sldId="506"/>
            <ac:spMk id="17" creationId="{17A96381-86A8-4B14-A44D-F3DCD138DF05}"/>
          </ac:spMkLst>
        </pc:spChg>
        <pc:spChg chg="add mod">
          <ac:chgData name="Kshitij Srivastava" userId="9ca786a045148134" providerId="Windows Live" clId="Web-{FDF99FCC-8124-4970-BB67-6405CFA8166C}" dt="2021-05-31T10:27:17.540" v="89" actId="1076"/>
          <ac:spMkLst>
            <pc:docMk/>
            <pc:sldMk cId="2300767565" sldId="506"/>
            <ac:spMk id="19" creationId="{739EFBD8-57F9-4A53-BEF3-7A7E8784DDB7}"/>
          </ac:spMkLst>
        </pc:spChg>
        <pc:spChg chg="add mod">
          <ac:chgData name="Kshitij Srivastava" userId="9ca786a045148134" providerId="Windows Live" clId="Web-{FDF99FCC-8124-4970-BB67-6405CFA8166C}" dt="2021-05-31T10:31:25.793" v="114" actId="20577"/>
          <ac:spMkLst>
            <pc:docMk/>
            <pc:sldMk cId="2300767565" sldId="506"/>
            <ac:spMk id="21" creationId="{9D39ED4D-C913-40DF-A9C3-42F97F0B1AFD}"/>
          </ac:spMkLst>
        </pc:spChg>
        <pc:spChg chg="add mod">
          <ac:chgData name="Kshitij Srivastava" userId="9ca786a045148134" providerId="Windows Live" clId="Web-{FDF99FCC-8124-4970-BB67-6405CFA8166C}" dt="2021-05-31T10:27:00.805" v="84" actId="1076"/>
          <ac:spMkLst>
            <pc:docMk/>
            <pc:sldMk cId="2300767565" sldId="506"/>
            <ac:spMk id="23" creationId="{F039D33C-583A-4843-8518-742A5ECF40E0}"/>
          </ac:spMkLst>
        </pc:spChg>
        <pc:spChg chg="add mod">
          <ac:chgData name="Kshitij Srivastava" userId="9ca786a045148134" providerId="Windows Live" clId="Web-{FDF99FCC-8124-4970-BB67-6405CFA8166C}" dt="2021-05-31T10:27:00.821" v="85" actId="1076"/>
          <ac:spMkLst>
            <pc:docMk/>
            <pc:sldMk cId="2300767565" sldId="506"/>
            <ac:spMk id="25" creationId="{5A43D5BE-4523-40B7-AFB6-F2B75CAB9D18}"/>
          </ac:spMkLst>
        </pc:spChg>
        <pc:cxnChg chg="add mod">
          <ac:chgData name="Kshitij Srivastava" userId="9ca786a045148134" providerId="Windows Live" clId="Web-{FDF99FCC-8124-4970-BB67-6405CFA8166C}" dt="2021-05-31T10:27:00.758" v="76" actId="1076"/>
          <ac:cxnSpMkLst>
            <pc:docMk/>
            <pc:sldMk cId="2300767565" sldId="506"/>
            <ac:cxnSpMk id="7" creationId="{37F0A0E1-08FF-4118-832E-AD0D95A6A475}"/>
          </ac:cxnSpMkLst>
        </pc:cxnChg>
        <pc:cxnChg chg="add mod">
          <ac:chgData name="Kshitij Srivastava" userId="9ca786a045148134" providerId="Windows Live" clId="Web-{FDF99FCC-8124-4970-BB67-6405CFA8166C}" dt="2021-05-31T10:27:00.758" v="77" actId="1076"/>
          <ac:cxnSpMkLst>
            <pc:docMk/>
            <pc:sldMk cId="2300767565" sldId="506"/>
            <ac:cxnSpMk id="9" creationId="{9C41ED2C-29AF-4329-9780-839C20E756D2}"/>
          </ac:cxnSpMkLst>
        </pc:cxnChg>
        <pc:cxnChg chg="add del mod">
          <ac:chgData name="Kshitij Srivastava" userId="9ca786a045148134" providerId="Windows Live" clId="Web-{FDF99FCC-8124-4970-BB67-6405CFA8166C}" dt="2021-05-31T10:27:12.540" v="87"/>
          <ac:cxnSpMkLst>
            <pc:docMk/>
            <pc:sldMk cId="2300767565" sldId="506"/>
            <ac:cxnSpMk id="13" creationId="{19D456DD-F8D9-424A-9EE1-FA68D35DA1F8}"/>
          </ac:cxnSpMkLst>
        </pc:cxnChg>
        <pc:cxnChg chg="add mod">
          <ac:chgData name="Kshitij Srivastava" userId="9ca786a045148134" providerId="Windows Live" clId="Web-{FDF99FCC-8124-4970-BB67-6405CFA8166C}" dt="2021-05-31T10:27:00.774" v="80" actId="1076"/>
          <ac:cxnSpMkLst>
            <pc:docMk/>
            <pc:sldMk cId="2300767565" sldId="506"/>
            <ac:cxnSpMk id="15" creationId="{7A5B9196-9B95-450C-8A47-FB8F663F6A29}"/>
          </ac:cxnSpMkLst>
        </pc:cxnChg>
        <pc:cxnChg chg="add del mod">
          <ac:chgData name="Kshitij Srivastava" userId="9ca786a045148134" providerId="Windows Live" clId="Web-{FDF99FCC-8124-4970-BB67-6405CFA8166C}" dt="2021-05-31T10:26:49.805" v="74"/>
          <ac:cxnSpMkLst>
            <pc:docMk/>
            <pc:sldMk cId="2300767565" sldId="506"/>
            <ac:cxnSpMk id="26" creationId="{5C2DAE65-6601-4081-9817-1281A9221764}"/>
          </ac:cxnSpMkLst>
        </pc:cxnChg>
      </pc:sldChg>
      <pc:sldChg chg="modSp new">
        <pc:chgData name="Kshitij Srivastava" userId="9ca786a045148134" providerId="Windows Live" clId="Web-{FDF99FCC-8124-4970-BB67-6405CFA8166C}" dt="2021-05-31T10:24:21.866" v="67" actId="20577"/>
        <pc:sldMkLst>
          <pc:docMk/>
          <pc:sldMk cId="2319872030" sldId="507"/>
        </pc:sldMkLst>
        <pc:spChg chg="mod">
          <ac:chgData name="Kshitij Srivastava" userId="9ca786a045148134" providerId="Windows Live" clId="Web-{FDF99FCC-8124-4970-BB67-6405CFA8166C}" dt="2021-05-31T10:24:21.866" v="67" actId="20577"/>
          <ac:spMkLst>
            <pc:docMk/>
            <pc:sldMk cId="2319872030" sldId="507"/>
            <ac:spMk id="2" creationId="{B1E98CD2-CCC0-46A1-94E3-682A10DE469C}"/>
          </ac:spMkLst>
        </pc:spChg>
      </pc:sldChg>
      <pc:sldChg chg="add ord replId">
        <pc:chgData name="Kshitij Srivastava" userId="9ca786a045148134" providerId="Windows Live" clId="Web-{FDF99FCC-8124-4970-BB67-6405CFA8166C}" dt="2021-05-31T10:29:11.369" v="108"/>
        <pc:sldMkLst>
          <pc:docMk/>
          <pc:sldMk cId="515858294" sldId="508"/>
        </pc:sldMkLst>
      </pc:sldChg>
      <pc:sldChg chg="addSp delSp modSp add replId delAnim modAnim">
        <pc:chgData name="Kshitij Srivastava" userId="9ca786a045148134" providerId="Windows Live" clId="Web-{FDF99FCC-8124-4970-BB67-6405CFA8166C}" dt="2021-05-31T11:16:37.718" v="491" actId="20577"/>
        <pc:sldMkLst>
          <pc:docMk/>
          <pc:sldMk cId="2718432009" sldId="509"/>
        </pc:sldMkLst>
        <pc:spChg chg="mod">
          <ac:chgData name="Kshitij Srivastava" userId="9ca786a045148134" providerId="Windows Live" clId="Web-{FDF99FCC-8124-4970-BB67-6405CFA8166C}" dt="2021-05-31T11:16:37.718" v="491" actId="20577"/>
          <ac:spMkLst>
            <pc:docMk/>
            <pc:sldMk cId="2718432009" sldId="509"/>
            <ac:spMk id="14" creationId="{2797707D-AC51-4A0F-AFDE-B3A321CF0BDE}"/>
          </ac:spMkLst>
        </pc:spChg>
        <pc:spChg chg="mod">
          <ac:chgData name="Kshitij Srivastava" userId="9ca786a045148134" providerId="Windows Live" clId="Web-{FDF99FCC-8124-4970-BB67-6405CFA8166C}" dt="2021-05-31T11:13:35.325" v="459" actId="1076"/>
          <ac:spMkLst>
            <pc:docMk/>
            <pc:sldMk cId="2718432009" sldId="509"/>
            <ac:spMk id="16" creationId="{D2579FA3-8662-452C-A507-3206D818F7DC}"/>
          </ac:spMkLst>
        </pc:spChg>
        <pc:spChg chg="mod">
          <ac:chgData name="Kshitij Srivastava" userId="9ca786a045148134" providerId="Windows Live" clId="Web-{FDF99FCC-8124-4970-BB67-6405CFA8166C}" dt="2021-05-31T11:13:35.372" v="462" actId="1076"/>
          <ac:spMkLst>
            <pc:docMk/>
            <pc:sldMk cId="2718432009" sldId="509"/>
            <ac:spMk id="19" creationId="{E805890E-0FB8-4635-9F44-B1889E9021B1}"/>
          </ac:spMkLst>
        </pc:spChg>
        <pc:spChg chg="mod">
          <ac:chgData name="Kshitij Srivastava" userId="9ca786a045148134" providerId="Windows Live" clId="Web-{FDF99FCC-8124-4970-BB67-6405CFA8166C}" dt="2021-05-31T11:13:35.403" v="464" actId="1076"/>
          <ac:spMkLst>
            <pc:docMk/>
            <pc:sldMk cId="2718432009" sldId="509"/>
            <ac:spMk id="23" creationId="{BF242814-E461-48E7-8D58-F53C88E92494}"/>
          </ac:spMkLst>
        </pc:spChg>
        <pc:spChg chg="mod">
          <ac:chgData name="Kshitij Srivastava" userId="9ca786a045148134" providerId="Windows Live" clId="Web-{FDF99FCC-8124-4970-BB67-6405CFA8166C}" dt="2021-05-31T11:16:30.421" v="490" actId="20577"/>
          <ac:spMkLst>
            <pc:docMk/>
            <pc:sldMk cId="2718432009" sldId="509"/>
            <ac:spMk id="24" creationId="{1F9A81B1-324A-4404-B510-24AC021035F7}"/>
          </ac:spMkLst>
        </pc:spChg>
        <pc:spChg chg="mod">
          <ac:chgData name="Kshitij Srivastava" userId="9ca786a045148134" providerId="Windows Live" clId="Web-{FDF99FCC-8124-4970-BB67-6405CFA8166C}" dt="2021-05-31T11:16:24.155" v="489" actId="20577"/>
          <ac:spMkLst>
            <pc:docMk/>
            <pc:sldMk cId="2718432009" sldId="509"/>
            <ac:spMk id="25" creationId="{97E46798-C149-4E00-B3CE-9B536EF9B73C}"/>
          </ac:spMkLst>
        </pc:spChg>
        <pc:spChg chg="mod">
          <ac:chgData name="Kshitij Srivastava" userId="9ca786a045148134" providerId="Windows Live" clId="Web-{FDF99FCC-8124-4970-BB67-6405CFA8166C}" dt="2021-05-31T11:15:21.217" v="479"/>
          <ac:spMkLst>
            <pc:docMk/>
            <pc:sldMk cId="2718432009" sldId="509"/>
            <ac:spMk id="26" creationId="{4F9BD52B-2955-40AB-AAC6-E6F2AA649521}"/>
          </ac:spMkLst>
        </pc:spChg>
        <pc:spChg chg="mod">
          <ac:chgData name="Kshitij Srivastava" userId="9ca786a045148134" providerId="Windows Live" clId="Web-{FDF99FCC-8124-4970-BB67-6405CFA8166C}" dt="2021-05-31T11:16:15.389" v="487" actId="20577"/>
          <ac:spMkLst>
            <pc:docMk/>
            <pc:sldMk cId="2718432009" sldId="509"/>
            <ac:spMk id="35" creationId="{69DF5389-EF98-46A8-A0D9-83D0EBE2A79C}"/>
          </ac:spMkLst>
        </pc:spChg>
        <pc:cxnChg chg="add">
          <ac:chgData name="Kshitij Srivastava" userId="9ca786a045148134" providerId="Windows Live" clId="Web-{FDF99FCC-8124-4970-BB67-6405CFA8166C}" dt="2021-05-31T11:13:18.122" v="456"/>
          <ac:cxnSpMkLst>
            <pc:docMk/>
            <pc:sldMk cId="2718432009" sldId="509"/>
            <ac:cxnSpMk id="7" creationId="{3C12255E-D60A-4BFA-BE83-06B4C0906806}"/>
          </ac:cxnSpMkLst>
        </pc:cxnChg>
        <pc:cxnChg chg="add mod">
          <ac:chgData name="Kshitij Srivastava" userId="9ca786a045148134" providerId="Windows Live" clId="Web-{FDF99FCC-8124-4970-BB67-6405CFA8166C}" dt="2021-05-31T11:13:23.450" v="458" actId="1076"/>
          <ac:cxnSpMkLst>
            <pc:docMk/>
            <pc:sldMk cId="2718432009" sldId="509"/>
            <ac:cxnSpMk id="8" creationId="{C1686E2E-F921-4787-882F-211A45C8C675}"/>
          </ac:cxnSpMkLst>
        </pc:cxnChg>
        <pc:cxnChg chg="mod">
          <ac:chgData name="Kshitij Srivastava" userId="9ca786a045148134" providerId="Windows Live" clId="Web-{FDF99FCC-8124-4970-BB67-6405CFA8166C}" dt="2021-05-31T11:13:35.341" v="460" actId="1076"/>
          <ac:cxnSpMkLst>
            <pc:docMk/>
            <pc:sldMk cId="2718432009" sldId="509"/>
            <ac:cxnSpMk id="17" creationId="{D8073A9B-08B3-4535-B05C-00B67ABEAC67}"/>
          </ac:cxnSpMkLst>
        </pc:cxnChg>
        <pc:cxnChg chg="mod">
          <ac:chgData name="Kshitij Srivastava" userId="9ca786a045148134" providerId="Windows Live" clId="Web-{FDF99FCC-8124-4970-BB67-6405CFA8166C}" dt="2021-05-31T11:13:35.356" v="461" actId="1076"/>
          <ac:cxnSpMkLst>
            <pc:docMk/>
            <pc:sldMk cId="2718432009" sldId="509"/>
            <ac:cxnSpMk id="18" creationId="{259A73CA-AFFC-4AC9-B6A2-F87A4646FEA8}"/>
          </ac:cxnSpMkLst>
        </pc:cxnChg>
        <pc:cxnChg chg="mod">
          <ac:chgData name="Kshitij Srivastava" userId="9ca786a045148134" providerId="Windows Live" clId="Web-{FDF99FCC-8124-4970-BB67-6405CFA8166C}" dt="2021-05-31T11:13:35.387" v="463" actId="1076"/>
          <ac:cxnSpMkLst>
            <pc:docMk/>
            <pc:sldMk cId="2718432009" sldId="509"/>
            <ac:cxnSpMk id="21" creationId="{FD1BA043-892E-453C-B313-0DE6CAB4FC0D}"/>
          </ac:cxnSpMkLst>
        </pc:cxnChg>
        <pc:cxnChg chg="del mod">
          <ac:chgData name="Kshitij Srivastava" userId="9ca786a045148134" providerId="Windows Live" clId="Web-{FDF99FCC-8124-4970-BB67-6405CFA8166C}" dt="2021-05-31T11:13:07.856" v="452"/>
          <ac:cxnSpMkLst>
            <pc:docMk/>
            <pc:sldMk cId="2718432009" sldId="509"/>
            <ac:cxnSpMk id="37" creationId="{756EDCD7-7A73-49D6-8B08-E40C12D0EE39}"/>
          </ac:cxnSpMkLst>
        </pc:cxnChg>
        <pc:cxnChg chg="del">
          <ac:chgData name="Kshitij Srivastava" userId="9ca786a045148134" providerId="Windows Live" clId="Web-{FDF99FCC-8124-4970-BB67-6405CFA8166C}" dt="2021-05-31T11:13:10.309" v="453"/>
          <ac:cxnSpMkLst>
            <pc:docMk/>
            <pc:sldMk cId="2718432009" sldId="509"/>
            <ac:cxnSpMk id="38" creationId="{A8C45A41-4166-4274-829D-DF876DEE586D}"/>
          </ac:cxnSpMkLst>
        </pc:cxnChg>
      </pc:sldChg>
      <pc:sldChg chg="add replId">
        <pc:chgData name="Kshitij Srivastava" userId="9ca786a045148134" providerId="Windows Live" clId="Web-{FDF99FCC-8124-4970-BB67-6405CFA8166C}" dt="2021-05-31T10:58:09.923" v="407"/>
        <pc:sldMkLst>
          <pc:docMk/>
          <pc:sldMk cId="32185655" sldId="510"/>
        </pc:sldMkLst>
      </pc:sldChg>
    </pc:docChg>
  </pc:docChgLst>
  <pc:docChgLst>
    <pc:chgData name="Kshitij Srivastava" userId="9ca786a045148134" providerId="Windows Live" clId="Web-{6A87B6D2-BD2F-48BA-AC7D-94ADD292FC08}"/>
    <pc:docChg chg="modSld">
      <pc:chgData name="Kshitij Srivastava" userId="9ca786a045148134" providerId="Windows Live" clId="Web-{6A87B6D2-BD2F-48BA-AC7D-94ADD292FC08}" dt="2021-06-22T14:07:46.458" v="3" actId="20577"/>
      <pc:docMkLst>
        <pc:docMk/>
      </pc:docMkLst>
      <pc:sldChg chg="modSp">
        <pc:chgData name="Kshitij Srivastava" userId="9ca786a045148134" providerId="Windows Live" clId="Web-{6A87B6D2-BD2F-48BA-AC7D-94ADD292FC08}" dt="2021-06-22T14:07:46.458" v="3" actId="20577"/>
        <pc:sldMkLst>
          <pc:docMk/>
          <pc:sldMk cId="2468650887" sldId="627"/>
        </pc:sldMkLst>
        <pc:spChg chg="mod">
          <ac:chgData name="Kshitij Srivastava" userId="9ca786a045148134" providerId="Windows Live" clId="Web-{6A87B6D2-BD2F-48BA-AC7D-94ADD292FC08}" dt="2021-06-22T14:07:46.458" v="3" actId="20577"/>
          <ac:spMkLst>
            <pc:docMk/>
            <pc:sldMk cId="2468650887" sldId="627"/>
            <ac:spMk id="2" creationId="{4E4238C6-56FE-40FF-8C4A-B73D7D86AA6D}"/>
          </ac:spMkLst>
        </pc:spChg>
      </pc:sldChg>
    </pc:docChg>
  </pc:docChgLst>
  <pc:docChgLst>
    <pc:chgData name="Kshitij Srivastava" userId="9ca786a045148134" providerId="Windows Live" clId="Web-{87E25F2F-4303-41AD-8E76-1F701C3F0C4E}"/>
    <pc:docChg chg="modSld">
      <pc:chgData name="Kshitij Srivastava" userId="9ca786a045148134" providerId="Windows Live" clId="Web-{87E25F2F-4303-41AD-8E76-1F701C3F0C4E}" dt="2021-06-28T13:58:54.715" v="101"/>
      <pc:docMkLst>
        <pc:docMk/>
      </pc:docMkLst>
      <pc:sldChg chg="addSp modSp">
        <pc:chgData name="Kshitij Srivastava" userId="9ca786a045148134" providerId="Windows Live" clId="Web-{87E25F2F-4303-41AD-8E76-1F701C3F0C4E}" dt="2021-06-28T13:58:54.715" v="101"/>
        <pc:sldMkLst>
          <pc:docMk/>
          <pc:sldMk cId="4146991689" sldId="453"/>
        </pc:sldMkLst>
        <pc:spChg chg="mod">
          <ac:chgData name="Kshitij Srivastava" userId="9ca786a045148134" providerId="Windows Live" clId="Web-{87E25F2F-4303-41AD-8E76-1F701C3F0C4E}" dt="2021-06-28T13:58:36.059" v="99" actId="14100"/>
          <ac:spMkLst>
            <pc:docMk/>
            <pc:sldMk cId="4146991689" sldId="453"/>
            <ac:spMk id="3" creationId="{ED9D3682-11E0-49B3-9233-9BD22B67DA6C}"/>
          </ac:spMkLst>
        </pc:spChg>
        <pc:spChg chg="add">
          <ac:chgData name="Kshitij Srivastava" userId="9ca786a045148134" providerId="Windows Live" clId="Web-{87E25F2F-4303-41AD-8E76-1F701C3F0C4E}" dt="2021-06-28T13:58:46.247" v="100"/>
          <ac:spMkLst>
            <pc:docMk/>
            <pc:sldMk cId="4146991689" sldId="453"/>
            <ac:spMk id="14" creationId="{2EE04BE8-8820-41A4-B4A0-7066EA34E510}"/>
          </ac:spMkLst>
        </pc:spChg>
        <pc:spChg chg="add">
          <ac:chgData name="Kshitij Srivastava" userId="9ca786a045148134" providerId="Windows Live" clId="Web-{87E25F2F-4303-41AD-8E76-1F701C3F0C4E}" dt="2021-06-28T13:58:54.715" v="101"/>
          <ac:spMkLst>
            <pc:docMk/>
            <pc:sldMk cId="4146991689" sldId="453"/>
            <ac:spMk id="16" creationId="{FDD93CA8-E14B-4C4C-B4AC-1059A6E8A2FC}"/>
          </ac:spMkLst>
        </pc:spChg>
      </pc:sldChg>
      <pc:sldChg chg="addSp delSp modSp">
        <pc:chgData name="Kshitij Srivastava" userId="9ca786a045148134" providerId="Windows Live" clId="Web-{87E25F2F-4303-41AD-8E76-1F701C3F0C4E}" dt="2021-06-28T13:48:13.638" v="96"/>
        <pc:sldMkLst>
          <pc:docMk/>
          <pc:sldMk cId="3782932085" sldId="455"/>
        </pc:sldMkLst>
        <pc:spChg chg="add del">
          <ac:chgData name="Kshitij Srivastava" userId="9ca786a045148134" providerId="Windows Live" clId="Web-{87E25F2F-4303-41AD-8E76-1F701C3F0C4E}" dt="2021-06-28T13:47:18.293" v="91"/>
          <ac:spMkLst>
            <pc:docMk/>
            <pc:sldMk cId="3782932085" sldId="455"/>
            <ac:spMk id="13" creationId="{C348436D-24F3-4149-91A0-E34BE4694EDE}"/>
          </ac:spMkLst>
        </pc:spChg>
        <pc:spChg chg="add del">
          <ac:chgData name="Kshitij Srivastava" userId="9ca786a045148134" providerId="Windows Live" clId="Web-{87E25F2F-4303-41AD-8E76-1F701C3F0C4E}" dt="2021-06-28T13:47:18.293" v="89"/>
          <ac:spMkLst>
            <pc:docMk/>
            <pc:sldMk cId="3782932085" sldId="455"/>
            <ac:spMk id="20" creationId="{98EC0554-CE11-4FB1-B90E-6F2A073A39AD}"/>
          </ac:spMkLst>
        </pc:spChg>
        <pc:spChg chg="add del">
          <ac:chgData name="Kshitij Srivastava" userId="9ca786a045148134" providerId="Windows Live" clId="Web-{87E25F2F-4303-41AD-8E76-1F701C3F0C4E}" dt="2021-06-28T13:47:18.293" v="88"/>
          <ac:spMkLst>
            <pc:docMk/>
            <pc:sldMk cId="3782932085" sldId="455"/>
            <ac:spMk id="22" creationId="{8147C660-E439-48B9-9CBF-4442E2F03FAC}"/>
          </ac:spMkLst>
        </pc:spChg>
        <pc:spChg chg="mod">
          <ac:chgData name="Kshitij Srivastava" userId="9ca786a045148134" providerId="Windows Live" clId="Web-{87E25F2F-4303-41AD-8E76-1F701C3F0C4E}" dt="2021-06-28T13:48:02.653" v="95" actId="20577"/>
          <ac:spMkLst>
            <pc:docMk/>
            <pc:sldMk cId="3782932085" sldId="455"/>
            <ac:spMk id="23" creationId="{4E8B9E9B-9568-4514-8421-0135B7580D0E}"/>
          </ac:spMkLst>
        </pc:spChg>
        <pc:spChg chg="add del">
          <ac:chgData name="Kshitij Srivastava" userId="9ca786a045148134" providerId="Windows Live" clId="Web-{87E25F2F-4303-41AD-8E76-1F701C3F0C4E}" dt="2021-06-28T13:47:18.293" v="87"/>
          <ac:spMkLst>
            <pc:docMk/>
            <pc:sldMk cId="3782932085" sldId="455"/>
            <ac:spMk id="34" creationId="{2A1050FA-A7A5-4E6B-B574-07BD7AA57097}"/>
          </ac:spMkLst>
        </pc:spChg>
        <pc:spChg chg="add del">
          <ac:chgData name="Kshitij Srivastava" userId="9ca786a045148134" providerId="Windows Live" clId="Web-{87E25F2F-4303-41AD-8E76-1F701C3F0C4E}" dt="2021-06-28T13:47:18.293" v="86"/>
          <ac:spMkLst>
            <pc:docMk/>
            <pc:sldMk cId="3782932085" sldId="455"/>
            <ac:spMk id="45" creationId="{F3C99B0F-900A-4313-9733-42B1B713E86F}"/>
          </ac:spMkLst>
        </pc:spChg>
        <pc:spChg chg="mod">
          <ac:chgData name="Kshitij Srivastava" userId="9ca786a045148134" providerId="Windows Live" clId="Web-{87E25F2F-4303-41AD-8E76-1F701C3F0C4E}" dt="2021-06-28T13:48:13.638" v="96"/>
          <ac:spMkLst>
            <pc:docMk/>
            <pc:sldMk cId="3782932085" sldId="455"/>
            <ac:spMk id="46" creationId="{BD251F9A-D60D-4160-A6B9-2B7CD6EDAC33}"/>
          </ac:spMkLst>
        </pc:spChg>
        <pc:spChg chg="add del">
          <ac:chgData name="Kshitij Srivastava" userId="9ca786a045148134" providerId="Windows Live" clId="Web-{87E25F2F-4303-41AD-8E76-1F701C3F0C4E}" dt="2021-06-28T13:47:18.277" v="85"/>
          <ac:spMkLst>
            <pc:docMk/>
            <pc:sldMk cId="3782932085" sldId="455"/>
            <ac:spMk id="49" creationId="{1A983826-EAD6-43B3-B256-2887A5EC3909}"/>
          </ac:spMkLst>
        </pc:spChg>
        <pc:spChg chg="add del">
          <ac:chgData name="Kshitij Srivastava" userId="9ca786a045148134" providerId="Windows Live" clId="Web-{87E25F2F-4303-41AD-8E76-1F701C3F0C4E}" dt="2021-06-28T13:47:18.277" v="84"/>
          <ac:spMkLst>
            <pc:docMk/>
            <pc:sldMk cId="3782932085" sldId="455"/>
            <ac:spMk id="51" creationId="{B5B3EDDD-49D0-457C-99CF-F97EDECA48EB}"/>
          </ac:spMkLst>
        </pc:spChg>
        <pc:spChg chg="add">
          <ac:chgData name="Kshitij Srivastava" userId="9ca786a045148134" providerId="Windows Live" clId="Web-{87E25F2F-4303-41AD-8E76-1F701C3F0C4E}" dt="2021-06-28T13:47:33.575" v="92"/>
          <ac:spMkLst>
            <pc:docMk/>
            <pc:sldMk cId="3782932085" sldId="455"/>
            <ac:spMk id="61" creationId="{9DD58020-DDAC-468A-85B0-2BB02F54B845}"/>
          </ac:spMkLst>
        </pc:spChg>
        <pc:cxnChg chg="add del">
          <ac:chgData name="Kshitij Srivastava" userId="9ca786a045148134" providerId="Windows Live" clId="Web-{87E25F2F-4303-41AD-8E76-1F701C3F0C4E}" dt="2021-06-28T13:47:18.293" v="90"/>
          <ac:cxnSpMkLst>
            <pc:docMk/>
            <pc:sldMk cId="3782932085" sldId="455"/>
            <ac:cxnSpMk id="19" creationId="{5FEAEC47-FB6D-4DAF-BE94-457C050A6D17}"/>
          </ac:cxnSpMkLst>
        </pc:cxnChg>
        <pc:cxnChg chg="add del">
          <ac:chgData name="Kshitij Srivastava" userId="9ca786a045148134" providerId="Windows Live" clId="Web-{87E25F2F-4303-41AD-8E76-1F701C3F0C4E}" dt="2021-06-28T13:47:18.277" v="83"/>
          <ac:cxnSpMkLst>
            <pc:docMk/>
            <pc:sldMk cId="3782932085" sldId="455"/>
            <ac:cxnSpMk id="53" creationId="{5D0B2C39-D505-4577-B4DF-975363F7BEB2}"/>
          </ac:cxnSpMkLst>
        </pc:cxnChg>
        <pc:cxnChg chg="add del">
          <ac:chgData name="Kshitij Srivastava" userId="9ca786a045148134" providerId="Windows Live" clId="Web-{87E25F2F-4303-41AD-8E76-1F701C3F0C4E}" dt="2021-06-28T13:47:18.277" v="82"/>
          <ac:cxnSpMkLst>
            <pc:docMk/>
            <pc:sldMk cId="3782932085" sldId="455"/>
            <ac:cxnSpMk id="55" creationId="{220C7C7B-F696-4580-A311-88C1BDEE69EA}"/>
          </ac:cxnSpMkLst>
        </pc:cxnChg>
        <pc:cxnChg chg="add del">
          <ac:chgData name="Kshitij Srivastava" userId="9ca786a045148134" providerId="Windows Live" clId="Web-{87E25F2F-4303-41AD-8E76-1F701C3F0C4E}" dt="2021-06-28T13:47:18.277" v="81"/>
          <ac:cxnSpMkLst>
            <pc:docMk/>
            <pc:sldMk cId="3782932085" sldId="455"/>
            <ac:cxnSpMk id="57" creationId="{05AF14A8-AE4A-4F34-8F84-91612F46199A}"/>
          </ac:cxnSpMkLst>
        </pc:cxnChg>
        <pc:cxnChg chg="add del">
          <ac:chgData name="Kshitij Srivastava" userId="9ca786a045148134" providerId="Windows Live" clId="Web-{87E25F2F-4303-41AD-8E76-1F701C3F0C4E}" dt="2021-06-28T13:47:18.277" v="80"/>
          <ac:cxnSpMkLst>
            <pc:docMk/>
            <pc:sldMk cId="3782932085" sldId="455"/>
            <ac:cxnSpMk id="59" creationId="{5288B345-0CE4-49B7-BC2A-FAF92F41C61B}"/>
          </ac:cxnSpMkLst>
        </pc:cxnChg>
      </pc:sldChg>
      <pc:sldChg chg="modSp">
        <pc:chgData name="Kshitij Srivastava" userId="9ca786a045148134" providerId="Windows Live" clId="Web-{87E25F2F-4303-41AD-8E76-1F701C3F0C4E}" dt="2021-06-28T13:48:26.388" v="98"/>
        <pc:sldMkLst>
          <pc:docMk/>
          <pc:sldMk cId="2459290591" sldId="456"/>
        </pc:sldMkLst>
        <pc:spChg chg="mod">
          <ac:chgData name="Kshitij Srivastava" userId="9ca786a045148134" providerId="Windows Live" clId="Web-{87E25F2F-4303-41AD-8E76-1F701C3F0C4E}" dt="2021-06-28T13:48:26.388" v="98"/>
          <ac:spMkLst>
            <pc:docMk/>
            <pc:sldMk cId="2459290591" sldId="456"/>
            <ac:spMk id="46" creationId="{BD251F9A-D60D-4160-A6B9-2B7CD6EDAC33}"/>
          </ac:spMkLst>
        </pc:spChg>
      </pc:sldChg>
      <pc:sldChg chg="addSp delSp modSp">
        <pc:chgData name="Kshitij Srivastava" userId="9ca786a045148134" providerId="Windows Live" clId="Web-{87E25F2F-4303-41AD-8E76-1F701C3F0C4E}" dt="2021-06-28T13:40:11.753" v="67" actId="1076"/>
        <pc:sldMkLst>
          <pc:docMk/>
          <pc:sldMk cId="3411188936" sldId="647"/>
        </pc:sldMkLst>
        <pc:spChg chg="mod">
          <ac:chgData name="Kshitij Srivastava" userId="9ca786a045148134" providerId="Windows Live" clId="Web-{87E25F2F-4303-41AD-8E76-1F701C3F0C4E}" dt="2021-06-28T13:39:38.237" v="7" actId="20577"/>
          <ac:spMkLst>
            <pc:docMk/>
            <pc:sldMk cId="3411188936" sldId="647"/>
            <ac:spMk id="2" creationId="{C733373D-3DBB-41C1-AEA0-ED9D0A5746F5}"/>
          </ac:spMkLst>
        </pc:spChg>
        <pc:spChg chg="add del">
          <ac:chgData name="Kshitij Srivastava" userId="9ca786a045148134" providerId="Windows Live" clId="Web-{87E25F2F-4303-41AD-8E76-1F701C3F0C4E}" dt="2021-06-28T13:40:00.409" v="31"/>
          <ac:spMkLst>
            <pc:docMk/>
            <pc:sldMk cId="3411188936" sldId="647"/>
            <ac:spMk id="3" creationId="{EF67E0E6-8E3E-4356-A278-B0BD8A3CCB1E}"/>
          </ac:spMkLst>
        </pc:spChg>
        <pc:spChg chg="del">
          <ac:chgData name="Kshitij Srivastava" userId="9ca786a045148134" providerId="Windows Live" clId="Web-{87E25F2F-4303-41AD-8E76-1F701C3F0C4E}" dt="2021-06-28T13:40:06.815" v="43"/>
          <ac:spMkLst>
            <pc:docMk/>
            <pc:sldMk cId="3411188936" sldId="647"/>
            <ac:spMk id="5" creationId="{631F159C-AA99-4193-BF0C-8E34E56027C7}"/>
          </ac:spMkLst>
        </pc:spChg>
        <pc:spChg chg="add del">
          <ac:chgData name="Kshitij Srivastava" userId="9ca786a045148134" providerId="Windows Live" clId="Web-{87E25F2F-4303-41AD-8E76-1F701C3F0C4E}" dt="2021-06-28T13:40:00.409" v="29"/>
          <ac:spMkLst>
            <pc:docMk/>
            <pc:sldMk cId="3411188936" sldId="647"/>
            <ac:spMk id="6" creationId="{07B769D4-52B8-42B1-9698-957EA70C3CA9}"/>
          </ac:spMkLst>
        </pc:spChg>
        <pc:spChg chg="add del">
          <ac:chgData name="Kshitij Srivastava" userId="9ca786a045148134" providerId="Windows Live" clId="Web-{87E25F2F-4303-41AD-8E76-1F701C3F0C4E}" dt="2021-06-28T13:40:00.409" v="28"/>
          <ac:spMkLst>
            <pc:docMk/>
            <pc:sldMk cId="3411188936" sldId="647"/>
            <ac:spMk id="8" creationId="{1242053A-4DDE-4815-BE9E-48891B063138}"/>
          </ac:spMkLst>
        </pc:spChg>
        <pc:spChg chg="add del">
          <ac:chgData name="Kshitij Srivastava" userId="9ca786a045148134" providerId="Windows Live" clId="Web-{87E25F2F-4303-41AD-8E76-1F701C3F0C4E}" dt="2021-06-28T13:40:00.409" v="27"/>
          <ac:spMkLst>
            <pc:docMk/>
            <pc:sldMk cId="3411188936" sldId="647"/>
            <ac:spMk id="10" creationId="{DEE51C8D-717E-40D7-87A9-BF5907476743}"/>
          </ac:spMkLst>
        </pc:spChg>
        <pc:spChg chg="del mod">
          <ac:chgData name="Kshitij Srivastava" userId="9ca786a045148134" providerId="Windows Live" clId="Web-{87E25F2F-4303-41AD-8E76-1F701C3F0C4E}" dt="2021-06-28T13:40:06.815" v="40"/>
          <ac:spMkLst>
            <pc:docMk/>
            <pc:sldMk cId="3411188936" sldId="647"/>
            <ac:spMk id="11" creationId="{F24E8AEA-8CE4-40DB-A920-1853A49B4781}"/>
          </ac:spMkLst>
        </pc:spChg>
        <pc:spChg chg="add del">
          <ac:chgData name="Kshitij Srivastava" userId="9ca786a045148134" providerId="Windows Live" clId="Web-{87E25F2F-4303-41AD-8E76-1F701C3F0C4E}" dt="2021-06-28T13:40:00.409" v="26"/>
          <ac:spMkLst>
            <pc:docMk/>
            <pc:sldMk cId="3411188936" sldId="647"/>
            <ac:spMk id="12" creationId="{8F3F8971-02C4-4933-8E06-8FF52682D860}"/>
          </ac:spMkLst>
        </pc:spChg>
        <pc:spChg chg="del">
          <ac:chgData name="Kshitij Srivastava" userId="9ca786a045148134" providerId="Windows Live" clId="Web-{87E25F2F-4303-41AD-8E76-1F701C3F0C4E}" dt="2021-06-28T13:40:06.815" v="38"/>
          <ac:spMkLst>
            <pc:docMk/>
            <pc:sldMk cId="3411188936" sldId="647"/>
            <ac:spMk id="15" creationId="{7DB652C4-01B2-4F12-A203-AD8E9316FED3}"/>
          </ac:spMkLst>
        </pc:spChg>
        <pc:spChg chg="del">
          <ac:chgData name="Kshitij Srivastava" userId="9ca786a045148134" providerId="Windows Live" clId="Web-{87E25F2F-4303-41AD-8E76-1F701C3F0C4E}" dt="2021-06-28T13:40:06.815" v="37"/>
          <ac:spMkLst>
            <pc:docMk/>
            <pc:sldMk cId="3411188936" sldId="647"/>
            <ac:spMk id="17" creationId="{09D66393-6DE9-45CC-AFB4-279EC003167C}"/>
          </ac:spMkLst>
        </pc:spChg>
        <pc:spChg chg="del">
          <ac:chgData name="Kshitij Srivastava" userId="9ca786a045148134" providerId="Windows Live" clId="Web-{87E25F2F-4303-41AD-8E76-1F701C3F0C4E}" dt="2021-06-28T13:40:06.815" v="36"/>
          <ac:spMkLst>
            <pc:docMk/>
            <pc:sldMk cId="3411188936" sldId="647"/>
            <ac:spMk id="19" creationId="{15757D6D-5E89-47AF-97EF-68902048D391}"/>
          </ac:spMkLst>
        </pc:spChg>
        <pc:spChg chg="del">
          <ac:chgData name="Kshitij Srivastava" userId="9ca786a045148134" providerId="Windows Live" clId="Web-{87E25F2F-4303-41AD-8E76-1F701C3F0C4E}" dt="2021-06-28T13:40:06.815" v="35"/>
          <ac:spMkLst>
            <pc:docMk/>
            <pc:sldMk cId="3411188936" sldId="647"/>
            <ac:spMk id="21" creationId="{BE94747F-D998-436D-90F1-7D45DF3E2AE7}"/>
          </ac:spMkLst>
        </pc:spChg>
        <pc:spChg chg="del">
          <ac:chgData name="Kshitij Srivastava" userId="9ca786a045148134" providerId="Windows Live" clId="Web-{87E25F2F-4303-41AD-8E76-1F701C3F0C4E}" dt="2021-06-28T13:40:06.815" v="33"/>
          <ac:spMkLst>
            <pc:docMk/>
            <pc:sldMk cId="3411188936" sldId="647"/>
            <ac:spMk id="25" creationId="{46053483-A9A6-46FE-AC81-69CCC8A5D320}"/>
          </ac:spMkLst>
        </pc:spChg>
        <pc:spChg chg="add del">
          <ac:chgData name="Kshitij Srivastava" userId="9ca786a045148134" providerId="Windows Live" clId="Web-{87E25F2F-4303-41AD-8E76-1F701C3F0C4E}" dt="2021-06-28T13:40:00.409" v="25"/>
          <ac:spMkLst>
            <pc:docMk/>
            <pc:sldMk cId="3411188936" sldId="647"/>
            <ac:spMk id="27" creationId="{646BF07A-760C-449E-90BC-610E2F9C0AE0}"/>
          </ac:spMkLst>
        </pc:spChg>
        <pc:spChg chg="add del">
          <ac:chgData name="Kshitij Srivastava" userId="9ca786a045148134" providerId="Windows Live" clId="Web-{87E25F2F-4303-41AD-8E76-1F701C3F0C4E}" dt="2021-06-28T13:40:00.409" v="24"/>
          <ac:spMkLst>
            <pc:docMk/>
            <pc:sldMk cId="3411188936" sldId="647"/>
            <ac:spMk id="29" creationId="{BB7E322E-0ECA-4B03-8B6E-16BE7B6F29B4}"/>
          </ac:spMkLst>
        </pc:spChg>
        <pc:spChg chg="add mod">
          <ac:chgData name="Kshitij Srivastava" userId="9ca786a045148134" providerId="Windows Live" clId="Web-{87E25F2F-4303-41AD-8E76-1F701C3F0C4E}" dt="2021-06-28T13:40:11.706" v="56" actId="1076"/>
          <ac:spMkLst>
            <pc:docMk/>
            <pc:sldMk cId="3411188936" sldId="647"/>
            <ac:spMk id="39" creationId="{E898A3D2-8AB3-4C94-8169-617F1C5BF8BB}"/>
          </ac:spMkLst>
        </pc:spChg>
        <pc:spChg chg="add mod">
          <ac:chgData name="Kshitij Srivastava" userId="9ca786a045148134" providerId="Windows Live" clId="Web-{87E25F2F-4303-41AD-8E76-1F701C3F0C4E}" dt="2021-06-28T13:40:11.722" v="58" actId="1076"/>
          <ac:spMkLst>
            <pc:docMk/>
            <pc:sldMk cId="3411188936" sldId="647"/>
            <ac:spMk id="43" creationId="{D8602558-1BD0-45CA-82B6-B79BD1E68812}"/>
          </ac:spMkLst>
        </pc:spChg>
        <pc:spChg chg="add mod">
          <ac:chgData name="Kshitij Srivastava" userId="9ca786a045148134" providerId="Windows Live" clId="Web-{87E25F2F-4303-41AD-8E76-1F701C3F0C4E}" dt="2021-06-28T13:40:11.722" v="59" actId="1076"/>
          <ac:spMkLst>
            <pc:docMk/>
            <pc:sldMk cId="3411188936" sldId="647"/>
            <ac:spMk id="45" creationId="{20877A96-4410-4CD9-BCA1-2587C263CFD3}"/>
          </ac:spMkLst>
        </pc:spChg>
        <pc:spChg chg="add mod">
          <ac:chgData name="Kshitij Srivastava" userId="9ca786a045148134" providerId="Windows Live" clId="Web-{87E25F2F-4303-41AD-8E76-1F701C3F0C4E}" dt="2021-06-28T13:40:11.722" v="60" actId="1076"/>
          <ac:spMkLst>
            <pc:docMk/>
            <pc:sldMk cId="3411188936" sldId="647"/>
            <ac:spMk id="47" creationId="{C3C19FE7-7E17-48D5-8470-915C0FEC01E9}"/>
          </ac:spMkLst>
        </pc:spChg>
        <pc:spChg chg="add mod">
          <ac:chgData name="Kshitij Srivastava" userId="9ca786a045148134" providerId="Windows Live" clId="Web-{87E25F2F-4303-41AD-8E76-1F701C3F0C4E}" dt="2021-06-28T13:40:11.722" v="61" actId="1076"/>
          <ac:spMkLst>
            <pc:docMk/>
            <pc:sldMk cId="3411188936" sldId="647"/>
            <ac:spMk id="49" creationId="{C5ACD120-AA3E-479F-AA03-5FC88C6426CE}"/>
          </ac:spMkLst>
        </pc:spChg>
        <pc:spChg chg="add mod">
          <ac:chgData name="Kshitij Srivastava" userId="9ca786a045148134" providerId="Windows Live" clId="Web-{87E25F2F-4303-41AD-8E76-1F701C3F0C4E}" dt="2021-06-28T13:40:11.737" v="62" actId="1076"/>
          <ac:spMkLst>
            <pc:docMk/>
            <pc:sldMk cId="3411188936" sldId="647"/>
            <ac:spMk id="51" creationId="{9773EED6-DDB4-4745-A7C0-14B69933E1B1}"/>
          </ac:spMkLst>
        </pc:spChg>
        <pc:spChg chg="add mod">
          <ac:chgData name="Kshitij Srivastava" userId="9ca786a045148134" providerId="Windows Live" clId="Web-{87E25F2F-4303-41AD-8E76-1F701C3F0C4E}" dt="2021-06-28T13:40:11.737" v="63" actId="1076"/>
          <ac:spMkLst>
            <pc:docMk/>
            <pc:sldMk cId="3411188936" sldId="647"/>
            <ac:spMk id="53" creationId="{2613B4D5-55AD-440A-9305-4E913262333E}"/>
          </ac:spMkLst>
        </pc:spChg>
        <pc:cxnChg chg="add del">
          <ac:chgData name="Kshitij Srivastava" userId="9ca786a045148134" providerId="Windows Live" clId="Web-{87E25F2F-4303-41AD-8E76-1F701C3F0C4E}" dt="2021-06-28T13:40:00.409" v="30"/>
          <ac:cxnSpMkLst>
            <pc:docMk/>
            <pc:sldMk cId="3411188936" sldId="647"/>
            <ac:cxnSpMk id="4" creationId="{04CC326E-E644-40FE-8065-A74C6B56E5A0}"/>
          </ac:cxnSpMkLst>
        </pc:cxnChg>
        <pc:cxnChg chg="del">
          <ac:chgData name="Kshitij Srivastava" userId="9ca786a045148134" providerId="Windows Live" clId="Web-{87E25F2F-4303-41AD-8E76-1F701C3F0C4E}" dt="2021-06-28T13:40:06.815" v="42"/>
          <ac:cxnSpMkLst>
            <pc:docMk/>
            <pc:sldMk cId="3411188936" sldId="647"/>
            <ac:cxnSpMk id="7" creationId="{934ABA8F-5F59-4DE2-8BC8-E8D09E2D66B9}"/>
          </ac:cxnSpMkLst>
        </pc:cxnChg>
        <pc:cxnChg chg="del">
          <ac:chgData name="Kshitij Srivastava" userId="9ca786a045148134" providerId="Windows Live" clId="Web-{87E25F2F-4303-41AD-8E76-1F701C3F0C4E}" dt="2021-06-28T13:40:06.815" v="41"/>
          <ac:cxnSpMkLst>
            <pc:docMk/>
            <pc:sldMk cId="3411188936" sldId="647"/>
            <ac:cxnSpMk id="9" creationId="{D35C5E20-4BE9-4634-96FB-06E552D29FD8}"/>
          </ac:cxnSpMkLst>
        </pc:cxnChg>
        <pc:cxnChg chg="del">
          <ac:chgData name="Kshitij Srivastava" userId="9ca786a045148134" providerId="Windows Live" clId="Web-{87E25F2F-4303-41AD-8E76-1F701C3F0C4E}" dt="2021-06-28T13:40:06.815" v="39"/>
          <ac:cxnSpMkLst>
            <pc:docMk/>
            <pc:sldMk cId="3411188936" sldId="647"/>
            <ac:cxnSpMk id="13" creationId="{D4BE800C-4259-4DBB-9A05-B7F8438151B0}"/>
          </ac:cxnSpMkLst>
        </pc:cxnChg>
        <pc:cxnChg chg="del">
          <ac:chgData name="Kshitij Srivastava" userId="9ca786a045148134" providerId="Windows Live" clId="Web-{87E25F2F-4303-41AD-8E76-1F701C3F0C4E}" dt="2021-06-28T13:40:06.815" v="34"/>
          <ac:cxnSpMkLst>
            <pc:docMk/>
            <pc:sldMk cId="3411188936" sldId="647"/>
            <ac:cxnSpMk id="23" creationId="{DDA3E7C8-6EE6-4F8C-8813-0CA0067357F6}"/>
          </ac:cxnSpMkLst>
        </pc:cxnChg>
        <pc:cxnChg chg="add del">
          <ac:chgData name="Kshitij Srivastava" userId="9ca786a045148134" providerId="Windows Live" clId="Web-{87E25F2F-4303-41AD-8E76-1F701C3F0C4E}" dt="2021-06-28T13:40:00.409" v="23"/>
          <ac:cxnSpMkLst>
            <pc:docMk/>
            <pc:sldMk cId="3411188936" sldId="647"/>
            <ac:cxnSpMk id="31" creationId="{0E6AC5B9-4282-442E-9A3B-9F1C49B25B0C}"/>
          </ac:cxnSpMkLst>
        </pc:cxnChg>
        <pc:cxnChg chg="add del">
          <ac:chgData name="Kshitij Srivastava" userId="9ca786a045148134" providerId="Windows Live" clId="Web-{87E25F2F-4303-41AD-8E76-1F701C3F0C4E}" dt="2021-06-28T13:40:00.409" v="22"/>
          <ac:cxnSpMkLst>
            <pc:docMk/>
            <pc:sldMk cId="3411188936" sldId="647"/>
            <ac:cxnSpMk id="33" creationId="{ECD42C68-F6A1-404D-8DEB-7B0D5FB0C99E}"/>
          </ac:cxnSpMkLst>
        </pc:cxnChg>
        <pc:cxnChg chg="add del">
          <ac:chgData name="Kshitij Srivastava" userId="9ca786a045148134" providerId="Windows Live" clId="Web-{87E25F2F-4303-41AD-8E76-1F701C3F0C4E}" dt="2021-06-28T13:40:00.409" v="21"/>
          <ac:cxnSpMkLst>
            <pc:docMk/>
            <pc:sldMk cId="3411188936" sldId="647"/>
            <ac:cxnSpMk id="35" creationId="{B113EAB1-A7B9-47AD-9D84-809D2E9612B0}"/>
          </ac:cxnSpMkLst>
        </pc:cxnChg>
        <pc:cxnChg chg="add del">
          <ac:chgData name="Kshitij Srivastava" userId="9ca786a045148134" providerId="Windows Live" clId="Web-{87E25F2F-4303-41AD-8E76-1F701C3F0C4E}" dt="2021-06-28T13:40:00.409" v="20"/>
          <ac:cxnSpMkLst>
            <pc:docMk/>
            <pc:sldMk cId="3411188936" sldId="647"/>
            <ac:cxnSpMk id="37" creationId="{A6267807-2CA9-4BAA-988A-66A1E6F2585B}"/>
          </ac:cxnSpMkLst>
        </pc:cxnChg>
        <pc:cxnChg chg="add mod">
          <ac:chgData name="Kshitij Srivastava" userId="9ca786a045148134" providerId="Windows Live" clId="Web-{87E25F2F-4303-41AD-8E76-1F701C3F0C4E}" dt="2021-06-28T13:40:11.706" v="57" actId="1076"/>
          <ac:cxnSpMkLst>
            <pc:docMk/>
            <pc:sldMk cId="3411188936" sldId="647"/>
            <ac:cxnSpMk id="41" creationId="{149807A6-4200-4D75-9907-1C6C0B3945CC}"/>
          </ac:cxnSpMkLst>
        </pc:cxnChg>
        <pc:cxnChg chg="add mod">
          <ac:chgData name="Kshitij Srivastava" userId="9ca786a045148134" providerId="Windows Live" clId="Web-{87E25F2F-4303-41AD-8E76-1F701C3F0C4E}" dt="2021-06-28T13:40:11.737" v="64" actId="1076"/>
          <ac:cxnSpMkLst>
            <pc:docMk/>
            <pc:sldMk cId="3411188936" sldId="647"/>
            <ac:cxnSpMk id="55" creationId="{51CE88E9-5FFE-4432-BEAC-5EC9CF873DA7}"/>
          </ac:cxnSpMkLst>
        </pc:cxnChg>
        <pc:cxnChg chg="add mod">
          <ac:chgData name="Kshitij Srivastava" userId="9ca786a045148134" providerId="Windows Live" clId="Web-{87E25F2F-4303-41AD-8E76-1F701C3F0C4E}" dt="2021-06-28T13:40:11.737" v="65" actId="1076"/>
          <ac:cxnSpMkLst>
            <pc:docMk/>
            <pc:sldMk cId="3411188936" sldId="647"/>
            <ac:cxnSpMk id="57" creationId="{7250076A-DCB7-4ECA-B08C-8CACE1233431}"/>
          </ac:cxnSpMkLst>
        </pc:cxnChg>
        <pc:cxnChg chg="add mod">
          <ac:chgData name="Kshitij Srivastava" userId="9ca786a045148134" providerId="Windows Live" clId="Web-{87E25F2F-4303-41AD-8E76-1F701C3F0C4E}" dt="2021-06-28T13:40:11.753" v="66" actId="1076"/>
          <ac:cxnSpMkLst>
            <pc:docMk/>
            <pc:sldMk cId="3411188936" sldId="647"/>
            <ac:cxnSpMk id="59" creationId="{D42E311C-3468-4D0A-B479-AB6F77E97B92}"/>
          </ac:cxnSpMkLst>
        </pc:cxnChg>
        <pc:cxnChg chg="add mod">
          <ac:chgData name="Kshitij Srivastava" userId="9ca786a045148134" providerId="Windows Live" clId="Web-{87E25F2F-4303-41AD-8E76-1F701C3F0C4E}" dt="2021-06-28T13:40:11.753" v="67" actId="1076"/>
          <ac:cxnSpMkLst>
            <pc:docMk/>
            <pc:sldMk cId="3411188936" sldId="647"/>
            <ac:cxnSpMk id="61" creationId="{F4A2957D-A2CA-4CE8-AA19-517F41D33E62}"/>
          </ac:cxnSpMkLst>
        </pc:cxnChg>
      </pc:sldChg>
    </pc:docChg>
  </pc:docChgLst>
  <pc:docChgLst>
    <pc:chgData name="Kshitij Srivastava" userId="9ca786a045148134" providerId="Windows Live" clId="Web-{D664CE43-6757-4452-A03A-C66936F890F5}"/>
    <pc:docChg chg="addSld delSld modSld addMainMaster delMainMaster">
      <pc:chgData name="Kshitij Srivastava" userId="9ca786a045148134" providerId="Windows Live" clId="Web-{D664CE43-6757-4452-A03A-C66936F890F5}" dt="2021-05-04T18:27:36.324" v="558" actId="1076"/>
      <pc:docMkLst>
        <pc:docMk/>
      </pc:docMkLst>
      <pc:sldChg chg="delSp modSp mod modClrScheme delDesignElem chgLayout">
        <pc:chgData name="Kshitij Srivastava" userId="9ca786a045148134" providerId="Windows Live" clId="Web-{D664CE43-6757-4452-A03A-C66936F890F5}" dt="2021-05-04T17:55:21.753" v="330"/>
        <pc:sldMkLst>
          <pc:docMk/>
          <pc:sldMk cId="128632686" sldId="256"/>
        </pc:sldMkLst>
        <pc:spChg chg="mod ord">
          <ac:chgData name="Kshitij Srivastava" userId="9ca786a045148134" providerId="Windows Live" clId="Web-{D664CE43-6757-4452-A03A-C66936F890F5}" dt="2021-05-04T17:55:21.753" v="330"/>
          <ac:spMkLst>
            <pc:docMk/>
            <pc:sldMk cId="128632686" sldId="256"/>
            <ac:spMk id="2" creationId="{00000000-0000-0000-0000-000000000000}"/>
          </ac:spMkLst>
        </pc:spChg>
        <pc:spChg chg="del">
          <ac:chgData name="Kshitij Srivastava" userId="9ca786a045148134" providerId="Windows Live" clId="Web-{D664CE43-6757-4452-A03A-C66936F890F5}" dt="2021-05-04T17:52:49.193" v="324"/>
          <ac:spMkLst>
            <pc:docMk/>
            <pc:sldMk cId="128632686" sldId="256"/>
            <ac:spMk id="15" creationId="{A9286AD2-18A9-4868-A4E3-7A2097A20810}"/>
          </ac:spMkLst>
        </pc:spChg>
        <pc:cxnChg chg="del">
          <ac:chgData name="Kshitij Srivastava" userId="9ca786a045148134" providerId="Windows Live" clId="Web-{D664CE43-6757-4452-A03A-C66936F890F5}" dt="2021-05-04T17:52:49.193" v="324"/>
          <ac:cxnSpMkLst>
            <pc:docMk/>
            <pc:sldMk cId="128632686" sldId="256"/>
            <ac:cxnSpMk id="17" creationId="{E7A7CD63-7EC3-44F3-95D0-595C4019FF24}"/>
          </ac:cxnSpMkLst>
        </pc:cxnChg>
      </pc:sldChg>
      <pc:sldChg chg="addSp modSp mod modClrScheme addAnim modAnim chgLayout">
        <pc:chgData name="Kshitij Srivastava" userId="9ca786a045148134" providerId="Windows Live" clId="Web-{D664CE43-6757-4452-A03A-C66936F890F5}" dt="2021-05-04T17:55:21.753" v="330"/>
        <pc:sldMkLst>
          <pc:docMk/>
          <pc:sldMk cId="3160674845" sldId="257"/>
        </pc:sldMkLst>
        <pc:spChg chg="mod ord">
          <ac:chgData name="Kshitij Srivastava" userId="9ca786a045148134" providerId="Windows Live" clId="Web-{D664CE43-6757-4452-A03A-C66936F890F5}" dt="2021-05-04T17:55:21.753" v="330"/>
          <ac:spMkLst>
            <pc:docMk/>
            <pc:sldMk cId="3160674845" sldId="257"/>
            <ac:spMk id="2" creationId="{CA30D181-F3CB-45B9-A629-1243FD60A231}"/>
          </ac:spMkLst>
        </pc:spChg>
        <pc:spChg chg="add mod">
          <ac:chgData name="Kshitij Srivastava" userId="9ca786a045148134" providerId="Windows Live" clId="Web-{D664CE43-6757-4452-A03A-C66936F890F5}" dt="2021-05-04T17:39:10.906" v="200" actId="1076"/>
          <ac:spMkLst>
            <pc:docMk/>
            <pc:sldMk cId="3160674845" sldId="257"/>
            <ac:spMk id="3" creationId="{7D065123-16A5-4D41-AFF7-9BF5EA7DFCC9}"/>
          </ac:spMkLst>
        </pc:spChg>
        <pc:spChg chg="mod">
          <ac:chgData name="Kshitij Srivastava" userId="9ca786a045148134" providerId="Windows Live" clId="Web-{D664CE43-6757-4452-A03A-C66936F890F5}" dt="2021-05-04T17:39:10.327" v="168" actId="1076"/>
          <ac:spMkLst>
            <pc:docMk/>
            <pc:sldMk cId="3160674845" sldId="257"/>
            <ac:spMk id="4" creationId="{B4E951B4-2C97-48E5-A297-A0FF4F921814}"/>
          </ac:spMkLst>
        </pc:spChg>
        <pc:spChg chg="mod">
          <ac:chgData name="Kshitij Srivastava" userId="9ca786a045148134" providerId="Windows Live" clId="Web-{D664CE43-6757-4452-A03A-C66936F890F5}" dt="2021-05-04T17:39:10.374" v="171" actId="1076"/>
          <ac:spMkLst>
            <pc:docMk/>
            <pc:sldMk cId="3160674845" sldId="257"/>
            <ac:spMk id="6" creationId="{FD989DCE-0269-4FE4-BC18-87A0C661E2A4}"/>
          </ac:spMkLst>
        </pc:spChg>
        <pc:spChg chg="mod">
          <ac:chgData name="Kshitij Srivastava" userId="9ca786a045148134" providerId="Windows Live" clId="Web-{D664CE43-6757-4452-A03A-C66936F890F5}" dt="2021-05-04T17:39:10.437" v="174" actId="1076"/>
          <ac:spMkLst>
            <pc:docMk/>
            <pc:sldMk cId="3160674845" sldId="257"/>
            <ac:spMk id="12" creationId="{CEA59F7C-EFCE-4FB9-AB5F-5CC960FD6F76}"/>
          </ac:spMkLst>
        </pc:spChg>
        <pc:spChg chg="mod">
          <ac:chgData name="Kshitij Srivastava" userId="9ca786a045148134" providerId="Windows Live" clId="Web-{D664CE43-6757-4452-A03A-C66936F890F5}" dt="2021-05-04T17:39:10.452" v="175" actId="1076"/>
          <ac:spMkLst>
            <pc:docMk/>
            <pc:sldMk cId="3160674845" sldId="257"/>
            <ac:spMk id="13" creationId="{FB4CCF8A-BC22-424F-8543-E108FFCD48D0}"/>
          </ac:spMkLst>
        </pc:spChg>
        <pc:spChg chg="mod">
          <ac:chgData name="Kshitij Srivastava" userId="9ca786a045148134" providerId="Windows Live" clId="Web-{D664CE43-6757-4452-A03A-C66936F890F5}" dt="2021-05-04T17:39:10.468" v="176" actId="1076"/>
          <ac:spMkLst>
            <pc:docMk/>
            <pc:sldMk cId="3160674845" sldId="257"/>
            <ac:spMk id="14" creationId="{2797707D-AC51-4A0F-AFDE-B3A321CF0BDE}"/>
          </ac:spMkLst>
        </pc:spChg>
        <pc:spChg chg="mod">
          <ac:chgData name="Kshitij Srivastava" userId="9ca786a045148134" providerId="Windows Live" clId="Web-{D664CE43-6757-4452-A03A-C66936F890F5}" dt="2021-05-04T17:39:10.484" v="177" actId="1076"/>
          <ac:spMkLst>
            <pc:docMk/>
            <pc:sldMk cId="3160674845" sldId="257"/>
            <ac:spMk id="15" creationId="{22E376CC-5CD1-45FD-B76A-6416556C2FDA}"/>
          </ac:spMkLst>
        </pc:spChg>
        <pc:spChg chg="mod">
          <ac:chgData name="Kshitij Srivastava" userId="9ca786a045148134" providerId="Windows Live" clId="Web-{D664CE43-6757-4452-A03A-C66936F890F5}" dt="2021-05-04T17:39:10.499" v="178" actId="1076"/>
          <ac:spMkLst>
            <pc:docMk/>
            <pc:sldMk cId="3160674845" sldId="257"/>
            <ac:spMk id="16" creationId="{D2579FA3-8662-452C-A507-3206D818F7DC}"/>
          </ac:spMkLst>
        </pc:spChg>
        <pc:spChg chg="mod">
          <ac:chgData name="Kshitij Srivastava" userId="9ca786a045148134" providerId="Windows Live" clId="Web-{D664CE43-6757-4452-A03A-C66936F890F5}" dt="2021-05-04T17:39:10.577" v="181" actId="1076"/>
          <ac:spMkLst>
            <pc:docMk/>
            <pc:sldMk cId="3160674845" sldId="257"/>
            <ac:spMk id="19" creationId="{E805890E-0FB8-4635-9F44-B1889E9021B1}"/>
          </ac:spMkLst>
        </pc:spChg>
        <pc:spChg chg="mod">
          <ac:chgData name="Kshitij Srivastava" userId="9ca786a045148134" providerId="Windows Live" clId="Web-{D664CE43-6757-4452-A03A-C66936F890F5}" dt="2021-05-04T17:39:10.640" v="184" actId="1076"/>
          <ac:spMkLst>
            <pc:docMk/>
            <pc:sldMk cId="3160674845" sldId="257"/>
            <ac:spMk id="22" creationId="{BEB3F80B-44E6-4C4C-8035-447B73AC8677}"/>
          </ac:spMkLst>
        </pc:spChg>
        <pc:spChg chg="mod">
          <ac:chgData name="Kshitij Srivastava" userId="9ca786a045148134" providerId="Windows Live" clId="Web-{D664CE43-6757-4452-A03A-C66936F890F5}" dt="2021-05-04T17:39:10.656" v="185" actId="1076"/>
          <ac:spMkLst>
            <pc:docMk/>
            <pc:sldMk cId="3160674845" sldId="257"/>
            <ac:spMk id="23" creationId="{BF242814-E461-48E7-8D58-F53C88E92494}"/>
          </ac:spMkLst>
        </pc:spChg>
        <pc:spChg chg="mod">
          <ac:chgData name="Kshitij Srivastava" userId="9ca786a045148134" providerId="Windows Live" clId="Web-{D664CE43-6757-4452-A03A-C66936F890F5}" dt="2021-05-04T17:39:10.671" v="186" actId="1076"/>
          <ac:spMkLst>
            <pc:docMk/>
            <pc:sldMk cId="3160674845" sldId="257"/>
            <ac:spMk id="24" creationId="{1F9A81B1-324A-4404-B510-24AC021035F7}"/>
          </ac:spMkLst>
        </pc:spChg>
        <pc:spChg chg="mod">
          <ac:chgData name="Kshitij Srivastava" userId="9ca786a045148134" providerId="Windows Live" clId="Web-{D664CE43-6757-4452-A03A-C66936F890F5}" dt="2021-05-04T17:39:10.687" v="187" actId="1076"/>
          <ac:spMkLst>
            <pc:docMk/>
            <pc:sldMk cId="3160674845" sldId="257"/>
            <ac:spMk id="25" creationId="{97E46798-C149-4E00-B3CE-9B536EF9B73C}"/>
          </ac:spMkLst>
        </pc:spChg>
        <pc:spChg chg="mod">
          <ac:chgData name="Kshitij Srivastava" userId="9ca786a045148134" providerId="Windows Live" clId="Web-{D664CE43-6757-4452-A03A-C66936F890F5}" dt="2021-05-04T17:39:10.702" v="188" actId="1076"/>
          <ac:spMkLst>
            <pc:docMk/>
            <pc:sldMk cId="3160674845" sldId="257"/>
            <ac:spMk id="26" creationId="{4F9BD52B-2955-40AB-AAC6-E6F2AA649521}"/>
          </ac:spMkLst>
        </pc:spChg>
        <pc:spChg chg="mod">
          <ac:chgData name="Kshitij Srivastava" userId="9ca786a045148134" providerId="Windows Live" clId="Web-{D664CE43-6757-4452-A03A-C66936F890F5}" dt="2021-05-04T17:39:10.765" v="191" actId="1076"/>
          <ac:spMkLst>
            <pc:docMk/>
            <pc:sldMk cId="3160674845" sldId="257"/>
            <ac:spMk id="29" creationId="{EDE77ECC-2051-436D-9BBD-6156D065B321}"/>
          </ac:spMkLst>
        </pc:spChg>
        <pc:spChg chg="mod">
          <ac:chgData name="Kshitij Srivastava" userId="9ca786a045148134" providerId="Windows Live" clId="Web-{D664CE43-6757-4452-A03A-C66936F890F5}" dt="2021-05-04T17:39:10.812" v="194" actId="1076"/>
          <ac:spMkLst>
            <pc:docMk/>
            <pc:sldMk cId="3160674845" sldId="257"/>
            <ac:spMk id="32" creationId="{38A3CFD7-8670-49A9-A7CD-70B5E97ADAF7}"/>
          </ac:spMkLst>
        </pc:spChg>
        <pc:spChg chg="mod">
          <ac:chgData name="Kshitij Srivastava" userId="9ca786a045148134" providerId="Windows Live" clId="Web-{D664CE43-6757-4452-A03A-C66936F890F5}" dt="2021-05-04T17:39:10.827" v="195" actId="1076"/>
          <ac:spMkLst>
            <pc:docMk/>
            <pc:sldMk cId="3160674845" sldId="257"/>
            <ac:spMk id="33" creationId="{BC73C367-7170-45D7-850F-C8AF0CAFD715}"/>
          </ac:spMkLst>
        </pc:spChg>
        <pc:spChg chg="mod">
          <ac:chgData name="Kshitij Srivastava" userId="9ca786a045148134" providerId="Windows Live" clId="Web-{D664CE43-6757-4452-A03A-C66936F890F5}" dt="2021-05-04T17:39:10.843" v="196" actId="1076"/>
          <ac:spMkLst>
            <pc:docMk/>
            <pc:sldMk cId="3160674845" sldId="257"/>
            <ac:spMk id="34" creationId="{E99C62AB-E11B-4ACB-9EE9-6CBC4C82942E}"/>
          </ac:spMkLst>
        </pc:spChg>
        <pc:spChg chg="mod">
          <ac:chgData name="Kshitij Srivastava" userId="9ca786a045148134" providerId="Windows Live" clId="Web-{D664CE43-6757-4452-A03A-C66936F890F5}" dt="2021-05-04T17:39:10.859" v="197" actId="1076"/>
          <ac:spMkLst>
            <pc:docMk/>
            <pc:sldMk cId="3160674845" sldId="257"/>
            <ac:spMk id="35" creationId="{69DF5389-EF98-46A8-A0D9-83D0EBE2A79C}"/>
          </ac:spMkLst>
        </pc:spChg>
        <pc:cxnChg chg="mod">
          <ac:chgData name="Kshitij Srivastava" userId="9ca786a045148134" providerId="Windows Live" clId="Web-{D664CE43-6757-4452-A03A-C66936F890F5}" dt="2021-05-04T17:39:10.359" v="170" actId="1076"/>
          <ac:cxnSpMkLst>
            <pc:docMk/>
            <pc:sldMk cId="3160674845" sldId="257"/>
            <ac:cxnSpMk id="5" creationId="{5DB8EDC6-356C-4E0C-9232-85314EFC2C09}"/>
          </ac:cxnSpMkLst>
        </pc:cxnChg>
        <pc:cxnChg chg="mod">
          <ac:chgData name="Kshitij Srivastava" userId="9ca786a045148134" providerId="Windows Live" clId="Web-{D664CE43-6757-4452-A03A-C66936F890F5}" dt="2021-05-04T17:39:10.390" v="172" actId="1076"/>
          <ac:cxnSpMkLst>
            <pc:docMk/>
            <pc:sldMk cId="3160674845" sldId="257"/>
            <ac:cxnSpMk id="7" creationId="{86895F86-3AC0-4955-85B3-B67858D2A336}"/>
          </ac:cxnSpMkLst>
        </pc:cxnChg>
        <pc:cxnChg chg="mod">
          <ac:chgData name="Kshitij Srivastava" userId="9ca786a045148134" providerId="Windows Live" clId="Web-{D664CE43-6757-4452-A03A-C66936F890F5}" dt="2021-05-04T17:39:10.359" v="169" actId="1076"/>
          <ac:cxnSpMkLst>
            <pc:docMk/>
            <pc:sldMk cId="3160674845" sldId="257"/>
            <ac:cxnSpMk id="9" creationId="{8EF69A78-E5EF-42EF-A387-65564731EED4}"/>
          </ac:cxnSpMkLst>
        </pc:cxnChg>
        <pc:cxnChg chg="mod">
          <ac:chgData name="Kshitij Srivastava" userId="9ca786a045148134" providerId="Windows Live" clId="Web-{D664CE43-6757-4452-A03A-C66936F890F5}" dt="2021-05-04T17:39:10.406" v="173" actId="1076"/>
          <ac:cxnSpMkLst>
            <pc:docMk/>
            <pc:sldMk cId="3160674845" sldId="257"/>
            <ac:cxnSpMk id="10" creationId="{F88FABA4-8CE9-4DA6-A5FA-EE3D187ED35C}"/>
          </ac:cxnSpMkLst>
        </pc:cxnChg>
        <pc:cxnChg chg="mod">
          <ac:chgData name="Kshitij Srivastava" userId="9ca786a045148134" providerId="Windows Live" clId="Web-{D664CE43-6757-4452-A03A-C66936F890F5}" dt="2021-05-04T17:39:10.515" v="179" actId="1076"/>
          <ac:cxnSpMkLst>
            <pc:docMk/>
            <pc:sldMk cId="3160674845" sldId="257"/>
            <ac:cxnSpMk id="17" creationId="{D8073A9B-08B3-4535-B05C-00B67ABEAC67}"/>
          </ac:cxnSpMkLst>
        </pc:cxnChg>
        <pc:cxnChg chg="mod">
          <ac:chgData name="Kshitij Srivastava" userId="9ca786a045148134" providerId="Windows Live" clId="Web-{D664CE43-6757-4452-A03A-C66936F890F5}" dt="2021-05-04T17:39:10.546" v="180" actId="1076"/>
          <ac:cxnSpMkLst>
            <pc:docMk/>
            <pc:sldMk cId="3160674845" sldId="257"/>
            <ac:cxnSpMk id="18" creationId="{259A73CA-AFFC-4AC9-B6A2-F87A4646FEA8}"/>
          </ac:cxnSpMkLst>
        </pc:cxnChg>
        <pc:cxnChg chg="mod">
          <ac:chgData name="Kshitij Srivastava" userId="9ca786a045148134" providerId="Windows Live" clId="Web-{D664CE43-6757-4452-A03A-C66936F890F5}" dt="2021-05-04T17:39:10.609" v="182" actId="1076"/>
          <ac:cxnSpMkLst>
            <pc:docMk/>
            <pc:sldMk cId="3160674845" sldId="257"/>
            <ac:cxnSpMk id="20" creationId="{781989A4-A86A-4A61-AAAC-8E696ADE9E36}"/>
          </ac:cxnSpMkLst>
        </pc:cxnChg>
        <pc:cxnChg chg="mod">
          <ac:chgData name="Kshitij Srivastava" userId="9ca786a045148134" providerId="Windows Live" clId="Web-{D664CE43-6757-4452-A03A-C66936F890F5}" dt="2021-05-04T17:39:10.624" v="183" actId="1076"/>
          <ac:cxnSpMkLst>
            <pc:docMk/>
            <pc:sldMk cId="3160674845" sldId="257"/>
            <ac:cxnSpMk id="21" creationId="{FD1BA043-892E-453C-B313-0DE6CAB4FC0D}"/>
          </ac:cxnSpMkLst>
        </pc:cxnChg>
        <pc:cxnChg chg="mod">
          <ac:chgData name="Kshitij Srivastava" userId="9ca786a045148134" providerId="Windows Live" clId="Web-{D664CE43-6757-4452-A03A-C66936F890F5}" dt="2021-05-04T17:39:10.718" v="189" actId="1076"/>
          <ac:cxnSpMkLst>
            <pc:docMk/>
            <pc:sldMk cId="3160674845" sldId="257"/>
            <ac:cxnSpMk id="27" creationId="{B72B25CA-C8CF-41E2-BE9B-33E83CC73B85}"/>
          </ac:cxnSpMkLst>
        </pc:cxnChg>
        <pc:cxnChg chg="mod">
          <ac:chgData name="Kshitij Srivastava" userId="9ca786a045148134" providerId="Windows Live" clId="Web-{D664CE43-6757-4452-A03A-C66936F890F5}" dt="2021-05-04T17:39:10.749" v="190" actId="1076"/>
          <ac:cxnSpMkLst>
            <pc:docMk/>
            <pc:sldMk cId="3160674845" sldId="257"/>
            <ac:cxnSpMk id="28" creationId="{1A99CF71-35A7-4B50-B89A-920AF970B330}"/>
          </ac:cxnSpMkLst>
        </pc:cxnChg>
        <pc:cxnChg chg="mod">
          <ac:chgData name="Kshitij Srivastava" userId="9ca786a045148134" providerId="Windows Live" clId="Web-{D664CE43-6757-4452-A03A-C66936F890F5}" dt="2021-05-04T17:39:10.781" v="192" actId="1076"/>
          <ac:cxnSpMkLst>
            <pc:docMk/>
            <pc:sldMk cId="3160674845" sldId="257"/>
            <ac:cxnSpMk id="30" creationId="{663062AF-4A9C-464A-ACEC-6B3D6B5B04B3}"/>
          </ac:cxnSpMkLst>
        </pc:cxnChg>
        <pc:cxnChg chg="mod">
          <ac:chgData name="Kshitij Srivastava" userId="9ca786a045148134" providerId="Windows Live" clId="Web-{D664CE43-6757-4452-A03A-C66936F890F5}" dt="2021-05-04T17:39:10.796" v="193" actId="1076"/>
          <ac:cxnSpMkLst>
            <pc:docMk/>
            <pc:sldMk cId="3160674845" sldId="257"/>
            <ac:cxnSpMk id="31" creationId="{B2CF7FD7-B8AE-4C92-B878-0B63CC990412}"/>
          </ac:cxnSpMkLst>
        </pc:cxnChg>
        <pc:cxnChg chg="mod">
          <ac:chgData name="Kshitij Srivastava" userId="9ca786a045148134" providerId="Windows Live" clId="Web-{D664CE43-6757-4452-A03A-C66936F890F5}" dt="2021-05-04T17:39:10.874" v="198" actId="1076"/>
          <ac:cxnSpMkLst>
            <pc:docMk/>
            <pc:sldMk cId="3160674845" sldId="257"/>
            <ac:cxnSpMk id="37" creationId="{756EDCD7-7A73-49D6-8B08-E40C12D0EE39}"/>
          </ac:cxnSpMkLst>
        </pc:cxnChg>
        <pc:cxnChg chg="mod">
          <ac:chgData name="Kshitij Srivastava" userId="9ca786a045148134" providerId="Windows Live" clId="Web-{D664CE43-6757-4452-A03A-C66936F890F5}" dt="2021-05-04T17:39:10.890" v="199" actId="1076"/>
          <ac:cxnSpMkLst>
            <pc:docMk/>
            <pc:sldMk cId="3160674845" sldId="257"/>
            <ac:cxnSpMk id="38" creationId="{A8C45A41-4166-4274-829D-DF876DEE586D}"/>
          </ac:cxnSpMkLst>
        </pc:cxnChg>
      </pc:sldChg>
      <pc:sldChg chg="modSp mod modClrScheme addCm chgLayout">
        <pc:chgData name="Kshitij Srivastava" userId="9ca786a045148134" providerId="Windows Live" clId="Web-{D664CE43-6757-4452-A03A-C66936F890F5}" dt="2021-05-04T17:59:40.266" v="353"/>
        <pc:sldMkLst>
          <pc:docMk/>
          <pc:sldMk cId="1352602686" sldId="259"/>
        </pc:sldMkLst>
        <pc:spChg chg="mod ord">
          <ac:chgData name="Kshitij Srivastava" userId="9ca786a045148134" providerId="Windows Live" clId="Web-{D664CE43-6757-4452-A03A-C66936F890F5}" dt="2021-05-04T17:55:21.753" v="330"/>
          <ac:spMkLst>
            <pc:docMk/>
            <pc:sldMk cId="1352602686" sldId="259"/>
            <ac:spMk id="2" creationId="{4A1DBF79-C47E-4F10-8D43-BECAF147D994}"/>
          </ac:spMkLst>
        </pc:spChg>
        <pc:spChg chg="mod ord">
          <ac:chgData name="Kshitij Srivastava" userId="9ca786a045148134" providerId="Windows Live" clId="Web-{D664CE43-6757-4452-A03A-C66936F890F5}" dt="2021-05-04T17:55:21.753" v="330"/>
          <ac:spMkLst>
            <pc:docMk/>
            <pc:sldMk cId="1352602686" sldId="259"/>
            <ac:spMk id="3" creationId="{31E6380D-D481-4974-85AB-2BD88E132AFE}"/>
          </ac:spMkLst>
        </pc:spChg>
      </pc:sldChg>
      <pc:sldChg chg="modSp mod modClrScheme chgLayout">
        <pc:chgData name="Kshitij Srivastava" userId="9ca786a045148134" providerId="Windows Live" clId="Web-{D664CE43-6757-4452-A03A-C66936F890F5}" dt="2021-05-04T17:55:21.753" v="330"/>
        <pc:sldMkLst>
          <pc:docMk/>
          <pc:sldMk cId="635188140" sldId="260"/>
        </pc:sldMkLst>
        <pc:spChg chg="mod ord">
          <ac:chgData name="Kshitij Srivastava" userId="9ca786a045148134" providerId="Windows Live" clId="Web-{D664CE43-6757-4452-A03A-C66936F890F5}" dt="2021-05-04T17:55:21.753" v="330"/>
          <ac:spMkLst>
            <pc:docMk/>
            <pc:sldMk cId="635188140" sldId="260"/>
            <ac:spMk id="2" creationId="{4632F321-E973-4487-A6FA-6E36E79CA257}"/>
          </ac:spMkLst>
        </pc:spChg>
        <pc:spChg chg="mod ord">
          <ac:chgData name="Kshitij Srivastava" userId="9ca786a045148134" providerId="Windows Live" clId="Web-{D664CE43-6757-4452-A03A-C66936F890F5}" dt="2021-05-04T17:55:21.753" v="330"/>
          <ac:spMkLst>
            <pc:docMk/>
            <pc:sldMk cId="635188140" sldId="260"/>
            <ac:spMk id="3" creationId="{BA9748C2-1475-4DFA-A3B0-926E2D5B7501}"/>
          </ac:spMkLst>
        </pc:spChg>
      </pc:sldChg>
      <pc:sldChg chg="delSp modSp mod modClrScheme delDesignElem chgLayout">
        <pc:chgData name="Kshitij Srivastava" userId="9ca786a045148134" providerId="Windows Live" clId="Web-{D664CE43-6757-4452-A03A-C66936F890F5}" dt="2021-05-04T17:55:21.753" v="330"/>
        <pc:sldMkLst>
          <pc:docMk/>
          <pc:sldMk cId="4069928090" sldId="261"/>
        </pc:sldMkLst>
        <pc:spChg chg="del">
          <ac:chgData name="Kshitij Srivastava" userId="9ca786a045148134" providerId="Windows Live" clId="Web-{D664CE43-6757-4452-A03A-C66936F890F5}" dt="2021-05-04T17:52:49.193" v="324"/>
          <ac:spMkLst>
            <pc:docMk/>
            <pc:sldMk cId="4069928090" sldId="261"/>
            <ac:spMk id="9" creationId="{E97675C8-1328-460C-9EBF-6B446B67EAD3}"/>
          </ac:spMkLst>
        </pc:spChg>
        <pc:spChg chg="del">
          <ac:chgData name="Kshitij Srivastava" userId="9ca786a045148134" providerId="Windows Live" clId="Web-{D664CE43-6757-4452-A03A-C66936F890F5}" dt="2021-05-04T17:52:49.193" v="324"/>
          <ac:spMkLst>
            <pc:docMk/>
            <pc:sldMk cId="4069928090" sldId="261"/>
            <ac:spMk id="12" creationId="{BB2B8762-61F0-4F1B-9364-D633EE9D6AF5}"/>
          </ac:spMkLst>
        </pc:spChg>
        <pc:spChg chg="del">
          <ac:chgData name="Kshitij Srivastava" userId="9ca786a045148134" providerId="Windows Live" clId="Web-{D664CE43-6757-4452-A03A-C66936F890F5}" dt="2021-05-04T17:52:49.193" v="324"/>
          <ac:spMkLst>
            <pc:docMk/>
            <pc:sldMk cId="4069928090" sldId="261"/>
            <ac:spMk id="13" creationId="{C6417104-D4C1-4710-9982-2154A7F48492}"/>
          </ac:spMkLst>
        </pc:spChg>
        <pc:spChg chg="mod">
          <ac:chgData name="Kshitij Srivastava" userId="9ca786a045148134" providerId="Windows Live" clId="Web-{D664CE43-6757-4452-A03A-C66936F890F5}" dt="2021-05-04T17:54:08.082" v="327" actId="1076"/>
          <ac:spMkLst>
            <pc:docMk/>
            <pc:sldMk cId="4069928090" sldId="261"/>
            <ac:spMk id="14" creationId="{A8E0C88E-62E4-4CDF-BF72-66CF3C1E7471}"/>
          </ac:spMkLst>
        </pc:spChg>
        <pc:spChg chg="del">
          <ac:chgData name="Kshitij Srivastava" userId="9ca786a045148134" providerId="Windows Live" clId="Web-{D664CE43-6757-4452-A03A-C66936F890F5}" dt="2021-05-04T17:52:49.193" v="324"/>
          <ac:spMkLst>
            <pc:docMk/>
            <pc:sldMk cId="4069928090" sldId="261"/>
            <ac:spMk id="15" creationId="{626F1402-2DEC-4071-84AF-350C7BF00D43}"/>
          </ac:spMkLst>
        </pc:spChg>
        <pc:spChg chg="del">
          <ac:chgData name="Kshitij Srivastava" userId="9ca786a045148134" providerId="Windows Live" clId="Web-{D664CE43-6757-4452-A03A-C66936F890F5}" dt="2021-05-04T17:52:49.193" v="324"/>
          <ac:spMkLst>
            <pc:docMk/>
            <pc:sldMk cId="4069928090" sldId="261"/>
            <ac:spMk id="24" creationId="{DA52A394-10F4-4AA5-90E4-634D1E919DBA}"/>
          </ac:spMkLst>
        </pc:spChg>
        <pc:spChg chg="del">
          <ac:chgData name="Kshitij Srivastava" userId="9ca786a045148134" providerId="Windows Live" clId="Web-{D664CE43-6757-4452-A03A-C66936F890F5}" dt="2021-05-04T17:52:49.193" v="324"/>
          <ac:spMkLst>
            <pc:docMk/>
            <pc:sldMk cId="4069928090" sldId="261"/>
            <ac:spMk id="26" creationId="{07BDDC51-8BB2-42BE-8EA8-39B3E9AC1EF6}"/>
          </ac:spMkLst>
        </pc:spChg>
        <pc:picChg chg="mod ord">
          <ac:chgData name="Kshitij Srivastava" userId="9ca786a045148134" providerId="Windows Live" clId="Web-{D664CE43-6757-4452-A03A-C66936F890F5}" dt="2021-05-04T17:55:21.753" v="330"/>
          <ac:picMkLst>
            <pc:docMk/>
            <pc:sldMk cId="4069928090" sldId="261"/>
            <ac:picMk id="4" creationId="{3FB42391-B373-42F4-A733-A2C31CEFA747}"/>
          </ac:picMkLst>
        </pc:picChg>
        <pc:cxnChg chg="del">
          <ac:chgData name="Kshitij Srivastava" userId="9ca786a045148134" providerId="Windows Live" clId="Web-{D664CE43-6757-4452-A03A-C66936F890F5}" dt="2021-05-04T17:52:49.193" v="324"/>
          <ac:cxnSpMkLst>
            <pc:docMk/>
            <pc:sldMk cId="4069928090" sldId="261"/>
            <ac:cxnSpMk id="10" creationId="{514EE78B-AF71-4195-A01B-F1165D9233BF}"/>
          </ac:cxnSpMkLst>
        </pc:cxnChg>
        <pc:cxnChg chg="del">
          <ac:chgData name="Kshitij Srivastava" userId="9ca786a045148134" providerId="Windows Live" clId="Web-{D664CE43-6757-4452-A03A-C66936F890F5}" dt="2021-05-04T17:52:49.193" v="324"/>
          <ac:cxnSpMkLst>
            <pc:docMk/>
            <pc:sldMk cId="4069928090" sldId="261"/>
            <ac:cxnSpMk id="22" creationId="{04733B62-1719-4677-A612-CA0AC0AD7482}"/>
          </ac:cxnSpMkLst>
        </pc:cxnChg>
      </pc:sldChg>
      <pc:sldChg chg="modSp mod modClrScheme chgLayout">
        <pc:chgData name="Kshitij Srivastava" userId="9ca786a045148134" providerId="Windows Live" clId="Web-{D664CE43-6757-4452-A03A-C66936F890F5}" dt="2021-05-04T17:55:21.753" v="330"/>
        <pc:sldMkLst>
          <pc:docMk/>
          <pc:sldMk cId="37146815" sldId="262"/>
        </pc:sldMkLst>
        <pc:spChg chg="mod ord">
          <ac:chgData name="Kshitij Srivastava" userId="9ca786a045148134" providerId="Windows Live" clId="Web-{D664CE43-6757-4452-A03A-C66936F890F5}" dt="2021-05-04T17:55:21.753" v="330"/>
          <ac:spMkLst>
            <pc:docMk/>
            <pc:sldMk cId="37146815" sldId="262"/>
            <ac:spMk id="2" creationId="{19DAABE7-7C0D-4CD3-9646-806C791523D8}"/>
          </ac:spMkLst>
        </pc:spChg>
        <pc:picChg chg="mod ord">
          <ac:chgData name="Kshitij Srivastava" userId="9ca786a045148134" providerId="Windows Live" clId="Web-{D664CE43-6757-4452-A03A-C66936F890F5}" dt="2021-05-04T17:55:21.753" v="330"/>
          <ac:picMkLst>
            <pc:docMk/>
            <pc:sldMk cId="37146815" sldId="262"/>
            <ac:picMk id="4" creationId="{D35FF5F4-44FC-4369-8F3D-847481400EE0}"/>
          </ac:picMkLst>
        </pc:picChg>
      </pc:sldChg>
      <pc:sldChg chg="modSp mod modClrScheme chgLayout">
        <pc:chgData name="Kshitij Srivastava" userId="9ca786a045148134" providerId="Windows Live" clId="Web-{D664CE43-6757-4452-A03A-C66936F890F5}" dt="2021-05-04T17:55:21.753" v="330"/>
        <pc:sldMkLst>
          <pc:docMk/>
          <pc:sldMk cId="468811333" sldId="263"/>
        </pc:sldMkLst>
        <pc:spChg chg="mod ord">
          <ac:chgData name="Kshitij Srivastava" userId="9ca786a045148134" providerId="Windows Live" clId="Web-{D664CE43-6757-4452-A03A-C66936F890F5}" dt="2021-05-04T17:55:21.753" v="330"/>
          <ac:spMkLst>
            <pc:docMk/>
            <pc:sldMk cId="468811333" sldId="263"/>
            <ac:spMk id="2" creationId="{FE382F85-84DF-424A-B414-A10F42DE3E96}"/>
          </ac:spMkLst>
        </pc:spChg>
        <pc:picChg chg="mod ord">
          <ac:chgData name="Kshitij Srivastava" userId="9ca786a045148134" providerId="Windows Live" clId="Web-{D664CE43-6757-4452-A03A-C66936F890F5}" dt="2021-05-04T17:55:21.753" v="330"/>
          <ac:picMkLst>
            <pc:docMk/>
            <pc:sldMk cId="468811333" sldId="263"/>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992845876" sldId="264"/>
        </pc:sldMkLst>
        <pc:spChg chg="mod ord">
          <ac:chgData name="Kshitij Srivastava" userId="9ca786a045148134" providerId="Windows Live" clId="Web-{D664CE43-6757-4452-A03A-C66936F890F5}" dt="2021-05-04T17:55:21.753" v="330"/>
          <ac:spMkLst>
            <pc:docMk/>
            <pc:sldMk cId="992845876" sldId="264"/>
            <ac:spMk id="2" creationId="{48EF4B3F-036A-4917-8833-A81CEF183752}"/>
          </ac:spMkLst>
        </pc:spChg>
      </pc:sldChg>
      <pc:sldChg chg="modSp mod modClrScheme chgLayout">
        <pc:chgData name="Kshitij Srivastava" userId="9ca786a045148134" providerId="Windows Live" clId="Web-{D664CE43-6757-4452-A03A-C66936F890F5}" dt="2021-05-04T17:55:21.753" v="330"/>
        <pc:sldMkLst>
          <pc:docMk/>
          <pc:sldMk cId="1402973576" sldId="265"/>
        </pc:sldMkLst>
        <pc:spChg chg="mod ord">
          <ac:chgData name="Kshitij Srivastava" userId="9ca786a045148134" providerId="Windows Live" clId="Web-{D664CE43-6757-4452-A03A-C66936F890F5}" dt="2021-05-04T17:55:21.753" v="330"/>
          <ac:spMkLst>
            <pc:docMk/>
            <pc:sldMk cId="1402973576" sldId="265"/>
            <ac:spMk id="2" creationId="{8E4D4ECF-77BB-4B9B-969F-31E20DD8C54E}"/>
          </ac:spMkLst>
        </pc:spChg>
        <pc:picChg chg="mod ord">
          <ac:chgData name="Kshitij Srivastava" userId="9ca786a045148134" providerId="Windows Live" clId="Web-{D664CE43-6757-4452-A03A-C66936F890F5}" dt="2021-05-04T17:55:21.753" v="330"/>
          <ac:picMkLst>
            <pc:docMk/>
            <pc:sldMk cId="1402973576" sldId="265"/>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1356229264" sldId="266"/>
        </pc:sldMkLst>
        <pc:spChg chg="mod ord">
          <ac:chgData name="Kshitij Srivastava" userId="9ca786a045148134" providerId="Windows Live" clId="Web-{D664CE43-6757-4452-A03A-C66936F890F5}" dt="2021-05-04T17:55:21.753" v="330"/>
          <ac:spMkLst>
            <pc:docMk/>
            <pc:sldMk cId="1356229264" sldId="266"/>
            <ac:spMk id="2" creationId="{1D0665D4-2260-47DF-B617-583567B99722}"/>
          </ac:spMkLst>
        </pc:spChg>
        <pc:spChg chg="mod ord">
          <ac:chgData name="Kshitij Srivastava" userId="9ca786a045148134" providerId="Windows Live" clId="Web-{D664CE43-6757-4452-A03A-C66936F890F5}" dt="2021-05-04T17:55:21.753" v="330"/>
          <ac:spMkLst>
            <pc:docMk/>
            <pc:sldMk cId="1356229264" sldId="266"/>
            <ac:spMk id="3" creationId="{789E9E31-C495-4931-AB38-688D32F06E2F}"/>
          </ac:spMkLst>
        </pc:spChg>
      </pc:sldChg>
      <pc:sldChg chg="modSp mod modClrScheme chgLayout">
        <pc:chgData name="Kshitij Srivastava" userId="9ca786a045148134" providerId="Windows Live" clId="Web-{D664CE43-6757-4452-A03A-C66936F890F5}" dt="2021-05-04T17:55:21.753" v="330"/>
        <pc:sldMkLst>
          <pc:docMk/>
          <pc:sldMk cId="1495760553" sldId="267"/>
        </pc:sldMkLst>
        <pc:spChg chg="mod ord">
          <ac:chgData name="Kshitij Srivastava" userId="9ca786a045148134" providerId="Windows Live" clId="Web-{D664CE43-6757-4452-A03A-C66936F890F5}" dt="2021-05-04T17:55:21.753" v="330"/>
          <ac:spMkLst>
            <pc:docMk/>
            <pc:sldMk cId="1495760553" sldId="267"/>
            <ac:spMk id="2" creationId="{218EEFAF-8B3A-447B-9835-99EB7AB3E0C6}"/>
          </ac:spMkLst>
        </pc:spChg>
        <pc:spChg chg="mod ord">
          <ac:chgData name="Kshitij Srivastava" userId="9ca786a045148134" providerId="Windows Live" clId="Web-{D664CE43-6757-4452-A03A-C66936F890F5}" dt="2021-05-04T17:55:21.753" v="330"/>
          <ac:spMkLst>
            <pc:docMk/>
            <pc:sldMk cId="1495760553" sldId="267"/>
            <ac:spMk id="3" creationId="{82E63127-9A1B-4A91-B5B2-E59DCC4F91AB}"/>
          </ac:spMkLst>
        </pc:spChg>
      </pc:sldChg>
      <pc:sldChg chg="modSp mod modClrScheme chgLayout">
        <pc:chgData name="Kshitij Srivastava" userId="9ca786a045148134" providerId="Windows Live" clId="Web-{D664CE43-6757-4452-A03A-C66936F890F5}" dt="2021-05-04T17:55:21.753" v="330"/>
        <pc:sldMkLst>
          <pc:docMk/>
          <pc:sldMk cId="4089416303" sldId="268"/>
        </pc:sldMkLst>
        <pc:spChg chg="mod ord">
          <ac:chgData name="Kshitij Srivastava" userId="9ca786a045148134" providerId="Windows Live" clId="Web-{D664CE43-6757-4452-A03A-C66936F890F5}" dt="2021-05-04T17:55:21.753" v="330"/>
          <ac:spMkLst>
            <pc:docMk/>
            <pc:sldMk cId="4089416303" sldId="268"/>
            <ac:spMk id="2" creationId="{48EF4B3F-036A-4917-8833-A81CEF183752}"/>
          </ac:spMkLst>
        </pc:spChg>
      </pc:sldChg>
      <pc:sldChg chg="modSp mod modClrScheme chgLayout">
        <pc:chgData name="Kshitij Srivastava" userId="9ca786a045148134" providerId="Windows Live" clId="Web-{D664CE43-6757-4452-A03A-C66936F890F5}" dt="2021-05-04T17:55:21.753" v="330"/>
        <pc:sldMkLst>
          <pc:docMk/>
          <pc:sldMk cId="1947457570" sldId="269"/>
        </pc:sldMkLst>
        <pc:spChg chg="mod ord">
          <ac:chgData name="Kshitij Srivastava" userId="9ca786a045148134" providerId="Windows Live" clId="Web-{D664CE43-6757-4452-A03A-C66936F890F5}" dt="2021-05-04T17:55:21.753" v="330"/>
          <ac:spMkLst>
            <pc:docMk/>
            <pc:sldMk cId="1947457570" sldId="269"/>
            <ac:spMk id="2" creationId="{DC939EB0-CAD0-41B4-B21E-046D00354C50}"/>
          </ac:spMkLst>
        </pc:spChg>
      </pc:sldChg>
      <pc:sldChg chg="modSp mod modClrScheme chgLayout">
        <pc:chgData name="Kshitij Srivastava" userId="9ca786a045148134" providerId="Windows Live" clId="Web-{D664CE43-6757-4452-A03A-C66936F890F5}" dt="2021-05-04T17:55:21.753" v="330"/>
        <pc:sldMkLst>
          <pc:docMk/>
          <pc:sldMk cId="197961650" sldId="270"/>
        </pc:sldMkLst>
        <pc:spChg chg="mod ord">
          <ac:chgData name="Kshitij Srivastava" userId="9ca786a045148134" providerId="Windows Live" clId="Web-{D664CE43-6757-4452-A03A-C66936F890F5}" dt="2021-05-04T17:55:21.753" v="330"/>
          <ac:spMkLst>
            <pc:docMk/>
            <pc:sldMk cId="197961650" sldId="270"/>
            <ac:spMk id="2" creationId="{DC939EB0-CAD0-41B4-B21E-046D00354C50}"/>
          </ac:spMkLst>
        </pc:spChg>
      </pc:sldChg>
      <pc:sldChg chg="modSp mod modClrScheme chgLayout">
        <pc:chgData name="Kshitij Srivastava" userId="9ca786a045148134" providerId="Windows Live" clId="Web-{D664CE43-6757-4452-A03A-C66936F890F5}" dt="2021-05-04T17:55:21.753" v="330"/>
        <pc:sldMkLst>
          <pc:docMk/>
          <pc:sldMk cId="1283879008" sldId="271"/>
        </pc:sldMkLst>
        <pc:spChg chg="mod ord">
          <ac:chgData name="Kshitij Srivastava" userId="9ca786a045148134" providerId="Windows Live" clId="Web-{D664CE43-6757-4452-A03A-C66936F890F5}" dt="2021-05-04T17:55:21.753" v="330"/>
          <ac:spMkLst>
            <pc:docMk/>
            <pc:sldMk cId="1283879008" sldId="271"/>
            <ac:spMk id="2" creationId="{DC939EB0-CAD0-41B4-B21E-046D00354C50}"/>
          </ac:spMkLst>
        </pc:spChg>
      </pc:sldChg>
      <pc:sldChg chg="modSp mod modClrScheme chgLayout">
        <pc:chgData name="Kshitij Srivastava" userId="9ca786a045148134" providerId="Windows Live" clId="Web-{D664CE43-6757-4452-A03A-C66936F890F5}" dt="2021-05-04T17:55:21.753" v="330"/>
        <pc:sldMkLst>
          <pc:docMk/>
          <pc:sldMk cId="2469347101" sldId="272"/>
        </pc:sldMkLst>
        <pc:spChg chg="mod ord">
          <ac:chgData name="Kshitij Srivastava" userId="9ca786a045148134" providerId="Windows Live" clId="Web-{D664CE43-6757-4452-A03A-C66936F890F5}" dt="2021-05-04T17:55:21.753" v="330"/>
          <ac:spMkLst>
            <pc:docMk/>
            <pc:sldMk cId="2469347101" sldId="272"/>
            <ac:spMk id="2" creationId="{DC939EB0-CAD0-41B4-B21E-046D00354C50}"/>
          </ac:spMkLst>
        </pc:spChg>
      </pc:sldChg>
      <pc:sldChg chg="modSp mod modClrScheme chgLayout">
        <pc:chgData name="Kshitij Srivastava" userId="9ca786a045148134" providerId="Windows Live" clId="Web-{D664CE43-6757-4452-A03A-C66936F890F5}" dt="2021-05-04T17:55:21.753" v="330"/>
        <pc:sldMkLst>
          <pc:docMk/>
          <pc:sldMk cId="3756972306" sldId="273"/>
        </pc:sldMkLst>
        <pc:spChg chg="mod ord">
          <ac:chgData name="Kshitij Srivastava" userId="9ca786a045148134" providerId="Windows Live" clId="Web-{D664CE43-6757-4452-A03A-C66936F890F5}" dt="2021-05-04T17:55:21.753" v="330"/>
          <ac:spMkLst>
            <pc:docMk/>
            <pc:sldMk cId="3756972306" sldId="273"/>
            <ac:spMk id="2" creationId="{8E4D4ECF-77BB-4B9B-969F-31E20DD8C54E}"/>
          </ac:spMkLst>
        </pc:spChg>
        <pc:picChg chg="mod ord">
          <ac:chgData name="Kshitij Srivastava" userId="9ca786a045148134" providerId="Windows Live" clId="Web-{D664CE43-6757-4452-A03A-C66936F890F5}" dt="2021-05-04T17:55:21.753" v="330"/>
          <ac:picMkLst>
            <pc:docMk/>
            <pc:sldMk cId="3756972306" sldId="273"/>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3739652727" sldId="274"/>
        </pc:sldMkLst>
        <pc:spChg chg="mod ord">
          <ac:chgData name="Kshitij Srivastava" userId="9ca786a045148134" providerId="Windows Live" clId="Web-{D664CE43-6757-4452-A03A-C66936F890F5}" dt="2021-05-04T17:55:21.753" v="330"/>
          <ac:spMkLst>
            <pc:docMk/>
            <pc:sldMk cId="3739652727" sldId="274"/>
            <ac:spMk id="2" creationId="{8E4D4ECF-77BB-4B9B-969F-31E20DD8C54E}"/>
          </ac:spMkLst>
        </pc:spChg>
        <pc:picChg chg="mod ord">
          <ac:chgData name="Kshitij Srivastava" userId="9ca786a045148134" providerId="Windows Live" clId="Web-{D664CE43-6757-4452-A03A-C66936F890F5}" dt="2021-05-04T17:55:21.753" v="330"/>
          <ac:picMkLst>
            <pc:docMk/>
            <pc:sldMk cId="3739652727" sldId="274"/>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3003567682" sldId="275"/>
        </pc:sldMkLst>
        <pc:spChg chg="mod ord">
          <ac:chgData name="Kshitij Srivastava" userId="9ca786a045148134" providerId="Windows Live" clId="Web-{D664CE43-6757-4452-A03A-C66936F890F5}" dt="2021-05-04T17:55:21.753" v="330"/>
          <ac:spMkLst>
            <pc:docMk/>
            <pc:sldMk cId="3003567682" sldId="275"/>
            <ac:spMk id="2" creationId="{8E4D4ECF-77BB-4B9B-969F-31E20DD8C54E}"/>
          </ac:spMkLst>
        </pc:spChg>
        <pc:picChg chg="mod ord">
          <ac:chgData name="Kshitij Srivastava" userId="9ca786a045148134" providerId="Windows Live" clId="Web-{D664CE43-6757-4452-A03A-C66936F890F5}" dt="2021-05-04T17:55:21.753" v="330"/>
          <ac:picMkLst>
            <pc:docMk/>
            <pc:sldMk cId="3003567682" sldId="275"/>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3909499342" sldId="276"/>
        </pc:sldMkLst>
        <pc:spChg chg="mod ord">
          <ac:chgData name="Kshitij Srivastava" userId="9ca786a045148134" providerId="Windows Live" clId="Web-{D664CE43-6757-4452-A03A-C66936F890F5}" dt="2021-05-04T17:55:21.753" v="330"/>
          <ac:spMkLst>
            <pc:docMk/>
            <pc:sldMk cId="3909499342" sldId="276"/>
            <ac:spMk id="2" creationId="{8E4D4ECF-77BB-4B9B-969F-31E20DD8C54E}"/>
          </ac:spMkLst>
        </pc:spChg>
        <pc:picChg chg="mod ord">
          <ac:chgData name="Kshitij Srivastava" userId="9ca786a045148134" providerId="Windows Live" clId="Web-{D664CE43-6757-4452-A03A-C66936F890F5}" dt="2021-05-04T17:55:21.753" v="330"/>
          <ac:picMkLst>
            <pc:docMk/>
            <pc:sldMk cId="3909499342" sldId="276"/>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1550387777" sldId="278"/>
        </pc:sldMkLst>
        <pc:spChg chg="mod ord">
          <ac:chgData name="Kshitij Srivastava" userId="9ca786a045148134" providerId="Windows Live" clId="Web-{D664CE43-6757-4452-A03A-C66936F890F5}" dt="2021-05-04T17:55:21.753" v="330"/>
          <ac:spMkLst>
            <pc:docMk/>
            <pc:sldMk cId="1550387777" sldId="278"/>
            <ac:spMk id="2" creationId="{8E4D4ECF-77BB-4B9B-969F-31E20DD8C54E}"/>
          </ac:spMkLst>
        </pc:spChg>
        <pc:picChg chg="mod ord">
          <ac:chgData name="Kshitij Srivastava" userId="9ca786a045148134" providerId="Windows Live" clId="Web-{D664CE43-6757-4452-A03A-C66936F890F5}" dt="2021-05-04T17:55:21.753" v="330"/>
          <ac:picMkLst>
            <pc:docMk/>
            <pc:sldMk cId="1550387777" sldId="278"/>
            <ac:picMk id="4" creationId="{98187A75-0FB7-4969-B0FD-BFCFD07F14A8}"/>
          </ac:picMkLst>
        </pc:picChg>
      </pc:sldChg>
      <pc:sldChg chg="modSp mod modClrScheme chgLayout">
        <pc:chgData name="Kshitij Srivastava" userId="9ca786a045148134" providerId="Windows Live" clId="Web-{D664CE43-6757-4452-A03A-C66936F890F5}" dt="2021-05-04T17:55:21.753" v="330"/>
        <pc:sldMkLst>
          <pc:docMk/>
          <pc:sldMk cId="3642393297" sldId="279"/>
        </pc:sldMkLst>
        <pc:spChg chg="mod ord">
          <ac:chgData name="Kshitij Srivastava" userId="9ca786a045148134" providerId="Windows Live" clId="Web-{D664CE43-6757-4452-A03A-C66936F890F5}" dt="2021-05-04T17:55:21.753" v="330"/>
          <ac:spMkLst>
            <pc:docMk/>
            <pc:sldMk cId="3642393297" sldId="279"/>
            <ac:spMk id="2" creationId="{8E4D4ECF-77BB-4B9B-969F-31E20DD8C54E}"/>
          </ac:spMkLst>
        </pc:spChg>
        <pc:picChg chg="mod ord">
          <ac:chgData name="Kshitij Srivastava" userId="9ca786a045148134" providerId="Windows Live" clId="Web-{D664CE43-6757-4452-A03A-C66936F890F5}" dt="2021-05-04T17:55:21.753" v="330"/>
          <ac:picMkLst>
            <pc:docMk/>
            <pc:sldMk cId="3642393297" sldId="279"/>
            <ac:picMk id="4" creationId="{98187A75-0FB7-4969-B0FD-BFCFD07F14A8}"/>
          </ac:picMkLst>
        </pc:picChg>
      </pc:sldChg>
      <pc:sldChg chg="delSp modSp mod modClrScheme delDesignElem chgLayout">
        <pc:chgData name="Kshitij Srivastava" userId="9ca786a045148134" providerId="Windows Live" clId="Web-{D664CE43-6757-4452-A03A-C66936F890F5}" dt="2021-05-04T17:55:21.753" v="330"/>
        <pc:sldMkLst>
          <pc:docMk/>
          <pc:sldMk cId="1160378132" sldId="280"/>
        </pc:sldMkLst>
        <pc:spChg chg="mod ord">
          <ac:chgData name="Kshitij Srivastava" userId="9ca786a045148134" providerId="Windows Live" clId="Web-{D664CE43-6757-4452-A03A-C66936F890F5}" dt="2021-05-04T17:55:21.753" v="330"/>
          <ac:spMkLst>
            <pc:docMk/>
            <pc:sldMk cId="1160378132" sldId="280"/>
            <ac:spMk id="2" creationId="{AAA63ADA-4CBF-408F-9FD1-6A904DEB5F58}"/>
          </ac:spMkLst>
        </pc:spChg>
        <pc:spChg chg="del">
          <ac:chgData name="Kshitij Srivastava" userId="9ca786a045148134" providerId="Windows Live" clId="Web-{D664CE43-6757-4452-A03A-C66936F890F5}" dt="2021-05-04T17:52:49.193" v="324"/>
          <ac:spMkLst>
            <pc:docMk/>
            <pc:sldMk cId="1160378132" sldId="280"/>
            <ac:spMk id="4" creationId="{52C0B2E1-0268-42EC-ABD3-94F81A05BCBD}"/>
          </ac:spMkLst>
        </pc:spChg>
        <pc:spChg chg="del">
          <ac:chgData name="Kshitij Srivastava" userId="9ca786a045148134" providerId="Windows Live" clId="Web-{D664CE43-6757-4452-A03A-C66936F890F5}" dt="2021-05-04T17:52:49.193" v="324"/>
          <ac:spMkLst>
            <pc:docMk/>
            <pc:sldMk cId="1160378132" sldId="280"/>
            <ac:spMk id="5" creationId="{7D2256B4-48EA-40FC-BBC0-AA1EE6E0080C}"/>
          </ac:spMkLst>
        </pc:spChg>
        <pc:spChg chg="del">
          <ac:chgData name="Kshitij Srivastava" userId="9ca786a045148134" providerId="Windows Live" clId="Web-{D664CE43-6757-4452-A03A-C66936F890F5}" dt="2021-05-04T17:52:49.193" v="324"/>
          <ac:spMkLst>
            <pc:docMk/>
            <pc:sldMk cId="1160378132" sldId="280"/>
            <ac:spMk id="8" creationId="{8C6E698C-8155-4B8B-BDC9-B7299772B509}"/>
          </ac:spMkLst>
        </pc:spChg>
        <pc:spChg chg="del">
          <ac:chgData name="Kshitij Srivastava" userId="9ca786a045148134" providerId="Windows Live" clId="Web-{D664CE43-6757-4452-A03A-C66936F890F5}" dt="2021-05-04T17:52:49.193" v="324"/>
          <ac:spMkLst>
            <pc:docMk/>
            <pc:sldMk cId="1160378132" sldId="280"/>
            <ac:spMk id="10" creationId="{0EEF5601-A8BC-411D-AA64-3E79320BA122}"/>
          </ac:spMkLst>
        </pc:spChg>
        <pc:spChg chg="del">
          <ac:chgData name="Kshitij Srivastava" userId="9ca786a045148134" providerId="Windows Live" clId="Web-{D664CE43-6757-4452-A03A-C66936F890F5}" dt="2021-05-04T17:52:49.193" v="324"/>
          <ac:spMkLst>
            <pc:docMk/>
            <pc:sldMk cId="1160378132" sldId="280"/>
            <ac:spMk id="12" creationId="{33209156-242F-4B26-8D07-CEB2B68A9F9A}"/>
          </ac:spMkLst>
        </pc:spChg>
        <pc:cxnChg chg="del">
          <ac:chgData name="Kshitij Srivastava" userId="9ca786a045148134" providerId="Windows Live" clId="Web-{D664CE43-6757-4452-A03A-C66936F890F5}" dt="2021-05-04T17:52:49.193" v="324"/>
          <ac:cxnSpMkLst>
            <pc:docMk/>
            <pc:sldMk cId="1160378132" sldId="280"/>
            <ac:cxnSpMk id="6" creationId="{3D44BCCA-102D-4A9D-B1E4-2450CAF0B05E}"/>
          </ac:cxnSpMkLst>
        </pc:cxnChg>
      </pc:sldChg>
      <pc:sldChg chg="delSp mod modClrScheme delDesignElem chgLayout">
        <pc:chgData name="Kshitij Srivastava" userId="9ca786a045148134" providerId="Windows Live" clId="Web-{D664CE43-6757-4452-A03A-C66936F890F5}" dt="2021-05-04T17:55:21.753" v="330"/>
        <pc:sldMkLst>
          <pc:docMk/>
          <pc:sldMk cId="850382599" sldId="281"/>
        </pc:sldMkLst>
        <pc:spChg chg="del">
          <ac:chgData name="Kshitij Srivastava" userId="9ca786a045148134" providerId="Windows Live" clId="Web-{D664CE43-6757-4452-A03A-C66936F890F5}" dt="2021-05-04T17:52:49.193" v="324"/>
          <ac:spMkLst>
            <pc:docMk/>
            <pc:sldMk cId="850382599" sldId="281"/>
            <ac:spMk id="15" creationId="{4E4490D0-3672-446A-AC12-B4830333BDDD}"/>
          </ac:spMkLst>
        </pc:spChg>
        <pc:spChg chg="del">
          <ac:chgData name="Kshitij Srivastava" userId="9ca786a045148134" providerId="Windows Live" clId="Web-{D664CE43-6757-4452-A03A-C66936F890F5}" dt="2021-05-04T17:52:49.193" v="324"/>
          <ac:spMkLst>
            <pc:docMk/>
            <pc:sldMk cId="850382599" sldId="281"/>
            <ac:spMk id="17" creationId="{39CB82C2-DF65-4EC1-8280-F201D50F570B}"/>
          </ac:spMkLst>
        </pc:spChg>
        <pc:spChg chg="del">
          <ac:chgData name="Kshitij Srivastava" userId="9ca786a045148134" providerId="Windows Live" clId="Web-{D664CE43-6757-4452-A03A-C66936F890F5}" dt="2021-05-04T17:52:49.193" v="324"/>
          <ac:spMkLst>
            <pc:docMk/>
            <pc:sldMk cId="850382599" sldId="281"/>
            <ac:spMk id="21" creationId="{C4AAA502-5435-489E-9538-3A40E6C71461}"/>
          </ac:spMkLst>
        </pc:spChg>
        <pc:spChg chg="del">
          <ac:chgData name="Kshitij Srivastava" userId="9ca786a045148134" providerId="Windows Live" clId="Web-{D664CE43-6757-4452-A03A-C66936F890F5}" dt="2021-05-04T17:52:49.193" v="324"/>
          <ac:spMkLst>
            <pc:docMk/>
            <pc:sldMk cId="850382599" sldId="281"/>
            <ac:spMk id="23" creationId="{DE42378B-2E28-4810-8421-7A473A40E376}"/>
          </ac:spMkLst>
        </pc:spChg>
        <pc:spChg chg="del">
          <ac:chgData name="Kshitij Srivastava" userId="9ca786a045148134" providerId="Windows Live" clId="Web-{D664CE43-6757-4452-A03A-C66936F890F5}" dt="2021-05-04T17:52:49.193" v="324"/>
          <ac:spMkLst>
            <pc:docMk/>
            <pc:sldMk cId="850382599" sldId="281"/>
            <ac:spMk id="24" creationId="{0D91DD17-237F-4811-BC0E-128EB1BD7CFE}"/>
          </ac:spMkLst>
        </pc:spChg>
        <pc:cxnChg chg="del">
          <ac:chgData name="Kshitij Srivastava" userId="9ca786a045148134" providerId="Windows Live" clId="Web-{D664CE43-6757-4452-A03A-C66936F890F5}" dt="2021-05-04T17:52:49.193" v="324"/>
          <ac:cxnSpMkLst>
            <pc:docMk/>
            <pc:sldMk cId="850382599" sldId="281"/>
            <ac:cxnSpMk id="19" creationId="{7E1D4427-852B-4B37-8E76-0E9F1810BA2A}"/>
          </ac:cxnSpMkLst>
        </pc:cxnChg>
        <pc:cxnChg chg="del">
          <ac:chgData name="Kshitij Srivastava" userId="9ca786a045148134" providerId="Windows Live" clId="Web-{D664CE43-6757-4452-A03A-C66936F890F5}" dt="2021-05-04T17:52:49.193" v="324"/>
          <ac:cxnSpMkLst>
            <pc:docMk/>
            <pc:sldMk cId="850382599" sldId="281"/>
            <ac:cxnSpMk id="22" creationId="{C9AC0290-4702-4519-B0F4-C2A46880997B}"/>
          </ac:cxnSpMkLst>
        </pc:cxnChg>
      </pc:sldChg>
      <pc:sldChg chg="modSp mod modClrScheme chgLayout">
        <pc:chgData name="Kshitij Srivastava" userId="9ca786a045148134" providerId="Windows Live" clId="Web-{D664CE43-6757-4452-A03A-C66936F890F5}" dt="2021-05-04T17:55:21.753" v="330"/>
        <pc:sldMkLst>
          <pc:docMk/>
          <pc:sldMk cId="2564627666" sldId="282"/>
        </pc:sldMkLst>
        <pc:spChg chg="mod ord">
          <ac:chgData name="Kshitij Srivastava" userId="9ca786a045148134" providerId="Windows Live" clId="Web-{D664CE43-6757-4452-A03A-C66936F890F5}" dt="2021-05-04T17:55:21.753" v="330"/>
          <ac:spMkLst>
            <pc:docMk/>
            <pc:sldMk cId="2564627666" sldId="282"/>
            <ac:spMk id="2" creationId="{FE382F85-84DF-424A-B414-A10F42DE3E96}"/>
          </ac:spMkLst>
        </pc:spChg>
        <pc:picChg chg="mod ord">
          <ac:chgData name="Kshitij Srivastava" userId="9ca786a045148134" providerId="Windows Live" clId="Web-{D664CE43-6757-4452-A03A-C66936F890F5}" dt="2021-05-04T17:55:21.753" v="330"/>
          <ac:picMkLst>
            <pc:docMk/>
            <pc:sldMk cId="2564627666" sldId="282"/>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3325325565" sldId="283"/>
        </pc:sldMkLst>
        <pc:spChg chg="mod ord">
          <ac:chgData name="Kshitij Srivastava" userId="9ca786a045148134" providerId="Windows Live" clId="Web-{D664CE43-6757-4452-A03A-C66936F890F5}" dt="2021-05-04T17:55:21.753" v="330"/>
          <ac:spMkLst>
            <pc:docMk/>
            <pc:sldMk cId="3325325565" sldId="283"/>
            <ac:spMk id="2" creationId="{FE382F85-84DF-424A-B414-A10F42DE3E96}"/>
          </ac:spMkLst>
        </pc:spChg>
        <pc:picChg chg="mod ord">
          <ac:chgData name="Kshitij Srivastava" userId="9ca786a045148134" providerId="Windows Live" clId="Web-{D664CE43-6757-4452-A03A-C66936F890F5}" dt="2021-05-04T17:55:21.753" v="330"/>
          <ac:picMkLst>
            <pc:docMk/>
            <pc:sldMk cId="3325325565" sldId="283"/>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2595225425" sldId="284"/>
        </pc:sldMkLst>
        <pc:spChg chg="mod ord">
          <ac:chgData name="Kshitij Srivastava" userId="9ca786a045148134" providerId="Windows Live" clId="Web-{D664CE43-6757-4452-A03A-C66936F890F5}" dt="2021-05-04T17:55:21.753" v="330"/>
          <ac:spMkLst>
            <pc:docMk/>
            <pc:sldMk cId="2595225425" sldId="284"/>
            <ac:spMk id="2" creationId="{FE382F85-84DF-424A-B414-A10F42DE3E96}"/>
          </ac:spMkLst>
        </pc:spChg>
        <pc:picChg chg="mod ord">
          <ac:chgData name="Kshitij Srivastava" userId="9ca786a045148134" providerId="Windows Live" clId="Web-{D664CE43-6757-4452-A03A-C66936F890F5}" dt="2021-05-04T17:55:21.753" v="330"/>
          <ac:picMkLst>
            <pc:docMk/>
            <pc:sldMk cId="2595225425" sldId="284"/>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787618362" sldId="285"/>
        </pc:sldMkLst>
        <pc:spChg chg="mod ord">
          <ac:chgData name="Kshitij Srivastava" userId="9ca786a045148134" providerId="Windows Live" clId="Web-{D664CE43-6757-4452-A03A-C66936F890F5}" dt="2021-05-04T17:55:21.753" v="330"/>
          <ac:spMkLst>
            <pc:docMk/>
            <pc:sldMk cId="787618362" sldId="285"/>
            <ac:spMk id="2" creationId="{FE382F85-84DF-424A-B414-A10F42DE3E96}"/>
          </ac:spMkLst>
        </pc:spChg>
        <pc:picChg chg="mod ord">
          <ac:chgData name="Kshitij Srivastava" userId="9ca786a045148134" providerId="Windows Live" clId="Web-{D664CE43-6757-4452-A03A-C66936F890F5}" dt="2021-05-04T17:55:21.753" v="330"/>
          <ac:picMkLst>
            <pc:docMk/>
            <pc:sldMk cId="787618362" sldId="285"/>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4040344393" sldId="286"/>
        </pc:sldMkLst>
        <pc:spChg chg="mod ord">
          <ac:chgData name="Kshitij Srivastava" userId="9ca786a045148134" providerId="Windows Live" clId="Web-{D664CE43-6757-4452-A03A-C66936F890F5}" dt="2021-05-04T17:55:21.753" v="330"/>
          <ac:spMkLst>
            <pc:docMk/>
            <pc:sldMk cId="4040344393" sldId="286"/>
            <ac:spMk id="2" creationId="{FE382F85-84DF-424A-B414-A10F42DE3E96}"/>
          </ac:spMkLst>
        </pc:spChg>
        <pc:picChg chg="mod ord">
          <ac:chgData name="Kshitij Srivastava" userId="9ca786a045148134" providerId="Windows Live" clId="Web-{D664CE43-6757-4452-A03A-C66936F890F5}" dt="2021-05-04T17:55:21.753" v="330"/>
          <ac:picMkLst>
            <pc:docMk/>
            <pc:sldMk cId="4040344393" sldId="286"/>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138067365" sldId="287"/>
        </pc:sldMkLst>
        <pc:spChg chg="mod ord">
          <ac:chgData name="Kshitij Srivastava" userId="9ca786a045148134" providerId="Windows Live" clId="Web-{D664CE43-6757-4452-A03A-C66936F890F5}" dt="2021-05-04T17:55:21.753" v="330"/>
          <ac:spMkLst>
            <pc:docMk/>
            <pc:sldMk cId="138067365" sldId="287"/>
            <ac:spMk id="2" creationId="{FE382F85-84DF-424A-B414-A10F42DE3E96}"/>
          </ac:spMkLst>
        </pc:spChg>
        <pc:picChg chg="mod ord">
          <ac:chgData name="Kshitij Srivastava" userId="9ca786a045148134" providerId="Windows Live" clId="Web-{D664CE43-6757-4452-A03A-C66936F890F5}" dt="2021-05-04T17:55:21.753" v="330"/>
          <ac:picMkLst>
            <pc:docMk/>
            <pc:sldMk cId="138067365" sldId="287"/>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4076269760" sldId="288"/>
        </pc:sldMkLst>
        <pc:spChg chg="mod ord">
          <ac:chgData name="Kshitij Srivastava" userId="9ca786a045148134" providerId="Windows Live" clId="Web-{D664CE43-6757-4452-A03A-C66936F890F5}" dt="2021-05-04T17:55:21.753" v="330"/>
          <ac:spMkLst>
            <pc:docMk/>
            <pc:sldMk cId="4076269760" sldId="288"/>
            <ac:spMk id="2" creationId="{FE382F85-84DF-424A-B414-A10F42DE3E96}"/>
          </ac:spMkLst>
        </pc:spChg>
        <pc:picChg chg="mod ord">
          <ac:chgData name="Kshitij Srivastava" userId="9ca786a045148134" providerId="Windows Live" clId="Web-{D664CE43-6757-4452-A03A-C66936F890F5}" dt="2021-05-04T17:55:21.753" v="330"/>
          <ac:picMkLst>
            <pc:docMk/>
            <pc:sldMk cId="4076269760" sldId="288"/>
            <ac:picMk id="4" creationId="{6D5CA5BE-7AFE-4163-9BE8-91EF537BA52C}"/>
          </ac:picMkLst>
        </pc:picChg>
      </pc:sldChg>
      <pc:sldChg chg="addSp delSp modSp mod modClrScheme addAnim chgLayout">
        <pc:chgData name="Kshitij Srivastava" userId="9ca786a045148134" providerId="Windows Live" clId="Web-{D664CE43-6757-4452-A03A-C66936F890F5}" dt="2021-05-04T18:23:04.014" v="552" actId="1076"/>
        <pc:sldMkLst>
          <pc:docMk/>
          <pc:sldMk cId="1810078315" sldId="289"/>
        </pc:sldMkLst>
        <pc:spChg chg="mod ord">
          <ac:chgData name="Kshitij Srivastava" userId="9ca786a045148134" providerId="Windows Live" clId="Web-{D664CE43-6757-4452-A03A-C66936F890F5}" dt="2021-05-04T17:55:21.753" v="330"/>
          <ac:spMkLst>
            <pc:docMk/>
            <pc:sldMk cId="1810078315" sldId="289"/>
            <ac:spMk id="2" creationId="{0760CA74-E2EB-4214-A5AD-C3B56259A15F}"/>
          </ac:spMkLst>
        </pc:spChg>
        <pc:spChg chg="del">
          <ac:chgData name="Kshitij Srivastava" userId="9ca786a045148134" providerId="Windows Live" clId="Web-{D664CE43-6757-4452-A03A-C66936F890F5}" dt="2021-05-04T18:22:32.062" v="546"/>
          <ac:spMkLst>
            <pc:docMk/>
            <pc:sldMk cId="1810078315" sldId="289"/>
            <ac:spMk id="8" creationId="{59373B34-D9B3-4359-8375-99A77EF126EB}"/>
          </ac:spMkLst>
        </pc:spChg>
        <pc:picChg chg="add mod">
          <ac:chgData name="Kshitij Srivastava" userId="9ca786a045148134" providerId="Windows Live" clId="Web-{D664CE43-6757-4452-A03A-C66936F890F5}" dt="2021-05-04T18:23:04.014" v="552" actId="1076"/>
          <ac:picMkLst>
            <pc:docMk/>
            <pc:sldMk cId="1810078315" sldId="289"/>
            <ac:picMk id="3" creationId="{80052BB1-37A6-4CDF-9BF1-D678BFA858FC}"/>
          </ac:picMkLst>
        </pc:picChg>
        <pc:picChg chg="mod ord">
          <ac:chgData name="Kshitij Srivastava" userId="9ca786a045148134" providerId="Windows Live" clId="Web-{D664CE43-6757-4452-A03A-C66936F890F5}" dt="2021-05-04T17:55:21.753" v="330"/>
          <ac:picMkLst>
            <pc:docMk/>
            <pc:sldMk cId="1810078315" sldId="289"/>
            <ac:picMk id="4" creationId="{E66F773B-662F-4717-AFE2-9358E4B0A3C3}"/>
          </ac:picMkLst>
        </pc:picChg>
      </pc:sldChg>
      <pc:sldChg chg="addSp modSp mod modClrScheme chgLayout">
        <pc:chgData name="Kshitij Srivastava" userId="9ca786a045148134" providerId="Windows Live" clId="Web-{D664CE43-6757-4452-A03A-C66936F890F5}" dt="2021-05-04T18:27:36.324" v="558" actId="1076"/>
        <pc:sldMkLst>
          <pc:docMk/>
          <pc:sldMk cId="2016719555" sldId="291"/>
        </pc:sldMkLst>
        <pc:spChg chg="mod ord">
          <ac:chgData name="Kshitij Srivastava" userId="9ca786a045148134" providerId="Windows Live" clId="Web-{D664CE43-6757-4452-A03A-C66936F890F5}" dt="2021-05-04T17:55:21.753" v="330"/>
          <ac:spMkLst>
            <pc:docMk/>
            <pc:sldMk cId="2016719555" sldId="291"/>
            <ac:spMk id="2" creationId="{15A84706-F857-4151-8FB0-34D1CAF40249}"/>
          </ac:spMkLst>
        </pc:spChg>
        <pc:picChg chg="add mod">
          <ac:chgData name="Kshitij Srivastava" userId="9ca786a045148134" providerId="Windows Live" clId="Web-{D664CE43-6757-4452-A03A-C66936F890F5}" dt="2021-05-04T18:27:34.589" v="557" actId="1076"/>
          <ac:picMkLst>
            <pc:docMk/>
            <pc:sldMk cId="2016719555" sldId="291"/>
            <ac:picMk id="3" creationId="{AC70915D-C387-4C6F-94D0-388CC5D2E02B}"/>
          </ac:picMkLst>
        </pc:picChg>
        <pc:picChg chg="add mod">
          <ac:chgData name="Kshitij Srivastava" userId="9ca786a045148134" providerId="Windows Live" clId="Web-{D664CE43-6757-4452-A03A-C66936F890F5}" dt="2021-05-04T18:27:36.324" v="558" actId="1076"/>
          <ac:picMkLst>
            <pc:docMk/>
            <pc:sldMk cId="2016719555" sldId="291"/>
            <ac:picMk id="4" creationId="{F6975262-689A-4A30-9F2E-792426415DA5}"/>
          </ac:picMkLst>
        </pc:picChg>
      </pc:sldChg>
      <pc:sldChg chg="modSp mod modClrScheme chgLayout">
        <pc:chgData name="Kshitij Srivastava" userId="9ca786a045148134" providerId="Windows Live" clId="Web-{D664CE43-6757-4452-A03A-C66936F890F5}" dt="2021-05-04T17:55:21.753" v="330"/>
        <pc:sldMkLst>
          <pc:docMk/>
          <pc:sldMk cId="2020660104" sldId="292"/>
        </pc:sldMkLst>
        <pc:spChg chg="mod ord">
          <ac:chgData name="Kshitij Srivastava" userId="9ca786a045148134" providerId="Windows Live" clId="Web-{D664CE43-6757-4452-A03A-C66936F890F5}" dt="2021-05-04T17:55:21.753" v="330"/>
          <ac:spMkLst>
            <pc:docMk/>
            <pc:sldMk cId="2020660104" sldId="292"/>
            <ac:spMk id="2" creationId="{FE382F85-84DF-424A-B414-A10F42DE3E96}"/>
          </ac:spMkLst>
        </pc:spChg>
        <pc:picChg chg="mod ord">
          <ac:chgData name="Kshitij Srivastava" userId="9ca786a045148134" providerId="Windows Live" clId="Web-{D664CE43-6757-4452-A03A-C66936F890F5}" dt="2021-05-04T17:55:21.753" v="330"/>
          <ac:picMkLst>
            <pc:docMk/>
            <pc:sldMk cId="2020660104" sldId="292"/>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141184844" sldId="293"/>
        </pc:sldMkLst>
        <pc:spChg chg="mod ord">
          <ac:chgData name="Kshitij Srivastava" userId="9ca786a045148134" providerId="Windows Live" clId="Web-{D664CE43-6757-4452-A03A-C66936F890F5}" dt="2021-05-04T17:55:21.753" v="330"/>
          <ac:spMkLst>
            <pc:docMk/>
            <pc:sldMk cId="141184844" sldId="293"/>
            <ac:spMk id="2" creationId="{FE382F85-84DF-424A-B414-A10F42DE3E96}"/>
          </ac:spMkLst>
        </pc:spChg>
        <pc:picChg chg="mod ord">
          <ac:chgData name="Kshitij Srivastava" userId="9ca786a045148134" providerId="Windows Live" clId="Web-{D664CE43-6757-4452-A03A-C66936F890F5}" dt="2021-05-04T17:55:21.753" v="330"/>
          <ac:picMkLst>
            <pc:docMk/>
            <pc:sldMk cId="141184844" sldId="293"/>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1703738372" sldId="294"/>
        </pc:sldMkLst>
        <pc:spChg chg="mod ord">
          <ac:chgData name="Kshitij Srivastava" userId="9ca786a045148134" providerId="Windows Live" clId="Web-{D664CE43-6757-4452-A03A-C66936F890F5}" dt="2021-05-04T17:55:21.753" v="330"/>
          <ac:spMkLst>
            <pc:docMk/>
            <pc:sldMk cId="1703738372" sldId="294"/>
            <ac:spMk id="2" creationId="{FE382F85-84DF-424A-B414-A10F42DE3E96}"/>
          </ac:spMkLst>
        </pc:spChg>
        <pc:picChg chg="mod ord">
          <ac:chgData name="Kshitij Srivastava" userId="9ca786a045148134" providerId="Windows Live" clId="Web-{D664CE43-6757-4452-A03A-C66936F890F5}" dt="2021-05-04T17:55:21.753" v="330"/>
          <ac:picMkLst>
            <pc:docMk/>
            <pc:sldMk cId="1703738372" sldId="294"/>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1425515115" sldId="295"/>
        </pc:sldMkLst>
        <pc:spChg chg="mod ord">
          <ac:chgData name="Kshitij Srivastava" userId="9ca786a045148134" providerId="Windows Live" clId="Web-{D664CE43-6757-4452-A03A-C66936F890F5}" dt="2021-05-04T17:55:21.753" v="330"/>
          <ac:spMkLst>
            <pc:docMk/>
            <pc:sldMk cId="1425515115" sldId="295"/>
            <ac:spMk id="2" creationId="{FE382F85-84DF-424A-B414-A10F42DE3E96}"/>
          </ac:spMkLst>
        </pc:spChg>
        <pc:picChg chg="mod ord">
          <ac:chgData name="Kshitij Srivastava" userId="9ca786a045148134" providerId="Windows Live" clId="Web-{D664CE43-6757-4452-A03A-C66936F890F5}" dt="2021-05-04T17:55:21.753" v="330"/>
          <ac:picMkLst>
            <pc:docMk/>
            <pc:sldMk cId="1425515115" sldId="295"/>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2733611132" sldId="296"/>
        </pc:sldMkLst>
        <pc:spChg chg="mod ord">
          <ac:chgData name="Kshitij Srivastava" userId="9ca786a045148134" providerId="Windows Live" clId="Web-{D664CE43-6757-4452-A03A-C66936F890F5}" dt="2021-05-04T17:55:21.753" v="330"/>
          <ac:spMkLst>
            <pc:docMk/>
            <pc:sldMk cId="2733611132" sldId="296"/>
            <ac:spMk id="2" creationId="{FE382F85-84DF-424A-B414-A10F42DE3E96}"/>
          </ac:spMkLst>
        </pc:spChg>
        <pc:picChg chg="mod ord">
          <ac:chgData name="Kshitij Srivastava" userId="9ca786a045148134" providerId="Windows Live" clId="Web-{D664CE43-6757-4452-A03A-C66936F890F5}" dt="2021-05-04T17:55:21.753" v="330"/>
          <ac:picMkLst>
            <pc:docMk/>
            <pc:sldMk cId="2733611132" sldId="296"/>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2369514157" sldId="297"/>
        </pc:sldMkLst>
        <pc:spChg chg="mod ord">
          <ac:chgData name="Kshitij Srivastava" userId="9ca786a045148134" providerId="Windows Live" clId="Web-{D664CE43-6757-4452-A03A-C66936F890F5}" dt="2021-05-04T17:55:21.753" v="330"/>
          <ac:spMkLst>
            <pc:docMk/>
            <pc:sldMk cId="2369514157" sldId="297"/>
            <ac:spMk id="2" creationId="{FE382F85-84DF-424A-B414-A10F42DE3E96}"/>
          </ac:spMkLst>
        </pc:spChg>
        <pc:picChg chg="mod ord">
          <ac:chgData name="Kshitij Srivastava" userId="9ca786a045148134" providerId="Windows Live" clId="Web-{D664CE43-6757-4452-A03A-C66936F890F5}" dt="2021-05-04T17:55:21.753" v="330"/>
          <ac:picMkLst>
            <pc:docMk/>
            <pc:sldMk cId="2369514157" sldId="297"/>
            <ac:picMk id="4" creationId="{6D5CA5BE-7AFE-4163-9BE8-91EF537BA52C}"/>
          </ac:picMkLst>
        </pc:picChg>
      </pc:sldChg>
      <pc:sldChg chg="modSp mod modClrScheme chgLayout">
        <pc:chgData name="Kshitij Srivastava" userId="9ca786a045148134" providerId="Windows Live" clId="Web-{D664CE43-6757-4452-A03A-C66936F890F5}" dt="2021-05-04T17:55:21.753" v="330"/>
        <pc:sldMkLst>
          <pc:docMk/>
          <pc:sldMk cId="3228801404" sldId="298"/>
        </pc:sldMkLst>
        <pc:spChg chg="mod ord">
          <ac:chgData name="Kshitij Srivastava" userId="9ca786a045148134" providerId="Windows Live" clId="Web-{D664CE43-6757-4452-A03A-C66936F890F5}" dt="2021-05-04T17:55:21.753" v="330"/>
          <ac:spMkLst>
            <pc:docMk/>
            <pc:sldMk cId="3228801404" sldId="298"/>
            <ac:spMk id="2" creationId="{FE382F85-84DF-424A-B414-A10F42DE3E96}"/>
          </ac:spMkLst>
        </pc:spChg>
        <pc:picChg chg="mod ord">
          <ac:chgData name="Kshitij Srivastava" userId="9ca786a045148134" providerId="Windows Live" clId="Web-{D664CE43-6757-4452-A03A-C66936F890F5}" dt="2021-05-04T17:55:21.753" v="330"/>
          <ac:picMkLst>
            <pc:docMk/>
            <pc:sldMk cId="3228801404" sldId="298"/>
            <ac:picMk id="4" creationId="{6D5CA5BE-7AFE-4163-9BE8-91EF537BA52C}"/>
          </ac:picMkLst>
        </pc:picChg>
      </pc:sldChg>
      <pc:sldChg chg="delSp modSp mod modClrScheme delDesignElem chgLayout">
        <pc:chgData name="Kshitij Srivastava" userId="9ca786a045148134" providerId="Windows Live" clId="Web-{D664CE43-6757-4452-A03A-C66936F890F5}" dt="2021-05-04T18:12:40.147" v="489" actId="1076"/>
        <pc:sldMkLst>
          <pc:docMk/>
          <pc:sldMk cId="1745159575" sldId="299"/>
        </pc:sldMkLst>
        <pc:spChg chg="del">
          <ac:chgData name="Kshitij Srivastava" userId="9ca786a045148134" providerId="Windows Live" clId="Web-{D664CE43-6757-4452-A03A-C66936F890F5}" dt="2021-05-04T17:52:49.193" v="324"/>
          <ac:spMkLst>
            <pc:docMk/>
            <pc:sldMk cId="1745159575" sldId="299"/>
            <ac:spMk id="9" creationId="{41497DE5-0939-4D1D-9350-0C5E1B209C68}"/>
          </ac:spMkLst>
        </pc:spChg>
        <pc:spChg chg="del">
          <ac:chgData name="Kshitij Srivastava" userId="9ca786a045148134" providerId="Windows Live" clId="Web-{D664CE43-6757-4452-A03A-C66936F890F5}" dt="2021-05-04T17:52:49.193" v="324"/>
          <ac:spMkLst>
            <pc:docMk/>
            <pc:sldMk cId="1745159575" sldId="299"/>
            <ac:spMk id="11" creationId="{5CCC70ED-6C63-4537-B7EB-51990D6C0A6F}"/>
          </ac:spMkLst>
        </pc:spChg>
        <pc:spChg chg="del">
          <ac:chgData name="Kshitij Srivastava" userId="9ca786a045148134" providerId="Windows Live" clId="Web-{D664CE43-6757-4452-A03A-C66936F890F5}" dt="2021-05-04T17:52:49.193" v="324"/>
          <ac:spMkLst>
            <pc:docMk/>
            <pc:sldMk cId="1745159575" sldId="299"/>
            <ac:spMk id="13" creationId="{B76E24C1-2968-40DC-A36E-F6B85F0F0752}"/>
          </ac:spMkLst>
        </pc:spChg>
        <pc:picChg chg="mod ord">
          <ac:chgData name="Kshitij Srivastava" userId="9ca786a045148134" providerId="Windows Live" clId="Web-{D664CE43-6757-4452-A03A-C66936F890F5}" dt="2021-05-04T18:12:40.147" v="489" actId="1076"/>
          <ac:picMkLst>
            <pc:docMk/>
            <pc:sldMk cId="1745159575" sldId="299"/>
            <ac:picMk id="4" creationId="{2F530EB1-306E-4E9E-BB9B-368ABDB97DC7}"/>
          </ac:picMkLst>
        </pc:picChg>
      </pc:sldChg>
      <pc:sldChg chg="modSp mod modClrScheme chgLayout">
        <pc:chgData name="Kshitij Srivastava" userId="9ca786a045148134" providerId="Windows Live" clId="Web-{D664CE43-6757-4452-A03A-C66936F890F5}" dt="2021-05-04T17:55:21.753" v="330"/>
        <pc:sldMkLst>
          <pc:docMk/>
          <pc:sldMk cId="3576203455" sldId="300"/>
        </pc:sldMkLst>
        <pc:spChg chg="mod ord">
          <ac:chgData name="Kshitij Srivastava" userId="9ca786a045148134" providerId="Windows Live" clId="Web-{D664CE43-6757-4452-A03A-C66936F890F5}" dt="2021-05-04T17:55:21.753" v="330"/>
          <ac:spMkLst>
            <pc:docMk/>
            <pc:sldMk cId="3576203455" sldId="300"/>
            <ac:spMk id="2" creationId="{2E3D2913-4B88-41E9-B035-73B4D249465D}"/>
          </ac:spMkLst>
        </pc:spChg>
      </pc:sldChg>
      <pc:sldChg chg="mod modClrScheme chgLayout">
        <pc:chgData name="Kshitij Srivastava" userId="9ca786a045148134" providerId="Windows Live" clId="Web-{D664CE43-6757-4452-A03A-C66936F890F5}" dt="2021-05-04T17:55:21.753" v="330"/>
        <pc:sldMkLst>
          <pc:docMk/>
          <pc:sldMk cId="446092290" sldId="301"/>
        </pc:sldMkLst>
      </pc:sldChg>
      <pc:sldChg chg="addSp delSp modSp new mod modClrScheme addAnim delAnim modAnim chgLayout">
        <pc:chgData name="Kshitij Srivastava" userId="9ca786a045148134" providerId="Windows Live" clId="Web-{D664CE43-6757-4452-A03A-C66936F890F5}" dt="2021-05-04T17:55:21.753" v="330"/>
        <pc:sldMkLst>
          <pc:docMk/>
          <pc:sldMk cId="1096818793" sldId="302"/>
        </pc:sldMkLst>
        <pc:spChg chg="add mod ord">
          <ac:chgData name="Kshitij Srivastava" userId="9ca786a045148134" providerId="Windows Live" clId="Web-{D664CE43-6757-4452-A03A-C66936F890F5}" dt="2021-05-04T17:55:21.753" v="330"/>
          <ac:spMkLst>
            <pc:docMk/>
            <pc:sldMk cId="1096818793" sldId="302"/>
            <ac:spMk id="2" creationId="{86115646-9E41-44E9-A4EB-9828A224CB00}"/>
          </ac:spMkLst>
        </pc:spChg>
        <pc:spChg chg="add del mod">
          <ac:chgData name="Kshitij Srivastava" userId="9ca786a045148134" providerId="Windows Live" clId="Web-{D664CE43-6757-4452-A03A-C66936F890F5}" dt="2021-05-04T17:30:22.568" v="71"/>
          <ac:spMkLst>
            <pc:docMk/>
            <pc:sldMk cId="1096818793" sldId="302"/>
            <ac:spMk id="3" creationId="{95D9307B-64E6-4F0C-90DE-58F833215AF8}"/>
          </ac:spMkLst>
        </pc:spChg>
        <pc:spChg chg="add del">
          <ac:chgData name="Kshitij Srivastava" userId="9ca786a045148134" providerId="Windows Live" clId="Web-{D664CE43-6757-4452-A03A-C66936F890F5}" dt="2021-05-04T17:28:18.179" v="48"/>
          <ac:spMkLst>
            <pc:docMk/>
            <pc:sldMk cId="1096818793" sldId="302"/>
            <ac:spMk id="4" creationId="{F610090B-FA46-413B-BB6D-548B04A837B1}"/>
          </ac:spMkLst>
        </pc:spChg>
        <pc:spChg chg="add mod">
          <ac:chgData name="Kshitij Srivastava" userId="9ca786a045148134" providerId="Windows Live" clId="Web-{D664CE43-6757-4452-A03A-C66936F890F5}" dt="2021-05-04T17:32:09.333" v="98" actId="1076"/>
          <ac:spMkLst>
            <pc:docMk/>
            <pc:sldMk cId="1096818793" sldId="302"/>
            <ac:spMk id="6" creationId="{0D753F95-9978-42AA-B55C-7AFB117D49CA}"/>
          </ac:spMkLst>
        </pc:spChg>
        <pc:spChg chg="add mod">
          <ac:chgData name="Kshitij Srivastava" userId="9ca786a045148134" providerId="Windows Live" clId="Web-{D664CE43-6757-4452-A03A-C66936F890F5}" dt="2021-05-04T17:32:09.348" v="101" actId="1076"/>
          <ac:spMkLst>
            <pc:docMk/>
            <pc:sldMk cId="1096818793" sldId="302"/>
            <ac:spMk id="12" creationId="{AEA34866-B4B9-407A-A88D-55255A886E6B}"/>
          </ac:spMkLst>
        </pc:spChg>
        <pc:spChg chg="add mod">
          <ac:chgData name="Kshitij Srivastava" userId="9ca786a045148134" providerId="Windows Live" clId="Web-{D664CE43-6757-4452-A03A-C66936F890F5}" dt="2021-05-04T17:32:09.364" v="104" actId="1076"/>
          <ac:spMkLst>
            <pc:docMk/>
            <pc:sldMk cId="1096818793" sldId="302"/>
            <ac:spMk id="18" creationId="{78A1EEB4-336B-4C63-A83C-62640E5AF365}"/>
          </ac:spMkLst>
        </pc:spChg>
        <pc:spChg chg="add mod">
          <ac:chgData name="Kshitij Srivastava" userId="9ca786a045148134" providerId="Windows Live" clId="Web-{D664CE43-6757-4452-A03A-C66936F890F5}" dt="2021-05-04T17:32:09.364" v="105" actId="1076"/>
          <ac:spMkLst>
            <pc:docMk/>
            <pc:sldMk cId="1096818793" sldId="302"/>
            <ac:spMk id="20" creationId="{3C267392-9013-457A-BD9A-443698ADEF84}"/>
          </ac:spMkLst>
        </pc:spChg>
        <pc:spChg chg="add mod">
          <ac:chgData name="Kshitij Srivastava" userId="9ca786a045148134" providerId="Windows Live" clId="Web-{D664CE43-6757-4452-A03A-C66936F890F5}" dt="2021-05-04T17:32:09.379" v="106" actId="1076"/>
          <ac:spMkLst>
            <pc:docMk/>
            <pc:sldMk cId="1096818793" sldId="302"/>
            <ac:spMk id="22" creationId="{FBC41315-A90F-4D38-B617-CACB136044AD}"/>
          </ac:spMkLst>
        </pc:spChg>
        <pc:spChg chg="add mod">
          <ac:chgData name="Kshitij Srivastava" userId="9ca786a045148134" providerId="Windows Live" clId="Web-{D664CE43-6757-4452-A03A-C66936F890F5}" dt="2021-05-04T17:32:09.379" v="107" actId="1076"/>
          <ac:spMkLst>
            <pc:docMk/>
            <pc:sldMk cId="1096818793" sldId="302"/>
            <ac:spMk id="24" creationId="{33E9B500-8EF9-4B88-B6DE-B8894286BFF9}"/>
          </ac:spMkLst>
        </pc:spChg>
        <pc:spChg chg="add mod">
          <ac:chgData name="Kshitij Srivastava" userId="9ca786a045148134" providerId="Windows Live" clId="Web-{D664CE43-6757-4452-A03A-C66936F890F5}" dt="2021-05-04T17:34:32.456" v="141" actId="1076"/>
          <ac:spMkLst>
            <pc:docMk/>
            <pc:sldMk cId="1096818793" sldId="302"/>
            <ac:spMk id="28" creationId="{FF8F3E38-7BDC-4BDD-AED4-AC28E37C0AA9}"/>
          </ac:spMkLst>
        </pc:spChg>
        <pc:spChg chg="add mod">
          <ac:chgData name="Kshitij Srivastava" userId="9ca786a045148134" providerId="Windows Live" clId="Web-{D664CE43-6757-4452-A03A-C66936F890F5}" dt="2021-05-04T17:35:21.690" v="152" actId="1076"/>
          <ac:spMkLst>
            <pc:docMk/>
            <pc:sldMk cId="1096818793" sldId="302"/>
            <ac:spMk id="29" creationId="{9341126E-B9F1-4660-B1A5-30B1C4812C69}"/>
          </ac:spMkLst>
        </pc:spChg>
        <pc:picChg chg="add mod">
          <ac:chgData name="Kshitij Srivastava" userId="9ca786a045148134" providerId="Windows Live" clId="Web-{D664CE43-6757-4452-A03A-C66936F890F5}" dt="2021-05-04T17:33:03.473" v="122" actId="1076"/>
          <ac:picMkLst>
            <pc:docMk/>
            <pc:sldMk cId="1096818793" sldId="302"/>
            <ac:picMk id="26" creationId="{C32976F4-5006-43C7-B041-C5E6645B5F57}"/>
          </ac:picMkLst>
        </pc:picChg>
        <pc:cxnChg chg="add mod">
          <ac:chgData name="Kshitij Srivastava" userId="9ca786a045148134" providerId="Windows Live" clId="Web-{D664CE43-6757-4452-A03A-C66936F890F5}" dt="2021-05-04T17:32:09.333" v="99" actId="1076"/>
          <ac:cxnSpMkLst>
            <pc:docMk/>
            <pc:sldMk cId="1096818793" sldId="302"/>
            <ac:cxnSpMk id="8" creationId="{79E5C338-2C7F-4D20-A61F-E27AB2CA7609}"/>
          </ac:cxnSpMkLst>
        </pc:cxnChg>
        <pc:cxnChg chg="add mod">
          <ac:chgData name="Kshitij Srivastava" userId="9ca786a045148134" providerId="Windows Live" clId="Web-{D664CE43-6757-4452-A03A-C66936F890F5}" dt="2021-05-04T17:32:09.333" v="100" actId="1076"/>
          <ac:cxnSpMkLst>
            <pc:docMk/>
            <pc:sldMk cId="1096818793" sldId="302"/>
            <ac:cxnSpMk id="10" creationId="{70EC2472-721C-4B2E-9909-A6FC8154DFB4}"/>
          </ac:cxnSpMkLst>
        </pc:cxnChg>
        <pc:cxnChg chg="add mod">
          <ac:chgData name="Kshitij Srivastava" userId="9ca786a045148134" providerId="Windows Live" clId="Web-{D664CE43-6757-4452-A03A-C66936F890F5}" dt="2021-05-04T17:32:09.348" v="102" actId="1076"/>
          <ac:cxnSpMkLst>
            <pc:docMk/>
            <pc:sldMk cId="1096818793" sldId="302"/>
            <ac:cxnSpMk id="14" creationId="{497148A8-3041-494E-8217-D412CECC7CE6}"/>
          </ac:cxnSpMkLst>
        </pc:cxnChg>
        <pc:cxnChg chg="add mod">
          <ac:chgData name="Kshitij Srivastava" userId="9ca786a045148134" providerId="Windows Live" clId="Web-{D664CE43-6757-4452-A03A-C66936F890F5}" dt="2021-05-04T17:32:09.364" v="103" actId="1076"/>
          <ac:cxnSpMkLst>
            <pc:docMk/>
            <pc:sldMk cId="1096818793" sldId="302"/>
            <ac:cxnSpMk id="16" creationId="{56D1A45A-48EB-4E32-BF30-9D6CA9195463}"/>
          </ac:cxnSpMkLst>
        </pc:cxnChg>
        <pc:cxnChg chg="add del mod">
          <ac:chgData name="Kshitij Srivastava" userId="9ca786a045148134" providerId="Windows Live" clId="Web-{D664CE43-6757-4452-A03A-C66936F890F5}" dt="2021-05-04T17:31:55.255" v="94"/>
          <ac:cxnSpMkLst>
            <pc:docMk/>
            <pc:sldMk cId="1096818793" sldId="302"/>
            <ac:cxnSpMk id="25" creationId="{AF56691A-2624-435A-AFBD-C048D6177D86}"/>
          </ac:cxnSpMkLst>
        </pc:cxnChg>
        <pc:cxnChg chg="add mod">
          <ac:chgData name="Kshitij Srivastava" userId="9ca786a045148134" providerId="Windows Live" clId="Web-{D664CE43-6757-4452-A03A-C66936F890F5}" dt="2021-05-04T17:32:44.879" v="116" actId="1076"/>
          <ac:cxnSpMkLst>
            <pc:docMk/>
            <pc:sldMk cId="1096818793" sldId="302"/>
            <ac:cxnSpMk id="27" creationId="{6E0E2060-5A94-4ACA-BB59-F326110C668F}"/>
          </ac:cxnSpMkLst>
        </pc:cxnChg>
      </pc:sldChg>
      <pc:sldChg chg="modSp del">
        <pc:chgData name="Kshitij Srivastava" userId="9ca786a045148134" providerId="Windows Live" clId="Web-{D664CE43-6757-4452-A03A-C66936F890F5}" dt="2021-05-04T17:23:53.572" v="4"/>
        <pc:sldMkLst>
          <pc:docMk/>
          <pc:sldMk cId="1167848382" sldId="302"/>
        </pc:sldMkLst>
        <pc:spChg chg="mod">
          <ac:chgData name="Kshitij Srivastava" userId="9ca786a045148134" providerId="Windows Live" clId="Web-{D664CE43-6757-4452-A03A-C66936F890F5}" dt="2021-05-04T17:20:51.106" v="1" actId="20577"/>
          <ac:spMkLst>
            <pc:docMk/>
            <pc:sldMk cId="1167848382" sldId="302"/>
            <ac:spMk id="2" creationId="{2FD4CBC6-8417-4D3E-AE31-6972136E6B01}"/>
          </ac:spMkLst>
        </pc:spChg>
      </pc:sldChg>
      <pc:sldChg chg="new del">
        <pc:chgData name="Kshitij Srivastava" userId="9ca786a045148134" providerId="Windows Live" clId="Web-{D664CE43-6757-4452-A03A-C66936F890F5}" dt="2021-05-04T17:41:22.810" v="203"/>
        <pc:sldMkLst>
          <pc:docMk/>
          <pc:sldMk cId="45339852" sldId="303"/>
        </pc:sldMkLst>
      </pc:sldChg>
      <pc:sldChg chg="del">
        <pc:chgData name="Kshitij Srivastava" userId="9ca786a045148134" providerId="Windows Live" clId="Web-{D664CE43-6757-4452-A03A-C66936F890F5}" dt="2021-05-04T17:23:56.650" v="5"/>
        <pc:sldMkLst>
          <pc:docMk/>
          <pc:sldMk cId="3305401802" sldId="303"/>
        </pc:sldMkLst>
      </pc:sldChg>
      <pc:sldChg chg="addSp delSp modSp add mod replId modClrScheme chgLayout">
        <pc:chgData name="Kshitij Srivastava" userId="9ca786a045148134" providerId="Windows Live" clId="Web-{D664CE43-6757-4452-A03A-C66936F890F5}" dt="2021-05-04T17:58:08.971" v="352" actId="20577"/>
        <pc:sldMkLst>
          <pc:docMk/>
          <pc:sldMk cId="1340173023" sldId="304"/>
        </pc:sldMkLst>
        <pc:spChg chg="mod ord">
          <ac:chgData name="Kshitij Srivastava" userId="9ca786a045148134" providerId="Windows Live" clId="Web-{D664CE43-6757-4452-A03A-C66936F890F5}" dt="2021-05-04T17:55:21.753" v="330"/>
          <ac:spMkLst>
            <pc:docMk/>
            <pc:sldMk cId="1340173023" sldId="304"/>
            <ac:spMk id="2" creationId="{4A1DBF79-C47E-4F10-8D43-BECAF147D994}"/>
          </ac:spMkLst>
        </pc:spChg>
        <pc:spChg chg="del mod">
          <ac:chgData name="Kshitij Srivastava" userId="9ca786a045148134" providerId="Windows Live" clId="Web-{D664CE43-6757-4452-A03A-C66936F890F5}" dt="2021-05-04T17:46:35.463" v="207"/>
          <ac:spMkLst>
            <pc:docMk/>
            <pc:sldMk cId="1340173023" sldId="304"/>
            <ac:spMk id="3" creationId="{31E6380D-D481-4974-85AB-2BD88E132AFE}"/>
          </ac:spMkLst>
        </pc:spChg>
        <pc:spChg chg="add mod ord">
          <ac:chgData name="Kshitij Srivastava" userId="9ca786a045148134" providerId="Windows Live" clId="Web-{D664CE43-6757-4452-A03A-C66936F890F5}" dt="2021-05-04T17:58:08.971" v="352" actId="20577"/>
          <ac:spMkLst>
            <pc:docMk/>
            <pc:sldMk cId="1340173023" sldId="304"/>
            <ac:spMk id="105" creationId="{DE6F1812-37C9-49C0-85EC-B8EB4E05ED61}"/>
          </ac:spMkLst>
        </pc:spChg>
        <pc:spChg chg="add mod">
          <ac:chgData name="Kshitij Srivastava" userId="9ca786a045148134" providerId="Windows Live" clId="Web-{D664CE43-6757-4452-A03A-C66936F890F5}" dt="2021-05-04T17:57:47.626" v="346"/>
          <ac:spMkLst>
            <pc:docMk/>
            <pc:sldMk cId="1340173023" sldId="304"/>
            <ac:spMk id="106" creationId="{012936A1-864B-4BA7-8840-69AD26B0F67D}"/>
          </ac:spMkLst>
        </pc:spChg>
        <pc:spChg chg="add mod">
          <ac:chgData name="Kshitij Srivastava" userId="9ca786a045148134" providerId="Windows Live" clId="Web-{D664CE43-6757-4452-A03A-C66936F890F5}" dt="2021-05-04T17:57:47.658" v="347"/>
          <ac:spMkLst>
            <pc:docMk/>
            <pc:sldMk cId="1340173023" sldId="304"/>
            <ac:spMk id="107" creationId="{AB9B72B1-7A4D-4791-A1CE-552299E7B0B0}"/>
          </ac:spMkLst>
        </pc:spChg>
        <pc:spChg chg="add mod">
          <ac:chgData name="Kshitij Srivastava" userId="9ca786a045148134" providerId="Windows Live" clId="Web-{D664CE43-6757-4452-A03A-C66936F890F5}" dt="2021-05-04T17:57:47.673" v="348"/>
          <ac:spMkLst>
            <pc:docMk/>
            <pc:sldMk cId="1340173023" sldId="304"/>
            <ac:spMk id="108" creationId="{B5494BF4-44C5-41C7-BD23-31468B3D0173}"/>
          </ac:spMkLst>
        </pc:spChg>
        <pc:spChg chg="add mod">
          <ac:chgData name="Kshitij Srivastava" userId="9ca786a045148134" providerId="Windows Live" clId="Web-{D664CE43-6757-4452-A03A-C66936F890F5}" dt="2021-05-04T17:57:47.705" v="349"/>
          <ac:spMkLst>
            <pc:docMk/>
            <pc:sldMk cId="1340173023" sldId="304"/>
            <ac:spMk id="109" creationId="{8A98AB6C-4C0A-4AAB-BE7D-8527DCCDBAB1}"/>
          </ac:spMkLst>
        </pc:spChg>
        <pc:spChg chg="add mod">
          <ac:chgData name="Kshitij Srivastava" userId="9ca786a045148134" providerId="Windows Live" clId="Web-{D664CE43-6757-4452-A03A-C66936F890F5}" dt="2021-05-04T17:57:47.736" v="350"/>
          <ac:spMkLst>
            <pc:docMk/>
            <pc:sldMk cId="1340173023" sldId="304"/>
            <ac:spMk id="110" creationId="{899215F7-6AF3-4536-9D8F-755CBA776250}"/>
          </ac:spMkLst>
        </pc:spChg>
        <pc:graphicFrameChg chg="add del mod ord modGraphic">
          <ac:chgData name="Kshitij Srivastava" userId="9ca786a045148134" providerId="Windows Live" clId="Web-{D664CE43-6757-4452-A03A-C66936F890F5}" dt="2021-05-04T17:48:18.305" v="214"/>
          <ac:graphicFrameMkLst>
            <pc:docMk/>
            <pc:sldMk cId="1340173023" sldId="304"/>
            <ac:graphicFrameMk id="4" creationId="{0D48B39B-12B4-48B2-B285-1B665EB1E699}"/>
          </ac:graphicFrameMkLst>
        </pc:graphicFrameChg>
      </pc:sldChg>
      <pc:sldChg chg="modSp del">
        <pc:chgData name="Kshitij Srivastava" userId="9ca786a045148134" providerId="Windows Live" clId="Web-{D664CE43-6757-4452-A03A-C66936F890F5}" dt="2021-05-04T17:24:00.932" v="6"/>
        <pc:sldMkLst>
          <pc:docMk/>
          <pc:sldMk cId="2698517217" sldId="304"/>
        </pc:sldMkLst>
        <pc:spChg chg="mod">
          <ac:chgData name="Kshitij Srivastava" userId="9ca786a045148134" providerId="Windows Live" clId="Web-{D664CE43-6757-4452-A03A-C66936F890F5}" dt="2021-05-04T17:20:57.825" v="3" actId="20577"/>
          <ac:spMkLst>
            <pc:docMk/>
            <pc:sldMk cId="2698517217" sldId="304"/>
            <ac:spMk id="2" creationId="{A0D7E5C0-EDFA-4791-8839-72657957CE8E}"/>
          </ac:spMkLst>
        </pc:spChg>
      </pc:sldChg>
      <pc:sldChg chg="addSp delSp modSp new mod modClrScheme addAnim delAnim modAnim chgLayout">
        <pc:chgData name="Kshitij Srivastava" userId="9ca786a045148134" providerId="Windows Live" clId="Web-{D664CE43-6757-4452-A03A-C66936F890F5}" dt="2021-05-04T18:19:32.236" v="545"/>
        <pc:sldMkLst>
          <pc:docMk/>
          <pc:sldMk cId="2196728187" sldId="305"/>
        </pc:sldMkLst>
        <pc:spChg chg="mod ord">
          <ac:chgData name="Kshitij Srivastava" userId="9ca786a045148134" providerId="Windows Live" clId="Web-{D664CE43-6757-4452-A03A-C66936F890F5}" dt="2021-05-04T18:03:36.294" v="398"/>
          <ac:spMkLst>
            <pc:docMk/>
            <pc:sldMk cId="2196728187" sldId="305"/>
            <ac:spMk id="2" creationId="{8631C4BD-E7B7-4052-8695-27C97F8A808B}"/>
          </ac:spMkLst>
        </pc:spChg>
        <pc:spChg chg="del mod">
          <ac:chgData name="Kshitij Srivastava" userId="9ca786a045148134" providerId="Windows Live" clId="Web-{D664CE43-6757-4452-A03A-C66936F890F5}" dt="2021-05-04T18:03:36.294" v="398"/>
          <ac:spMkLst>
            <pc:docMk/>
            <pc:sldMk cId="2196728187" sldId="305"/>
            <ac:spMk id="3" creationId="{936AE5EE-6707-4DBF-B8BC-F15971569A96}"/>
          </ac:spMkLst>
        </pc:spChg>
        <pc:spChg chg="add mod">
          <ac:chgData name="Kshitij Srivastava" userId="9ca786a045148134" providerId="Windows Live" clId="Web-{D664CE43-6757-4452-A03A-C66936F890F5}" dt="2021-05-04T18:07:10.432" v="444" actId="20577"/>
          <ac:spMkLst>
            <pc:docMk/>
            <pc:sldMk cId="2196728187" sldId="305"/>
            <ac:spMk id="4" creationId="{A68A1393-C1CF-412F-BDFE-05F80C7496A9}"/>
          </ac:spMkLst>
        </pc:spChg>
        <pc:spChg chg="add mod">
          <ac:chgData name="Kshitij Srivastava" userId="9ca786a045148134" providerId="Windows Live" clId="Web-{D664CE43-6757-4452-A03A-C66936F890F5}" dt="2021-05-04T18:07:16.213" v="446" actId="20577"/>
          <ac:spMkLst>
            <pc:docMk/>
            <pc:sldMk cId="2196728187" sldId="305"/>
            <ac:spMk id="5" creationId="{7670BD47-2630-4831-8E3A-E7F18817B80B}"/>
          </ac:spMkLst>
        </pc:spChg>
        <pc:spChg chg="add mod">
          <ac:chgData name="Kshitij Srivastava" userId="9ca786a045148134" providerId="Windows Live" clId="Web-{D664CE43-6757-4452-A03A-C66936F890F5}" dt="2021-05-04T18:07:20.229" v="448" actId="20577"/>
          <ac:spMkLst>
            <pc:docMk/>
            <pc:sldMk cId="2196728187" sldId="305"/>
            <ac:spMk id="6" creationId="{B553B871-2960-4828-BF1B-CB3A1F7DBA12}"/>
          </ac:spMkLst>
        </pc:spChg>
        <pc:spChg chg="add mod">
          <ac:chgData name="Kshitij Srivastava" userId="9ca786a045148134" providerId="Windows Live" clId="Web-{D664CE43-6757-4452-A03A-C66936F890F5}" dt="2021-05-04T18:07:21.682" v="449" actId="20577"/>
          <ac:spMkLst>
            <pc:docMk/>
            <pc:sldMk cId="2196728187" sldId="305"/>
            <ac:spMk id="7" creationId="{3851C08F-CAF0-429D-8FE8-E0E3947DE7FB}"/>
          </ac:spMkLst>
        </pc:spChg>
        <pc:spChg chg="add mod">
          <ac:chgData name="Kshitij Srivastava" userId="9ca786a045148134" providerId="Windows Live" clId="Web-{D664CE43-6757-4452-A03A-C66936F890F5}" dt="2021-05-04T18:07:18.182" v="447" actId="20577"/>
          <ac:spMkLst>
            <pc:docMk/>
            <pc:sldMk cId="2196728187" sldId="305"/>
            <ac:spMk id="8" creationId="{80C50103-95D5-4FDE-BFF0-5E5A6B661CA6}"/>
          </ac:spMkLst>
        </pc:spChg>
        <pc:spChg chg="add mod">
          <ac:chgData name="Kshitij Srivastava" userId="9ca786a045148134" providerId="Windows Live" clId="Web-{D664CE43-6757-4452-A03A-C66936F890F5}" dt="2021-05-04T18:07:13.479" v="445" actId="20577"/>
          <ac:spMkLst>
            <pc:docMk/>
            <pc:sldMk cId="2196728187" sldId="305"/>
            <ac:spMk id="9" creationId="{42F3DFF8-35B0-4BF0-8CAA-CCEC4BC5DAD0}"/>
          </ac:spMkLst>
        </pc:spChg>
        <pc:spChg chg="add mod">
          <ac:chgData name="Kshitij Srivastava" userId="9ca786a045148134" providerId="Windows Live" clId="Web-{D664CE43-6757-4452-A03A-C66936F890F5}" dt="2021-05-04T18:11:42.101" v="488"/>
          <ac:spMkLst>
            <pc:docMk/>
            <pc:sldMk cId="2196728187" sldId="305"/>
            <ac:spMk id="15" creationId="{C01B18F0-06AB-4909-9D9C-56740FDBFA3E}"/>
          </ac:spMkLst>
        </pc:spChg>
        <pc:spChg chg="add mod">
          <ac:chgData name="Kshitij Srivastava" userId="9ca786a045148134" providerId="Windows Live" clId="Web-{D664CE43-6757-4452-A03A-C66936F890F5}" dt="2021-05-04T18:08:53.493" v="471" actId="20577"/>
          <ac:spMkLst>
            <pc:docMk/>
            <pc:sldMk cId="2196728187" sldId="305"/>
            <ac:spMk id="16" creationId="{D700A37F-27F6-4E78-BE7E-A402F1183F4D}"/>
          </ac:spMkLst>
        </pc:spChg>
        <pc:spChg chg="add mod">
          <ac:chgData name="Kshitij Srivastava" userId="9ca786a045148134" providerId="Windows Live" clId="Web-{D664CE43-6757-4452-A03A-C66936F890F5}" dt="2021-05-04T18:14:21.161" v="504"/>
          <ac:spMkLst>
            <pc:docMk/>
            <pc:sldMk cId="2196728187" sldId="305"/>
            <ac:spMk id="18" creationId="{BF325383-AD8D-4CEF-8999-7B12A9FF2FCC}"/>
          </ac:spMkLst>
        </pc:spChg>
        <pc:spChg chg="add mod">
          <ac:chgData name="Kshitij Srivastava" userId="9ca786a045148134" providerId="Windows Live" clId="Web-{D664CE43-6757-4452-A03A-C66936F890F5}" dt="2021-05-04T18:15:29.442" v="519" actId="1076"/>
          <ac:spMkLst>
            <pc:docMk/>
            <pc:sldMk cId="2196728187" sldId="305"/>
            <ac:spMk id="19" creationId="{E9315EEF-C3C4-41EF-A6FE-C4E2C091FE08}"/>
          </ac:spMkLst>
        </pc:spChg>
        <pc:spChg chg="add del mod">
          <ac:chgData name="Kshitij Srivastava" userId="9ca786a045148134" providerId="Windows Live" clId="Web-{D664CE43-6757-4452-A03A-C66936F890F5}" dt="2021-05-04T18:17:16.019" v="527"/>
          <ac:spMkLst>
            <pc:docMk/>
            <pc:sldMk cId="2196728187" sldId="305"/>
            <ac:spMk id="20" creationId="{54CAE000-EB81-4F69-AE7D-59A2A955164E}"/>
          </ac:spMkLst>
        </pc:spChg>
        <pc:picChg chg="add mod">
          <ac:chgData name="Kshitij Srivastava" userId="9ca786a045148134" providerId="Windows Live" clId="Web-{D664CE43-6757-4452-A03A-C66936F890F5}" dt="2021-05-04T18:13:15.491" v="492" actId="1076"/>
          <ac:picMkLst>
            <pc:docMk/>
            <pc:sldMk cId="2196728187" sldId="305"/>
            <ac:picMk id="17" creationId="{E69AA2B3-0B1D-4FB0-911D-B2281F29C362}"/>
          </ac:picMkLst>
        </pc:picChg>
        <pc:picChg chg="add mod">
          <ac:chgData name="Kshitij Srivastava" userId="9ca786a045148134" providerId="Windows Live" clId="Web-{D664CE43-6757-4452-A03A-C66936F890F5}" dt="2021-05-04T18:18:44.518" v="539" actId="1076"/>
          <ac:picMkLst>
            <pc:docMk/>
            <pc:sldMk cId="2196728187" sldId="305"/>
            <ac:picMk id="21" creationId="{35441AAA-0C87-4891-ABD8-38230A28FBAB}"/>
          </ac:picMkLst>
        </pc:picChg>
        <pc:picChg chg="add mod">
          <ac:chgData name="Kshitij Srivastava" userId="9ca786a045148134" providerId="Windows Live" clId="Web-{D664CE43-6757-4452-A03A-C66936F890F5}" dt="2021-05-04T18:18:16.674" v="535" actId="1076"/>
          <ac:picMkLst>
            <pc:docMk/>
            <pc:sldMk cId="2196728187" sldId="305"/>
            <ac:picMk id="22" creationId="{754F72CD-E7A1-4A26-9CA7-6E3F8BFC78BF}"/>
          </ac:picMkLst>
        </pc:picChg>
        <pc:picChg chg="add mod">
          <ac:chgData name="Kshitij Srivastava" userId="9ca786a045148134" providerId="Windows Live" clId="Web-{D664CE43-6757-4452-A03A-C66936F890F5}" dt="2021-05-04T18:18:09.971" v="533" actId="1076"/>
          <ac:picMkLst>
            <pc:docMk/>
            <pc:sldMk cId="2196728187" sldId="305"/>
            <ac:picMk id="23" creationId="{738DE449-4462-4D80-9DCE-4C3EF942F27F}"/>
          </ac:picMkLst>
        </pc:picChg>
        <pc:cxnChg chg="add mod">
          <ac:chgData name="Kshitij Srivastava" userId="9ca786a045148134" providerId="Windows Live" clId="Web-{D664CE43-6757-4452-A03A-C66936F890F5}" dt="2021-05-04T18:07:06.432" v="443" actId="1076"/>
          <ac:cxnSpMkLst>
            <pc:docMk/>
            <pc:sldMk cId="2196728187" sldId="305"/>
            <ac:cxnSpMk id="10" creationId="{04A29BC2-C056-43F0-A306-9807B48DAF06}"/>
          </ac:cxnSpMkLst>
        </pc:cxnChg>
        <pc:cxnChg chg="add mod">
          <ac:chgData name="Kshitij Srivastava" userId="9ca786a045148134" providerId="Windows Live" clId="Web-{D664CE43-6757-4452-A03A-C66936F890F5}" dt="2021-05-04T18:06:27.995" v="442" actId="1076"/>
          <ac:cxnSpMkLst>
            <pc:docMk/>
            <pc:sldMk cId="2196728187" sldId="305"/>
            <ac:cxnSpMk id="11" creationId="{8F857B0F-813C-4EF8-9AE2-88EFB5053B5C}"/>
          </ac:cxnSpMkLst>
        </pc:cxnChg>
        <pc:cxnChg chg="add mod">
          <ac:chgData name="Kshitij Srivastava" userId="9ca786a045148134" providerId="Windows Live" clId="Web-{D664CE43-6757-4452-A03A-C66936F890F5}" dt="2021-05-04T18:06:16.980" v="441" actId="1076"/>
          <ac:cxnSpMkLst>
            <pc:docMk/>
            <pc:sldMk cId="2196728187" sldId="305"/>
            <ac:cxnSpMk id="12" creationId="{5DEA16BF-2741-4819-B51E-3EB2D56D7553}"/>
          </ac:cxnSpMkLst>
        </pc:cxnChg>
        <pc:cxnChg chg="add mod">
          <ac:chgData name="Kshitij Srivastava" userId="9ca786a045148134" providerId="Windows Live" clId="Web-{D664CE43-6757-4452-A03A-C66936F890F5}" dt="2021-05-04T18:06:09.917" v="440" actId="1076"/>
          <ac:cxnSpMkLst>
            <pc:docMk/>
            <pc:sldMk cId="2196728187" sldId="305"/>
            <ac:cxnSpMk id="13" creationId="{C82CEDBF-76D0-4698-AC25-169ED3A669B2}"/>
          </ac:cxnSpMkLst>
        </pc:cxnChg>
        <pc:cxnChg chg="add mod">
          <ac:chgData name="Kshitij Srivastava" userId="9ca786a045148134" providerId="Windows Live" clId="Web-{D664CE43-6757-4452-A03A-C66936F890F5}" dt="2021-05-04T18:05:56.292" v="437" actId="1076"/>
          <ac:cxnSpMkLst>
            <pc:docMk/>
            <pc:sldMk cId="2196728187" sldId="305"/>
            <ac:cxnSpMk id="14" creationId="{F12651F6-E229-4B21-890D-E779F9C4321A}"/>
          </ac:cxnSpMkLst>
        </pc:cxnChg>
      </pc:sldChg>
      <pc:sldMasterChg chg="del delSldLayout">
        <pc:chgData name="Kshitij Srivastava" userId="9ca786a045148134" providerId="Windows Live" clId="Web-{D664CE43-6757-4452-A03A-C66936F890F5}" dt="2021-05-04T17:52:49.193" v="324"/>
        <pc:sldMasterMkLst>
          <pc:docMk/>
          <pc:sldMasterMk cId="1610459857" sldId="2147483687"/>
        </pc:sldMasterMkLst>
        <pc:sldLayoutChg chg="del">
          <pc:chgData name="Kshitij Srivastava" userId="9ca786a045148134" providerId="Windows Live" clId="Web-{D664CE43-6757-4452-A03A-C66936F890F5}" dt="2021-05-04T17:52:49.193" v="324"/>
          <pc:sldLayoutMkLst>
            <pc:docMk/>
            <pc:sldMasterMk cId="1610459857" sldId="2147483687"/>
            <pc:sldLayoutMk cId="3564097484" sldId="2147483688"/>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778271220" sldId="2147483689"/>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3500051537" sldId="2147483690"/>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3558574960" sldId="2147483691"/>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3764602269" sldId="2147483692"/>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1705146650" sldId="2147483693"/>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3277141235" sldId="2147483694"/>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2821059908" sldId="2147483695"/>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3354087213" sldId="2147483696"/>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4124919712" sldId="2147483697"/>
          </pc:sldLayoutMkLst>
        </pc:sldLayoutChg>
        <pc:sldLayoutChg chg="del">
          <pc:chgData name="Kshitij Srivastava" userId="9ca786a045148134" providerId="Windows Live" clId="Web-{D664CE43-6757-4452-A03A-C66936F890F5}" dt="2021-05-04T17:52:49.193" v="324"/>
          <pc:sldLayoutMkLst>
            <pc:docMk/>
            <pc:sldMasterMk cId="1610459857" sldId="2147483687"/>
            <pc:sldLayoutMk cId="2936765971" sldId="2147483698"/>
          </pc:sldLayoutMkLst>
        </pc:sldLayoutChg>
      </pc:sldMasterChg>
      <pc:sldMasterChg chg="add del addSldLayout delSldLayout modSldLayout">
        <pc:chgData name="Kshitij Srivastava" userId="9ca786a045148134" providerId="Windows Live" clId="Web-{D664CE43-6757-4452-A03A-C66936F890F5}" dt="2021-05-04T17:53:42.458" v="325"/>
        <pc:sldMasterMkLst>
          <pc:docMk/>
          <pc:sldMasterMk cId="3125443119" sldId="2147483699"/>
        </pc:sldMasterMkLst>
        <pc:sldLayoutChg chg="add del mod replId">
          <pc:chgData name="Kshitij Srivastava" userId="9ca786a045148134" providerId="Windows Live" clId="Web-{D664CE43-6757-4452-A03A-C66936F890F5}" dt="2021-05-04T17:53:42.458" v="325"/>
          <pc:sldLayoutMkLst>
            <pc:docMk/>
            <pc:sldMasterMk cId="3125443119" sldId="2147483699"/>
            <pc:sldLayoutMk cId="2058007940" sldId="2147483700"/>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2171559459" sldId="2147483701"/>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447474229" sldId="2147483702"/>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422076779" sldId="2147483703"/>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2783551446" sldId="2147483704"/>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688159791" sldId="2147483705"/>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477433428" sldId="2147483706"/>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953167684" sldId="2147483707"/>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1946742410" sldId="2147483708"/>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2862250650" sldId="2147483709"/>
          </pc:sldLayoutMkLst>
        </pc:sldLayoutChg>
        <pc:sldLayoutChg chg="add del mod replId">
          <pc:chgData name="Kshitij Srivastava" userId="9ca786a045148134" providerId="Windows Live" clId="Web-{D664CE43-6757-4452-A03A-C66936F890F5}" dt="2021-05-04T17:53:42.458" v="325"/>
          <pc:sldLayoutMkLst>
            <pc:docMk/>
            <pc:sldMasterMk cId="3125443119" sldId="2147483699"/>
            <pc:sldLayoutMk cId="365242091" sldId="2147483710"/>
          </pc:sldLayoutMkLst>
        </pc:sldLayoutChg>
      </pc:sldMasterChg>
      <pc:sldMasterChg chg="add del addSldLayout delSldLayout modSldLayout">
        <pc:chgData name="Kshitij Srivastava" userId="9ca786a045148134" providerId="Windows Live" clId="Web-{D664CE43-6757-4452-A03A-C66936F890F5}" dt="2021-05-04T17:54:33.410" v="328"/>
        <pc:sldMasterMkLst>
          <pc:docMk/>
          <pc:sldMasterMk cId="1186829801" sldId="2147483711"/>
        </pc:sldMasterMkLst>
        <pc:sldLayoutChg chg="add del mod replId">
          <pc:chgData name="Kshitij Srivastava" userId="9ca786a045148134" providerId="Windows Live" clId="Web-{D664CE43-6757-4452-A03A-C66936F890F5}" dt="2021-05-04T17:54:33.410" v="328"/>
          <pc:sldLayoutMkLst>
            <pc:docMk/>
            <pc:sldMasterMk cId="1186829801" sldId="2147483711"/>
            <pc:sldLayoutMk cId="1064259477" sldId="2147483712"/>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1790828408" sldId="2147483713"/>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1845593308" sldId="2147483714"/>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451009390" sldId="2147483715"/>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3996881987" sldId="2147483716"/>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3655997377" sldId="2147483717"/>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3466197347" sldId="2147483718"/>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3135424341" sldId="2147483719"/>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3836429866" sldId="2147483720"/>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567675574" sldId="2147483721"/>
          </pc:sldLayoutMkLst>
        </pc:sldLayoutChg>
        <pc:sldLayoutChg chg="add del mod replId">
          <pc:chgData name="Kshitij Srivastava" userId="9ca786a045148134" providerId="Windows Live" clId="Web-{D664CE43-6757-4452-A03A-C66936F890F5}" dt="2021-05-04T17:54:33.410" v="328"/>
          <pc:sldLayoutMkLst>
            <pc:docMk/>
            <pc:sldMasterMk cId="1186829801" sldId="2147483711"/>
            <pc:sldLayoutMk cId="4256641223" sldId="2147483722"/>
          </pc:sldLayoutMkLst>
        </pc:sldLayoutChg>
      </pc:sldMasterChg>
      <pc:sldMasterChg chg="add del addSldLayout delSldLayout modSldLayout">
        <pc:chgData name="Kshitij Srivastava" userId="9ca786a045148134" providerId="Windows Live" clId="Web-{D664CE43-6757-4452-A03A-C66936F890F5}" dt="2021-05-04T17:55:03.394" v="329"/>
        <pc:sldMasterMkLst>
          <pc:docMk/>
          <pc:sldMasterMk cId="3445793588" sldId="2147483723"/>
        </pc:sldMasterMkLst>
        <pc:sldLayoutChg chg="add del mod replId">
          <pc:chgData name="Kshitij Srivastava" userId="9ca786a045148134" providerId="Windows Live" clId="Web-{D664CE43-6757-4452-A03A-C66936F890F5}" dt="2021-05-04T17:55:03.394" v="329"/>
          <pc:sldLayoutMkLst>
            <pc:docMk/>
            <pc:sldMasterMk cId="3445793588" sldId="2147483723"/>
            <pc:sldLayoutMk cId="2060170269" sldId="2147483724"/>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2736383565" sldId="2147483725"/>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3595380255" sldId="2147483726"/>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539007292" sldId="2147483727"/>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3605279010" sldId="2147483728"/>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2149965861" sldId="2147483729"/>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340270888" sldId="2147483730"/>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1024044330" sldId="2147483731"/>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4156520944" sldId="2147483732"/>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3158687526" sldId="2147483733"/>
          </pc:sldLayoutMkLst>
        </pc:sldLayoutChg>
        <pc:sldLayoutChg chg="add del mod replId">
          <pc:chgData name="Kshitij Srivastava" userId="9ca786a045148134" providerId="Windows Live" clId="Web-{D664CE43-6757-4452-A03A-C66936F890F5}" dt="2021-05-04T17:55:03.394" v="329"/>
          <pc:sldLayoutMkLst>
            <pc:docMk/>
            <pc:sldMasterMk cId="3445793588" sldId="2147483723"/>
            <pc:sldLayoutMk cId="1281450951" sldId="2147483734"/>
          </pc:sldLayoutMkLst>
        </pc:sldLayoutChg>
      </pc:sldMasterChg>
      <pc:sldMasterChg chg="add del addSldLayout delSldLayout modSldLayout">
        <pc:chgData name="Kshitij Srivastava" userId="9ca786a045148134" providerId="Windows Live" clId="Web-{D664CE43-6757-4452-A03A-C66936F890F5}" dt="2021-05-04T17:55:21.753" v="330"/>
        <pc:sldMasterMkLst>
          <pc:docMk/>
          <pc:sldMasterMk cId="222752349" sldId="2147483735"/>
        </pc:sldMasterMkLst>
        <pc:sldLayoutChg chg="add del mod replId">
          <pc:chgData name="Kshitij Srivastava" userId="9ca786a045148134" providerId="Windows Live" clId="Web-{D664CE43-6757-4452-A03A-C66936F890F5}" dt="2021-05-04T17:55:21.753" v="330"/>
          <pc:sldLayoutMkLst>
            <pc:docMk/>
            <pc:sldMasterMk cId="222752349" sldId="2147483735"/>
            <pc:sldLayoutMk cId="831622226" sldId="2147483736"/>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3002283501" sldId="2147483737"/>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3869079746" sldId="2147483738"/>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461176715" sldId="2147483739"/>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3298220539" sldId="2147483740"/>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3870098121" sldId="2147483741"/>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2928872185" sldId="2147483742"/>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2266956331" sldId="2147483743"/>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4186368302" sldId="2147483744"/>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3497056238" sldId="2147483745"/>
          </pc:sldLayoutMkLst>
        </pc:sldLayoutChg>
        <pc:sldLayoutChg chg="add del mod replId">
          <pc:chgData name="Kshitij Srivastava" userId="9ca786a045148134" providerId="Windows Live" clId="Web-{D664CE43-6757-4452-A03A-C66936F890F5}" dt="2021-05-04T17:55:21.753" v="330"/>
          <pc:sldLayoutMkLst>
            <pc:docMk/>
            <pc:sldMasterMk cId="222752349" sldId="2147483735"/>
            <pc:sldLayoutMk cId="1776308240" sldId="2147483746"/>
          </pc:sldLayoutMkLst>
        </pc:sldLayoutChg>
      </pc:sldMasterChg>
      <pc:sldMasterChg chg="add addSldLayout modSldLayout">
        <pc:chgData name="Kshitij Srivastava" userId="9ca786a045148134" providerId="Windows Live" clId="Web-{D664CE43-6757-4452-A03A-C66936F890F5}" dt="2021-05-04T17:55:21.753" v="330"/>
        <pc:sldMasterMkLst>
          <pc:docMk/>
          <pc:sldMasterMk cId="3667062425" sldId="2147483747"/>
        </pc:sldMasterMkLst>
        <pc:sldLayoutChg chg="add mod replId">
          <pc:chgData name="Kshitij Srivastava" userId="9ca786a045148134" providerId="Windows Live" clId="Web-{D664CE43-6757-4452-A03A-C66936F890F5}" dt="2021-05-04T17:55:21.753" v="330"/>
          <pc:sldLayoutMkLst>
            <pc:docMk/>
            <pc:sldMasterMk cId="3667062425" sldId="2147483747"/>
            <pc:sldLayoutMk cId="3534850150" sldId="2147483748"/>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4244768890" sldId="2147483749"/>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3897023459" sldId="2147483750"/>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3297863743" sldId="2147483751"/>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3546131096" sldId="2147483752"/>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2212144319" sldId="2147483753"/>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2132609940" sldId="2147483754"/>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2451831750" sldId="2147483755"/>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1033611521" sldId="2147483756"/>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2371828581" sldId="2147483757"/>
          </pc:sldLayoutMkLst>
        </pc:sldLayoutChg>
        <pc:sldLayoutChg chg="add mod replId">
          <pc:chgData name="Kshitij Srivastava" userId="9ca786a045148134" providerId="Windows Live" clId="Web-{D664CE43-6757-4452-A03A-C66936F890F5}" dt="2021-05-04T17:55:21.753" v="330"/>
          <pc:sldLayoutMkLst>
            <pc:docMk/>
            <pc:sldMasterMk cId="3667062425" sldId="2147483747"/>
            <pc:sldLayoutMk cId="3404155766" sldId="2147483758"/>
          </pc:sldLayoutMkLst>
        </pc:sldLayoutChg>
      </pc:sldMasterChg>
    </pc:docChg>
  </pc:docChgLst>
  <pc:docChgLst>
    <pc:chgData name="Kshitij Srivastava" userId="9ca786a045148134" providerId="Windows Live" clId="Web-{B52C812D-3933-4B61-8896-DBC1B01F616D}"/>
    <pc:docChg chg="addSld modSld sldOrd">
      <pc:chgData name="Kshitij Srivastava" userId="9ca786a045148134" providerId="Windows Live" clId="Web-{B52C812D-3933-4B61-8896-DBC1B01F616D}" dt="2021-06-10T10:43:03.168" v="16"/>
      <pc:docMkLst>
        <pc:docMk/>
      </pc:docMkLst>
      <pc:sldChg chg="new">
        <pc:chgData name="Kshitij Srivastava" userId="9ca786a045148134" providerId="Windows Live" clId="Web-{B52C812D-3933-4B61-8896-DBC1B01F616D}" dt="2021-06-10T10:41:31.151" v="0"/>
        <pc:sldMkLst>
          <pc:docMk/>
          <pc:sldMk cId="2306705495" sldId="584"/>
        </pc:sldMkLst>
      </pc:sldChg>
      <pc:sldChg chg="addSp delSp modSp add ord replId">
        <pc:chgData name="Kshitij Srivastava" userId="9ca786a045148134" providerId="Windows Live" clId="Web-{B52C812D-3933-4B61-8896-DBC1B01F616D}" dt="2021-06-10T10:43:03.168" v="16"/>
        <pc:sldMkLst>
          <pc:docMk/>
          <pc:sldMk cId="1094741894" sldId="585"/>
        </pc:sldMkLst>
        <pc:spChg chg="mod">
          <ac:chgData name="Kshitij Srivastava" userId="9ca786a045148134" providerId="Windows Live" clId="Web-{B52C812D-3933-4B61-8896-DBC1B01F616D}" dt="2021-06-10T10:43:03.168" v="16"/>
          <ac:spMkLst>
            <pc:docMk/>
            <pc:sldMk cId="1094741894" sldId="585"/>
            <ac:spMk id="2" creationId="{4E4238C6-56FE-40FF-8C4A-B73D7D86AA6D}"/>
          </ac:spMkLst>
        </pc:spChg>
        <pc:spChg chg="del">
          <ac:chgData name="Kshitij Srivastava" userId="9ca786a045148134" providerId="Windows Live" clId="Web-{B52C812D-3933-4B61-8896-DBC1B01F616D}" dt="2021-06-10T10:43:03.168" v="16"/>
          <ac:spMkLst>
            <pc:docMk/>
            <pc:sldMk cId="1094741894" sldId="585"/>
            <ac:spMk id="34" creationId="{25C8D2C1-DA83-420D-9635-D52CE066B5DA}"/>
          </ac:spMkLst>
        </pc:spChg>
        <pc:spChg chg="del">
          <ac:chgData name="Kshitij Srivastava" userId="9ca786a045148134" providerId="Windows Live" clId="Web-{B52C812D-3933-4B61-8896-DBC1B01F616D}" dt="2021-06-10T10:43:03.168" v="16"/>
          <ac:spMkLst>
            <pc:docMk/>
            <pc:sldMk cId="1094741894" sldId="585"/>
            <ac:spMk id="36" creationId="{434F74C9-6A0B-409E-AD1C-45B58BE91BB8}"/>
          </ac:spMkLst>
        </pc:spChg>
        <pc:spChg chg="del">
          <ac:chgData name="Kshitij Srivastava" userId="9ca786a045148134" providerId="Windows Live" clId="Web-{B52C812D-3933-4B61-8896-DBC1B01F616D}" dt="2021-06-10T10:43:03.168" v="16"/>
          <ac:spMkLst>
            <pc:docMk/>
            <pc:sldMk cId="1094741894" sldId="585"/>
            <ac:spMk id="40" creationId="{F452A527-3631-41ED-858D-3777A7D1496A}"/>
          </ac:spMkLst>
        </pc:spChg>
        <pc:spChg chg="add">
          <ac:chgData name="Kshitij Srivastava" userId="9ca786a045148134" providerId="Windows Live" clId="Web-{B52C812D-3933-4B61-8896-DBC1B01F616D}" dt="2021-06-10T10:43:03.168" v="16"/>
          <ac:spMkLst>
            <pc:docMk/>
            <pc:sldMk cId="1094741894" sldId="585"/>
            <ac:spMk id="47" creationId="{25C8D2C1-DA83-420D-9635-D52CE066B5DA}"/>
          </ac:spMkLst>
        </pc:spChg>
        <pc:spChg chg="add">
          <ac:chgData name="Kshitij Srivastava" userId="9ca786a045148134" providerId="Windows Live" clId="Web-{B52C812D-3933-4B61-8896-DBC1B01F616D}" dt="2021-06-10T10:43:03.168" v="16"/>
          <ac:spMkLst>
            <pc:docMk/>
            <pc:sldMk cId="1094741894" sldId="585"/>
            <ac:spMk id="49" creationId="{434F74C9-6A0B-409E-AD1C-45B58BE91BB8}"/>
          </ac:spMkLst>
        </pc:spChg>
        <pc:spChg chg="add">
          <ac:chgData name="Kshitij Srivastava" userId="9ca786a045148134" providerId="Windows Live" clId="Web-{B52C812D-3933-4B61-8896-DBC1B01F616D}" dt="2021-06-10T10:43:03.168" v="16"/>
          <ac:spMkLst>
            <pc:docMk/>
            <pc:sldMk cId="1094741894" sldId="585"/>
            <ac:spMk id="53" creationId="{F452A527-3631-41ED-858D-3777A7D1496A}"/>
          </ac:spMkLst>
        </pc:spChg>
        <pc:cxnChg chg="del">
          <ac:chgData name="Kshitij Srivastava" userId="9ca786a045148134" providerId="Windows Live" clId="Web-{B52C812D-3933-4B61-8896-DBC1B01F616D}" dt="2021-06-10T10:43:03.168" v="16"/>
          <ac:cxnSpMkLst>
            <pc:docMk/>
            <pc:sldMk cId="1094741894" sldId="585"/>
            <ac:cxnSpMk id="38" creationId="{F5486A9D-1265-4B57-91E6-68E666B978BC}"/>
          </ac:cxnSpMkLst>
        </pc:cxnChg>
        <pc:cxnChg chg="del">
          <ac:chgData name="Kshitij Srivastava" userId="9ca786a045148134" providerId="Windows Live" clId="Web-{B52C812D-3933-4B61-8896-DBC1B01F616D}" dt="2021-06-10T10:43:03.168" v="16"/>
          <ac:cxnSpMkLst>
            <pc:docMk/>
            <pc:sldMk cId="1094741894" sldId="585"/>
            <ac:cxnSpMk id="42" creationId="{D28A9C89-B313-458F-9C85-515930A51A93}"/>
          </ac:cxnSpMkLst>
        </pc:cxnChg>
        <pc:cxnChg chg="add">
          <ac:chgData name="Kshitij Srivastava" userId="9ca786a045148134" providerId="Windows Live" clId="Web-{B52C812D-3933-4B61-8896-DBC1B01F616D}" dt="2021-06-10T10:43:03.168" v="16"/>
          <ac:cxnSpMkLst>
            <pc:docMk/>
            <pc:sldMk cId="1094741894" sldId="585"/>
            <ac:cxnSpMk id="51" creationId="{F5486A9D-1265-4B57-91E6-68E666B978BC}"/>
          </ac:cxnSpMkLst>
        </pc:cxnChg>
        <pc:cxnChg chg="add">
          <ac:chgData name="Kshitij Srivastava" userId="9ca786a045148134" providerId="Windows Live" clId="Web-{B52C812D-3933-4B61-8896-DBC1B01F616D}" dt="2021-06-10T10:43:03.168" v="16"/>
          <ac:cxnSpMkLst>
            <pc:docMk/>
            <pc:sldMk cId="1094741894" sldId="585"/>
            <ac:cxnSpMk id="55" creationId="{D28A9C89-B313-458F-9C85-515930A51A93}"/>
          </ac:cxnSpMkLst>
        </pc:cxnChg>
      </pc:sldChg>
    </pc:docChg>
  </pc:docChgLst>
  <pc:docChgLst>
    <pc:chgData name="Kshitij Srivastava" userId="9ca786a045148134" providerId="Windows Live" clId="Web-{7C8993DC-5C20-4C66-9F3D-79228A0D0D3E}"/>
    <pc:docChg chg="modSld">
      <pc:chgData name="Kshitij Srivastava" userId="9ca786a045148134" providerId="Windows Live" clId="Web-{7C8993DC-5C20-4C66-9F3D-79228A0D0D3E}" dt="2021-05-06T02:16:51.027" v="16" actId="1076"/>
      <pc:docMkLst>
        <pc:docMk/>
      </pc:docMkLst>
      <pc:sldChg chg="modSp">
        <pc:chgData name="Kshitij Srivastava" userId="9ca786a045148134" providerId="Windows Live" clId="Web-{7C8993DC-5C20-4C66-9F3D-79228A0D0D3E}" dt="2021-05-06T02:16:51.027" v="16" actId="1076"/>
        <pc:sldMkLst>
          <pc:docMk/>
          <pc:sldMk cId="3354036820" sldId="307"/>
        </pc:sldMkLst>
        <pc:spChg chg="mod">
          <ac:chgData name="Kshitij Srivastava" userId="9ca786a045148134" providerId="Windows Live" clId="Web-{7C8993DC-5C20-4C66-9F3D-79228A0D0D3E}" dt="2021-05-06T02:16:51.027" v="16" actId="1076"/>
          <ac:spMkLst>
            <pc:docMk/>
            <pc:sldMk cId="3354036820" sldId="307"/>
            <ac:spMk id="15" creationId="{7CF58E39-76B7-4B86-9CA8-C63E41D8FDFB}"/>
          </ac:spMkLst>
        </pc:spChg>
      </pc:sldChg>
    </pc:docChg>
  </pc:docChgLst>
  <pc:docChgLst>
    <pc:chgData name="Kshitij Srivastava" userId="9ca786a045148134" providerId="Windows Live" clId="Web-{7BB3C8BA-70BC-4B0B-AFEC-D25A8AEFA6D9}"/>
    <pc:docChg chg="modSld">
      <pc:chgData name="Kshitij Srivastava" userId="9ca786a045148134" providerId="Windows Live" clId="Web-{7BB3C8BA-70BC-4B0B-AFEC-D25A8AEFA6D9}" dt="2021-05-28T01:28:31.202" v="12"/>
      <pc:docMkLst>
        <pc:docMk/>
      </pc:docMkLst>
      <pc:sldChg chg="modSp">
        <pc:chgData name="Kshitij Srivastava" userId="9ca786a045148134" providerId="Windows Live" clId="Web-{7BB3C8BA-70BC-4B0B-AFEC-D25A8AEFA6D9}" dt="2021-05-28T01:28:31.202" v="12"/>
        <pc:sldMkLst>
          <pc:docMk/>
          <pc:sldMk cId="2377193154" sldId="422"/>
        </pc:sldMkLst>
        <pc:spChg chg="mod">
          <ac:chgData name="Kshitij Srivastava" userId="9ca786a045148134" providerId="Windows Live" clId="Web-{7BB3C8BA-70BC-4B0B-AFEC-D25A8AEFA6D9}" dt="2021-05-28T01:28:31.092" v="10"/>
          <ac:spMkLst>
            <pc:docMk/>
            <pc:sldMk cId="2377193154" sldId="422"/>
            <ac:spMk id="2" creationId="{D63DB4ED-6EFC-4886-87D2-02CBD3B9C9CE}"/>
          </ac:spMkLst>
        </pc:spChg>
        <pc:spChg chg="mod">
          <ac:chgData name="Kshitij Srivastava" userId="9ca786a045148134" providerId="Windows Live" clId="Web-{7BB3C8BA-70BC-4B0B-AFEC-D25A8AEFA6D9}" dt="2021-05-28T01:28:31.155" v="11"/>
          <ac:spMkLst>
            <pc:docMk/>
            <pc:sldMk cId="2377193154" sldId="422"/>
            <ac:spMk id="3" creationId="{2D0994C0-E435-4E99-8135-13E8670B592C}"/>
          </ac:spMkLst>
        </pc:spChg>
        <pc:spChg chg="mod">
          <ac:chgData name="Kshitij Srivastava" userId="9ca786a045148134" providerId="Windows Live" clId="Web-{7BB3C8BA-70BC-4B0B-AFEC-D25A8AEFA6D9}" dt="2021-05-28T01:28:31.202" v="12"/>
          <ac:spMkLst>
            <pc:docMk/>
            <pc:sldMk cId="2377193154" sldId="422"/>
            <ac:spMk id="4" creationId="{E5D0C3D8-F63C-4C27-B866-8560CB14FDCF}"/>
          </ac:spMkLst>
        </pc:spChg>
        <pc:spChg chg="mod">
          <ac:chgData name="Kshitij Srivastava" userId="9ca786a045148134" providerId="Windows Live" clId="Web-{7BB3C8BA-70BC-4B0B-AFEC-D25A8AEFA6D9}" dt="2021-05-28T01:28:15.108" v="9"/>
          <ac:spMkLst>
            <pc:docMk/>
            <pc:sldMk cId="2377193154" sldId="422"/>
            <ac:spMk id="6" creationId="{EC3E5478-9DBA-4F30-9847-518BDAB7B956}"/>
          </ac:spMkLst>
        </pc:spChg>
      </pc:sldChg>
    </pc:docChg>
  </pc:docChgLst>
  <pc:docChgLst>
    <pc:chgData name="Kshitij Srivastava" userId="9ca786a045148134" providerId="Windows Live" clId="Web-{2889557F-16DC-4FBF-A0B3-AFB467F1EE22}"/>
    <pc:docChg chg="">
      <pc:chgData name="Kshitij Srivastava" userId="9ca786a045148134" providerId="Windows Live" clId="Web-{2889557F-16DC-4FBF-A0B3-AFB467F1EE22}" dt="2021-06-22T10:51:14.441" v="0"/>
      <pc:docMkLst>
        <pc:docMk/>
      </pc:docMkLst>
      <pc:sldChg chg="addCm">
        <pc:chgData name="Kshitij Srivastava" userId="9ca786a045148134" providerId="Windows Live" clId="Web-{2889557F-16DC-4FBF-A0B3-AFB467F1EE22}" dt="2021-06-22T10:51:14.441" v="0"/>
        <pc:sldMkLst>
          <pc:docMk/>
          <pc:sldMk cId="128632686" sldId="256"/>
        </pc:sldMkLst>
      </pc:sldChg>
    </pc:docChg>
  </pc:docChgLst>
  <pc:docChgLst>
    <pc:chgData name="Kshitij Srivastava" userId="9ca786a045148134" providerId="Windows Live" clId="Web-{2E2F8FC4-BEDA-406C-9B10-FBE1ABE7E074}"/>
    <pc:docChg chg="addSld modSld sldOrd">
      <pc:chgData name="Kshitij Srivastava" userId="9ca786a045148134" providerId="Windows Live" clId="Web-{2E2F8FC4-BEDA-406C-9B10-FBE1ABE7E074}" dt="2021-05-24T13:16:42.709" v="348"/>
      <pc:docMkLst>
        <pc:docMk/>
      </pc:docMkLst>
      <pc:sldChg chg="delSp modSp delAnim">
        <pc:chgData name="Kshitij Srivastava" userId="9ca786a045148134" providerId="Windows Live" clId="Web-{2E2F8FC4-BEDA-406C-9B10-FBE1ABE7E074}" dt="2021-05-24T13:00:25.575" v="68" actId="20577"/>
        <pc:sldMkLst>
          <pc:docMk/>
          <pc:sldMk cId="635188140" sldId="260"/>
        </pc:sldMkLst>
        <pc:spChg chg="mod">
          <ac:chgData name="Kshitij Srivastava" userId="9ca786a045148134" providerId="Windows Live" clId="Web-{2E2F8FC4-BEDA-406C-9B10-FBE1ABE7E074}" dt="2021-05-24T13:00:25.575" v="68" actId="20577"/>
          <ac:spMkLst>
            <pc:docMk/>
            <pc:sldMk cId="635188140" sldId="260"/>
            <ac:spMk id="2" creationId="{4632F321-E973-4487-A6FA-6E36E79CA257}"/>
          </ac:spMkLst>
        </pc:spChg>
        <pc:spChg chg="mod">
          <ac:chgData name="Kshitij Srivastava" userId="9ca786a045148134" providerId="Windows Live" clId="Web-{2E2F8FC4-BEDA-406C-9B10-FBE1ABE7E074}" dt="2021-05-24T13:00:08.481" v="47" actId="1076"/>
          <ac:spMkLst>
            <pc:docMk/>
            <pc:sldMk cId="635188140" sldId="260"/>
            <ac:spMk id="4" creationId="{321D2122-B57C-4432-94E6-0D3390BC50D6}"/>
          </ac:spMkLst>
        </pc:spChg>
        <pc:spChg chg="mod">
          <ac:chgData name="Kshitij Srivastava" userId="9ca786a045148134" providerId="Windows Live" clId="Web-{2E2F8FC4-BEDA-406C-9B10-FBE1ABE7E074}" dt="2021-05-24T13:00:08.512" v="48" actId="1076"/>
          <ac:spMkLst>
            <pc:docMk/>
            <pc:sldMk cId="635188140" sldId="260"/>
            <ac:spMk id="5" creationId="{4C34A612-B422-4529-BD6D-3A80D1C992CE}"/>
          </ac:spMkLst>
        </pc:spChg>
        <pc:spChg chg="mod">
          <ac:chgData name="Kshitij Srivastava" userId="9ca786a045148134" providerId="Windows Live" clId="Web-{2E2F8FC4-BEDA-406C-9B10-FBE1ABE7E074}" dt="2021-05-24T13:00:08.543" v="49" actId="1076"/>
          <ac:spMkLst>
            <pc:docMk/>
            <pc:sldMk cId="635188140" sldId="260"/>
            <ac:spMk id="6" creationId="{82019D62-826F-4E8C-B8D3-821EF2D01749}"/>
          </ac:spMkLst>
        </pc:spChg>
        <pc:spChg chg="mod">
          <ac:chgData name="Kshitij Srivastava" userId="9ca786a045148134" providerId="Windows Live" clId="Web-{2E2F8FC4-BEDA-406C-9B10-FBE1ABE7E074}" dt="2021-05-24T13:00:08.574" v="50" actId="1076"/>
          <ac:spMkLst>
            <pc:docMk/>
            <pc:sldMk cId="635188140" sldId="260"/>
            <ac:spMk id="7" creationId="{FB1E597F-581E-4A79-9A13-0619B3DE3066}"/>
          </ac:spMkLst>
        </pc:spChg>
        <pc:spChg chg="mod">
          <ac:chgData name="Kshitij Srivastava" userId="9ca786a045148134" providerId="Windows Live" clId="Web-{2E2F8FC4-BEDA-406C-9B10-FBE1ABE7E074}" dt="2021-05-24T13:00:08.621" v="51" actId="1076"/>
          <ac:spMkLst>
            <pc:docMk/>
            <pc:sldMk cId="635188140" sldId="260"/>
            <ac:spMk id="8" creationId="{4B3D0E63-FD71-4A97-9A92-1D35FF08011F}"/>
          </ac:spMkLst>
        </pc:spChg>
        <pc:spChg chg="mod">
          <ac:chgData name="Kshitij Srivastava" userId="9ca786a045148134" providerId="Windows Live" clId="Web-{2E2F8FC4-BEDA-406C-9B10-FBE1ABE7E074}" dt="2021-05-24T13:00:08.652" v="52" actId="1076"/>
          <ac:spMkLst>
            <pc:docMk/>
            <pc:sldMk cId="635188140" sldId="260"/>
            <ac:spMk id="9" creationId="{5F728443-93D4-4CB0-9042-C024A59CFDEB}"/>
          </ac:spMkLst>
        </pc:spChg>
        <pc:spChg chg="del">
          <ac:chgData name="Kshitij Srivastava" userId="9ca786a045148134" providerId="Windows Live" clId="Web-{2E2F8FC4-BEDA-406C-9B10-FBE1ABE7E074}" dt="2021-05-24T12:59:49.324" v="44"/>
          <ac:spMkLst>
            <pc:docMk/>
            <pc:sldMk cId="635188140" sldId="260"/>
            <ac:spMk id="10" creationId="{946832E4-547F-4058-B5FA-4F53521E5F0C}"/>
          </ac:spMkLst>
        </pc:spChg>
        <pc:cxnChg chg="del">
          <ac:chgData name="Kshitij Srivastava" userId="9ca786a045148134" providerId="Windows Live" clId="Web-{2E2F8FC4-BEDA-406C-9B10-FBE1ABE7E074}" dt="2021-05-24T12:59:53.277" v="46"/>
          <ac:cxnSpMkLst>
            <pc:docMk/>
            <pc:sldMk cId="635188140" sldId="260"/>
            <ac:cxnSpMk id="3" creationId="{E10C2593-F844-46F6-B880-CB8C5E472D4E}"/>
          </ac:cxnSpMkLst>
        </pc:cxnChg>
        <pc:cxnChg chg="mod">
          <ac:chgData name="Kshitij Srivastava" userId="9ca786a045148134" providerId="Windows Live" clId="Web-{2E2F8FC4-BEDA-406C-9B10-FBE1ABE7E074}" dt="2021-05-24T13:00:08.668" v="53" actId="1076"/>
          <ac:cxnSpMkLst>
            <pc:docMk/>
            <pc:sldMk cId="635188140" sldId="260"/>
            <ac:cxnSpMk id="13" creationId="{9731466A-7956-46A3-AE85-E7811CBF3A9C}"/>
          </ac:cxnSpMkLst>
        </pc:cxnChg>
        <pc:cxnChg chg="mod">
          <ac:chgData name="Kshitij Srivastava" userId="9ca786a045148134" providerId="Windows Live" clId="Web-{2E2F8FC4-BEDA-406C-9B10-FBE1ABE7E074}" dt="2021-05-24T13:00:08.684" v="54" actId="1076"/>
          <ac:cxnSpMkLst>
            <pc:docMk/>
            <pc:sldMk cId="635188140" sldId="260"/>
            <ac:cxnSpMk id="14" creationId="{46E3397F-E767-447E-817F-BC5E0857DF23}"/>
          </ac:cxnSpMkLst>
        </pc:cxnChg>
        <pc:cxnChg chg="mod">
          <ac:chgData name="Kshitij Srivastava" userId="9ca786a045148134" providerId="Windows Live" clId="Web-{2E2F8FC4-BEDA-406C-9B10-FBE1ABE7E074}" dt="2021-05-24T13:00:08.699" v="55" actId="1076"/>
          <ac:cxnSpMkLst>
            <pc:docMk/>
            <pc:sldMk cId="635188140" sldId="260"/>
            <ac:cxnSpMk id="15" creationId="{4944A037-DAE7-4BB9-8B41-6ED6F8592D65}"/>
          </ac:cxnSpMkLst>
        </pc:cxnChg>
        <pc:cxnChg chg="mod">
          <ac:chgData name="Kshitij Srivastava" userId="9ca786a045148134" providerId="Windows Live" clId="Web-{2E2F8FC4-BEDA-406C-9B10-FBE1ABE7E074}" dt="2021-05-24T13:00:08.715" v="56" actId="1076"/>
          <ac:cxnSpMkLst>
            <pc:docMk/>
            <pc:sldMk cId="635188140" sldId="260"/>
            <ac:cxnSpMk id="16" creationId="{DB1E5C2F-B8F1-405C-A97B-2B7533BF69C0}"/>
          </ac:cxnSpMkLst>
        </pc:cxnChg>
        <pc:cxnChg chg="mod">
          <ac:chgData name="Kshitij Srivastava" userId="9ca786a045148134" providerId="Windows Live" clId="Web-{2E2F8FC4-BEDA-406C-9B10-FBE1ABE7E074}" dt="2021-05-24T13:00:08.746" v="57" actId="1076"/>
          <ac:cxnSpMkLst>
            <pc:docMk/>
            <pc:sldMk cId="635188140" sldId="260"/>
            <ac:cxnSpMk id="18" creationId="{4678EDB6-BE75-4FA1-A551-D25983446F61}"/>
          </ac:cxnSpMkLst>
        </pc:cxnChg>
        <pc:cxnChg chg="del">
          <ac:chgData name="Kshitij Srivastava" userId="9ca786a045148134" providerId="Windows Live" clId="Web-{2E2F8FC4-BEDA-406C-9B10-FBE1ABE7E074}" dt="2021-05-24T12:59:51.074" v="45"/>
          <ac:cxnSpMkLst>
            <pc:docMk/>
            <pc:sldMk cId="635188140" sldId="260"/>
            <ac:cxnSpMk id="19" creationId="{7BBCDAB1-10AD-4F56-AFCF-A299BB405CC6}"/>
          </ac:cxnSpMkLst>
        </pc:cxnChg>
      </pc:sldChg>
      <pc:sldChg chg="ord">
        <pc:chgData name="Kshitij Srivastava" userId="9ca786a045148134" providerId="Windows Live" clId="Web-{2E2F8FC4-BEDA-406C-9B10-FBE1ABE7E074}" dt="2021-05-24T13:16:05.786" v="312"/>
        <pc:sldMkLst>
          <pc:docMk/>
          <pc:sldMk cId="4069928090" sldId="261"/>
        </pc:sldMkLst>
      </pc:sldChg>
      <pc:sldChg chg="modSp">
        <pc:chgData name="Kshitij Srivastava" userId="9ca786a045148134" providerId="Windows Live" clId="Web-{2E2F8FC4-BEDA-406C-9B10-FBE1ABE7E074}" dt="2021-05-24T13:12:58.066" v="287" actId="20577"/>
        <pc:sldMkLst>
          <pc:docMk/>
          <pc:sldMk cId="2230952697" sldId="357"/>
        </pc:sldMkLst>
        <pc:spChg chg="mod">
          <ac:chgData name="Kshitij Srivastava" userId="9ca786a045148134" providerId="Windows Live" clId="Web-{2E2F8FC4-BEDA-406C-9B10-FBE1ABE7E074}" dt="2021-05-24T13:12:58.066" v="287" actId="20577"/>
          <ac:spMkLst>
            <pc:docMk/>
            <pc:sldMk cId="2230952697" sldId="357"/>
            <ac:spMk id="2" creationId="{4632F321-E973-4487-A6FA-6E36E79CA257}"/>
          </ac:spMkLst>
        </pc:spChg>
      </pc:sldChg>
      <pc:sldChg chg="modSp">
        <pc:chgData name="Kshitij Srivastava" userId="9ca786a045148134" providerId="Windows Live" clId="Web-{2E2F8FC4-BEDA-406C-9B10-FBE1ABE7E074}" dt="2021-05-24T13:13:40.597" v="311" actId="20577"/>
        <pc:sldMkLst>
          <pc:docMk/>
          <pc:sldMk cId="3313290055" sldId="358"/>
        </pc:sldMkLst>
        <pc:spChg chg="mod">
          <ac:chgData name="Kshitij Srivastava" userId="9ca786a045148134" providerId="Windows Live" clId="Web-{2E2F8FC4-BEDA-406C-9B10-FBE1ABE7E074}" dt="2021-05-24T13:13:40.597" v="311" actId="20577"/>
          <ac:spMkLst>
            <pc:docMk/>
            <pc:sldMk cId="3313290055" sldId="358"/>
            <ac:spMk id="2" creationId="{4632F321-E973-4487-A6FA-6E36E79CA257}"/>
          </ac:spMkLst>
        </pc:spChg>
      </pc:sldChg>
      <pc:sldChg chg="addSp delSp addAnim delAnim">
        <pc:chgData name="Kshitij Srivastava" userId="9ca786a045148134" providerId="Windows Live" clId="Web-{2E2F8FC4-BEDA-406C-9B10-FBE1ABE7E074}" dt="2021-05-24T13:16:42.709" v="348"/>
        <pc:sldMkLst>
          <pc:docMk/>
          <pc:sldMk cId="3678795830" sldId="363"/>
        </pc:sldMkLst>
        <pc:spChg chg="add del">
          <ac:chgData name="Kshitij Srivastava" userId="9ca786a045148134" providerId="Windows Live" clId="Web-{2E2F8FC4-BEDA-406C-9B10-FBE1ABE7E074}" dt="2021-05-24T13:16:42.709" v="348"/>
          <ac:spMkLst>
            <pc:docMk/>
            <pc:sldMk cId="3678795830" sldId="363"/>
            <ac:spMk id="2" creationId="{CC677649-4799-4047-971F-1F1E7A0CC082}"/>
          </ac:spMkLst>
        </pc:spChg>
        <pc:spChg chg="add del">
          <ac:chgData name="Kshitij Srivastava" userId="9ca786a045148134" providerId="Windows Live" clId="Web-{2E2F8FC4-BEDA-406C-9B10-FBE1ABE7E074}" dt="2021-05-24T13:16:42.709" v="347"/>
          <ac:spMkLst>
            <pc:docMk/>
            <pc:sldMk cId="3678795830" sldId="363"/>
            <ac:spMk id="9" creationId="{0331AF6F-BB58-4A3E-9575-0446EDD463D7}"/>
          </ac:spMkLst>
        </pc:spChg>
        <pc:spChg chg="add del">
          <ac:chgData name="Kshitij Srivastava" userId="9ca786a045148134" providerId="Windows Live" clId="Web-{2E2F8FC4-BEDA-406C-9B10-FBE1ABE7E074}" dt="2021-05-24T13:16:42.709" v="346"/>
          <ac:spMkLst>
            <pc:docMk/>
            <pc:sldMk cId="3678795830" sldId="363"/>
            <ac:spMk id="11" creationId="{D42A2024-2178-461F-B15E-5B5934EDEEA6}"/>
          </ac:spMkLst>
        </pc:spChg>
        <pc:spChg chg="add del">
          <ac:chgData name="Kshitij Srivastava" userId="9ca786a045148134" providerId="Windows Live" clId="Web-{2E2F8FC4-BEDA-406C-9B10-FBE1ABE7E074}" dt="2021-05-24T13:16:42.709" v="345"/>
          <ac:spMkLst>
            <pc:docMk/>
            <pc:sldMk cId="3678795830" sldId="363"/>
            <ac:spMk id="13" creationId="{8A605863-1203-4AEC-8CEE-CBF13620DE60}"/>
          </ac:spMkLst>
        </pc:spChg>
        <pc:spChg chg="add del">
          <ac:chgData name="Kshitij Srivastava" userId="9ca786a045148134" providerId="Windows Live" clId="Web-{2E2F8FC4-BEDA-406C-9B10-FBE1ABE7E074}" dt="2021-05-24T13:16:42.693" v="344"/>
          <ac:spMkLst>
            <pc:docMk/>
            <pc:sldMk cId="3678795830" sldId="363"/>
            <ac:spMk id="15" creationId="{C9AA854B-56D7-4ABD-968B-E786AA17EAEB}"/>
          </ac:spMkLst>
        </pc:spChg>
        <pc:spChg chg="add del">
          <ac:chgData name="Kshitij Srivastava" userId="9ca786a045148134" providerId="Windows Live" clId="Web-{2E2F8FC4-BEDA-406C-9B10-FBE1ABE7E074}" dt="2021-05-24T13:16:42.693" v="343"/>
          <ac:spMkLst>
            <pc:docMk/>
            <pc:sldMk cId="3678795830" sldId="363"/>
            <ac:spMk id="17" creationId="{008973CC-99A4-4155-8D09-8B8AF919F5BB}"/>
          </ac:spMkLst>
        </pc:spChg>
        <pc:spChg chg="add del">
          <ac:chgData name="Kshitij Srivastava" userId="9ca786a045148134" providerId="Windows Live" clId="Web-{2E2F8FC4-BEDA-406C-9B10-FBE1ABE7E074}" dt="2021-05-24T13:16:42.693" v="342"/>
          <ac:spMkLst>
            <pc:docMk/>
            <pc:sldMk cId="3678795830" sldId="363"/>
            <ac:spMk id="19" creationId="{8B57F9F0-1478-4116-8782-9E5C878FEFB1}"/>
          </ac:spMkLst>
        </pc:spChg>
        <pc:spChg chg="add del">
          <ac:chgData name="Kshitij Srivastava" userId="9ca786a045148134" providerId="Windows Live" clId="Web-{2E2F8FC4-BEDA-406C-9B10-FBE1ABE7E074}" dt="2021-05-24T13:16:42.693" v="341"/>
          <ac:spMkLst>
            <pc:docMk/>
            <pc:sldMk cId="3678795830" sldId="363"/>
            <ac:spMk id="21" creationId="{87235890-BD98-4E9A-9137-2DB7F31C1E3B}"/>
          </ac:spMkLst>
        </pc:spChg>
        <pc:spChg chg="add del">
          <ac:chgData name="Kshitij Srivastava" userId="9ca786a045148134" providerId="Windows Live" clId="Web-{2E2F8FC4-BEDA-406C-9B10-FBE1ABE7E074}" dt="2021-05-24T13:16:42.693" v="334"/>
          <ac:spMkLst>
            <pc:docMk/>
            <pc:sldMk cId="3678795830" sldId="363"/>
            <ac:spMk id="35" creationId="{C8EEFD84-20DE-4744-A67E-26303BDE7046}"/>
          </ac:spMkLst>
        </pc:spChg>
        <pc:spChg chg="add del">
          <ac:chgData name="Kshitij Srivastava" userId="9ca786a045148134" providerId="Windows Live" clId="Web-{2E2F8FC4-BEDA-406C-9B10-FBE1ABE7E074}" dt="2021-05-24T13:16:42.693" v="332"/>
          <ac:spMkLst>
            <pc:docMk/>
            <pc:sldMk cId="3678795830" sldId="363"/>
            <ac:spMk id="39" creationId="{CC234D6F-C13A-4452-B880-CA591250F403}"/>
          </ac:spMkLst>
        </pc:spChg>
        <pc:cxnChg chg="add del">
          <ac:chgData name="Kshitij Srivastava" userId="9ca786a045148134" providerId="Windows Live" clId="Web-{2E2F8FC4-BEDA-406C-9B10-FBE1ABE7E074}" dt="2021-05-24T13:16:42.693" v="340"/>
          <ac:cxnSpMkLst>
            <pc:docMk/>
            <pc:sldMk cId="3678795830" sldId="363"/>
            <ac:cxnSpMk id="23" creationId="{1BAE3C72-AC42-439F-8AA4-0F777C012B5B}"/>
          </ac:cxnSpMkLst>
        </pc:cxnChg>
        <pc:cxnChg chg="add del">
          <ac:chgData name="Kshitij Srivastava" userId="9ca786a045148134" providerId="Windows Live" clId="Web-{2E2F8FC4-BEDA-406C-9B10-FBE1ABE7E074}" dt="2021-05-24T13:16:42.693" v="339"/>
          <ac:cxnSpMkLst>
            <pc:docMk/>
            <pc:sldMk cId="3678795830" sldId="363"/>
            <ac:cxnSpMk id="25" creationId="{D94E3D49-AFD2-4370-B26D-58E9C20FC357}"/>
          </ac:cxnSpMkLst>
        </pc:cxnChg>
        <pc:cxnChg chg="add del">
          <ac:chgData name="Kshitij Srivastava" userId="9ca786a045148134" providerId="Windows Live" clId="Web-{2E2F8FC4-BEDA-406C-9B10-FBE1ABE7E074}" dt="2021-05-24T13:16:42.693" v="338"/>
          <ac:cxnSpMkLst>
            <pc:docMk/>
            <pc:sldMk cId="3678795830" sldId="363"/>
            <ac:cxnSpMk id="27" creationId="{F8B3D7AE-3F6F-4EBE-86C9-0DB9B333756E}"/>
          </ac:cxnSpMkLst>
        </pc:cxnChg>
        <pc:cxnChg chg="add del">
          <ac:chgData name="Kshitij Srivastava" userId="9ca786a045148134" providerId="Windows Live" clId="Web-{2E2F8FC4-BEDA-406C-9B10-FBE1ABE7E074}" dt="2021-05-24T13:16:42.693" v="337"/>
          <ac:cxnSpMkLst>
            <pc:docMk/>
            <pc:sldMk cId="3678795830" sldId="363"/>
            <ac:cxnSpMk id="29" creationId="{C6D1A3A4-5C24-4560-A4AC-EE25B9C37BC8}"/>
          </ac:cxnSpMkLst>
        </pc:cxnChg>
        <pc:cxnChg chg="add del">
          <ac:chgData name="Kshitij Srivastava" userId="9ca786a045148134" providerId="Windows Live" clId="Web-{2E2F8FC4-BEDA-406C-9B10-FBE1ABE7E074}" dt="2021-05-24T13:16:42.693" v="336"/>
          <ac:cxnSpMkLst>
            <pc:docMk/>
            <pc:sldMk cId="3678795830" sldId="363"/>
            <ac:cxnSpMk id="31" creationId="{DD2DFE49-FE72-4D96-9E28-FD067C0B2933}"/>
          </ac:cxnSpMkLst>
        </pc:cxnChg>
        <pc:cxnChg chg="add del">
          <ac:chgData name="Kshitij Srivastava" userId="9ca786a045148134" providerId="Windows Live" clId="Web-{2E2F8FC4-BEDA-406C-9B10-FBE1ABE7E074}" dt="2021-05-24T13:16:42.693" v="335"/>
          <ac:cxnSpMkLst>
            <pc:docMk/>
            <pc:sldMk cId="3678795830" sldId="363"/>
            <ac:cxnSpMk id="33" creationId="{B645F4F0-F976-425F-B857-B9C8CCC9A696}"/>
          </ac:cxnSpMkLst>
        </pc:cxnChg>
        <pc:cxnChg chg="add del">
          <ac:chgData name="Kshitij Srivastava" userId="9ca786a045148134" providerId="Windows Live" clId="Web-{2E2F8FC4-BEDA-406C-9B10-FBE1ABE7E074}" dt="2021-05-24T13:16:42.693" v="333"/>
          <ac:cxnSpMkLst>
            <pc:docMk/>
            <pc:sldMk cId="3678795830" sldId="363"/>
            <ac:cxnSpMk id="37" creationId="{78630CE2-EFC8-47E8-A988-579DBF267294}"/>
          </ac:cxnSpMkLst>
        </pc:cxnChg>
        <pc:cxnChg chg="add del">
          <ac:chgData name="Kshitij Srivastava" userId="9ca786a045148134" providerId="Windows Live" clId="Web-{2E2F8FC4-BEDA-406C-9B10-FBE1ABE7E074}" dt="2021-05-24T13:16:42.693" v="331"/>
          <ac:cxnSpMkLst>
            <pc:docMk/>
            <pc:sldMk cId="3678795830" sldId="363"/>
            <ac:cxnSpMk id="41" creationId="{14D3554B-4E38-49DA-96CF-AECAECD622E9}"/>
          </ac:cxnSpMkLst>
        </pc:cxnChg>
      </pc:sldChg>
      <pc:sldChg chg="modSp">
        <pc:chgData name="Kshitij Srivastava" userId="9ca786a045148134" providerId="Windows Live" clId="Web-{2E2F8FC4-BEDA-406C-9B10-FBE1ABE7E074}" dt="2021-05-24T13:05:00.124" v="171" actId="1076"/>
        <pc:sldMkLst>
          <pc:docMk/>
          <pc:sldMk cId="71478827" sldId="364"/>
        </pc:sldMkLst>
        <pc:spChg chg="mod">
          <ac:chgData name="Kshitij Srivastava" userId="9ca786a045148134" providerId="Windows Live" clId="Web-{2E2F8FC4-BEDA-406C-9B10-FBE1ABE7E074}" dt="2021-05-24T13:05:00.124" v="171" actId="1076"/>
          <ac:spMkLst>
            <pc:docMk/>
            <pc:sldMk cId="71478827" sldId="364"/>
            <ac:spMk id="5" creationId="{7BEC7E3E-466E-48F9-954E-F7CE9F8A854C}"/>
          </ac:spMkLst>
        </pc:spChg>
      </pc:sldChg>
      <pc:sldChg chg="modSp">
        <pc:chgData name="Kshitij Srivastava" userId="9ca786a045148134" providerId="Windows Live" clId="Web-{2E2F8FC4-BEDA-406C-9B10-FBE1ABE7E074}" dt="2021-05-24T12:54:23.259" v="34" actId="20577"/>
        <pc:sldMkLst>
          <pc:docMk/>
          <pc:sldMk cId="1385763711" sldId="366"/>
        </pc:sldMkLst>
        <pc:spChg chg="mod">
          <ac:chgData name="Kshitij Srivastava" userId="9ca786a045148134" providerId="Windows Live" clId="Web-{2E2F8FC4-BEDA-406C-9B10-FBE1ABE7E074}" dt="2021-05-24T12:54:23.259" v="34" actId="20577"/>
          <ac:spMkLst>
            <pc:docMk/>
            <pc:sldMk cId="1385763711" sldId="366"/>
            <ac:spMk id="2" creationId="{881F3958-176F-41FD-9EFF-CE033406E50A}"/>
          </ac:spMkLst>
        </pc:spChg>
        <pc:picChg chg="mod">
          <ac:chgData name="Kshitij Srivastava" userId="9ca786a045148134" providerId="Windows Live" clId="Web-{2E2F8FC4-BEDA-406C-9B10-FBE1ABE7E074}" dt="2021-05-24T12:36:12.655" v="28"/>
          <ac:picMkLst>
            <pc:docMk/>
            <pc:sldMk cId="1385763711" sldId="366"/>
            <ac:picMk id="3" creationId="{FE672F2E-A1B7-411A-8C86-1449E6E3AE7B}"/>
          </ac:picMkLst>
        </pc:picChg>
      </pc:sldChg>
      <pc:sldChg chg="addSp delSp modSp">
        <pc:chgData name="Kshitij Srivastava" userId="9ca786a045148134" providerId="Windows Live" clId="Web-{2E2F8FC4-BEDA-406C-9B10-FBE1ABE7E074}" dt="2021-05-24T12:54:28.212" v="35" actId="20577"/>
        <pc:sldMkLst>
          <pc:docMk/>
          <pc:sldMk cId="4109694652" sldId="375"/>
        </pc:sldMkLst>
        <pc:spChg chg="mod">
          <ac:chgData name="Kshitij Srivastava" userId="9ca786a045148134" providerId="Windows Live" clId="Web-{2E2F8FC4-BEDA-406C-9B10-FBE1ABE7E074}" dt="2021-05-24T12:54:28.212" v="35" actId="20577"/>
          <ac:spMkLst>
            <pc:docMk/>
            <pc:sldMk cId="4109694652" sldId="375"/>
            <ac:spMk id="2" creationId="{881F3958-176F-41FD-9EFF-CE033406E50A}"/>
          </ac:spMkLst>
        </pc:spChg>
        <pc:picChg chg="add mod">
          <ac:chgData name="Kshitij Srivastava" userId="9ca786a045148134" providerId="Windows Live" clId="Web-{2E2F8FC4-BEDA-406C-9B10-FBE1ABE7E074}" dt="2021-05-24T12:36:24.905" v="30"/>
          <ac:picMkLst>
            <pc:docMk/>
            <pc:sldMk cId="4109694652" sldId="375"/>
            <ac:picMk id="3" creationId="{89454511-0E70-4FF1-BAF1-EFA94ECD04B9}"/>
          </ac:picMkLst>
        </pc:picChg>
        <pc:picChg chg="del">
          <ac:chgData name="Kshitij Srivastava" userId="9ca786a045148134" providerId="Windows Live" clId="Web-{2E2F8FC4-BEDA-406C-9B10-FBE1ABE7E074}" dt="2021-05-24T12:34:15.451" v="0"/>
          <ac:picMkLst>
            <pc:docMk/>
            <pc:sldMk cId="4109694652" sldId="375"/>
            <ac:picMk id="5" creationId="{775F1A20-D1A6-4E25-B299-B078B3BABB46}"/>
          </ac:picMkLst>
        </pc:picChg>
      </pc:sldChg>
      <pc:sldChg chg="addSp delSp modSp">
        <pc:chgData name="Kshitij Srivastava" userId="9ca786a045148134" providerId="Windows Live" clId="Web-{2E2F8FC4-BEDA-406C-9B10-FBE1ABE7E074}" dt="2021-05-24T12:54:30.884" v="38" actId="20577"/>
        <pc:sldMkLst>
          <pc:docMk/>
          <pc:sldMk cId="2096824490" sldId="376"/>
        </pc:sldMkLst>
        <pc:spChg chg="mod">
          <ac:chgData name="Kshitij Srivastava" userId="9ca786a045148134" providerId="Windows Live" clId="Web-{2E2F8FC4-BEDA-406C-9B10-FBE1ABE7E074}" dt="2021-05-24T12:54:30.884" v="38" actId="20577"/>
          <ac:spMkLst>
            <pc:docMk/>
            <pc:sldMk cId="2096824490" sldId="376"/>
            <ac:spMk id="2" creationId="{881F3958-176F-41FD-9EFF-CE033406E50A}"/>
          </ac:spMkLst>
        </pc:spChg>
        <pc:picChg chg="add mod">
          <ac:chgData name="Kshitij Srivastava" userId="9ca786a045148134" providerId="Windows Live" clId="Web-{2E2F8FC4-BEDA-406C-9B10-FBE1ABE7E074}" dt="2021-05-24T12:36:42.890" v="32"/>
          <ac:picMkLst>
            <pc:docMk/>
            <pc:sldMk cId="2096824490" sldId="376"/>
            <ac:picMk id="3" creationId="{3E349D10-0309-479A-BF52-314106F137D6}"/>
          </ac:picMkLst>
        </pc:picChg>
        <pc:picChg chg="del">
          <ac:chgData name="Kshitij Srivastava" userId="9ca786a045148134" providerId="Windows Live" clId="Web-{2E2F8FC4-BEDA-406C-9B10-FBE1ABE7E074}" dt="2021-05-24T12:34:28.154" v="2"/>
          <ac:picMkLst>
            <pc:docMk/>
            <pc:sldMk cId="2096824490" sldId="376"/>
            <ac:picMk id="5" creationId="{80A6037D-5CF4-44EB-A6AE-5F4314A13459}"/>
          </ac:picMkLst>
        </pc:picChg>
      </pc:sldChg>
      <pc:sldChg chg="addSp delSp modSp">
        <pc:chgData name="Kshitij Srivastava" userId="9ca786a045148134" providerId="Windows Live" clId="Web-{2E2F8FC4-BEDA-406C-9B10-FBE1ABE7E074}" dt="2021-05-24T12:54:41.493" v="43" actId="20577"/>
        <pc:sldMkLst>
          <pc:docMk/>
          <pc:sldMk cId="4135290843" sldId="377"/>
        </pc:sldMkLst>
        <pc:spChg chg="mod">
          <ac:chgData name="Kshitij Srivastava" userId="9ca786a045148134" providerId="Windows Live" clId="Web-{2E2F8FC4-BEDA-406C-9B10-FBE1ABE7E074}" dt="2021-05-24T12:54:41.493" v="43" actId="20577"/>
          <ac:spMkLst>
            <pc:docMk/>
            <pc:sldMk cId="4135290843" sldId="377"/>
            <ac:spMk id="2" creationId="{881F3958-176F-41FD-9EFF-CE033406E50A}"/>
          </ac:spMkLst>
        </pc:spChg>
        <pc:picChg chg="del">
          <ac:chgData name="Kshitij Srivastava" userId="9ca786a045148134" providerId="Windows Live" clId="Web-{2E2F8FC4-BEDA-406C-9B10-FBE1ABE7E074}" dt="2021-05-24T12:35:01.639" v="6"/>
          <ac:picMkLst>
            <pc:docMk/>
            <pc:sldMk cId="4135290843" sldId="377"/>
            <ac:picMk id="3" creationId="{25E5DA25-2C82-434E-9A63-143D806CE27B}"/>
          </ac:picMkLst>
        </pc:picChg>
        <pc:picChg chg="add mod">
          <ac:chgData name="Kshitij Srivastava" userId="9ca786a045148134" providerId="Windows Live" clId="Web-{2E2F8FC4-BEDA-406C-9B10-FBE1ABE7E074}" dt="2021-05-24T12:36:53.390" v="33"/>
          <ac:picMkLst>
            <pc:docMk/>
            <pc:sldMk cId="4135290843" sldId="377"/>
            <ac:picMk id="4" creationId="{EF92813B-531F-40E8-853C-359CC8FCDD94}"/>
          </ac:picMkLst>
        </pc:picChg>
      </pc:sldChg>
      <pc:sldChg chg="addSp delSp modSp">
        <pc:chgData name="Kshitij Srivastava" userId="9ca786a045148134" providerId="Windows Live" clId="Web-{2E2F8FC4-BEDA-406C-9B10-FBE1ABE7E074}" dt="2021-05-24T12:54:36.228" v="41" actId="20577"/>
        <pc:sldMkLst>
          <pc:docMk/>
          <pc:sldMk cId="1022585774" sldId="378"/>
        </pc:sldMkLst>
        <pc:spChg chg="mod">
          <ac:chgData name="Kshitij Srivastava" userId="9ca786a045148134" providerId="Windows Live" clId="Web-{2E2F8FC4-BEDA-406C-9B10-FBE1ABE7E074}" dt="2021-05-24T12:54:36.228" v="41" actId="20577"/>
          <ac:spMkLst>
            <pc:docMk/>
            <pc:sldMk cId="1022585774" sldId="378"/>
            <ac:spMk id="2" creationId="{881F3958-176F-41FD-9EFF-CE033406E50A}"/>
          </ac:spMkLst>
        </pc:spChg>
        <pc:picChg chg="del">
          <ac:chgData name="Kshitij Srivastava" userId="9ca786a045148134" providerId="Windows Live" clId="Web-{2E2F8FC4-BEDA-406C-9B10-FBE1ABE7E074}" dt="2021-05-24T12:34:37.498" v="4"/>
          <ac:picMkLst>
            <pc:docMk/>
            <pc:sldMk cId="1022585774" sldId="378"/>
            <ac:picMk id="3" creationId="{656213E4-424C-41CB-9268-A4E3B5B93587}"/>
          </ac:picMkLst>
        </pc:picChg>
        <pc:picChg chg="add mod">
          <ac:chgData name="Kshitij Srivastava" userId="9ca786a045148134" providerId="Windows Live" clId="Web-{2E2F8FC4-BEDA-406C-9B10-FBE1ABE7E074}" dt="2021-05-24T12:35:35.076" v="22" actId="1076"/>
          <ac:picMkLst>
            <pc:docMk/>
            <pc:sldMk cId="1022585774" sldId="378"/>
            <ac:picMk id="4" creationId="{A62C7FA0-6CB3-4B79-B89B-80F7E882EAC7}"/>
          </ac:picMkLst>
        </pc:picChg>
      </pc:sldChg>
      <pc:sldChg chg="addSp delSp modSp new mod modClrScheme chgLayout">
        <pc:chgData name="Kshitij Srivastava" userId="9ca786a045148134" providerId="Windows Live" clId="Web-{2E2F8FC4-BEDA-406C-9B10-FBE1ABE7E074}" dt="2021-05-24T13:10:15.002" v="204" actId="1076"/>
        <pc:sldMkLst>
          <pc:docMk/>
          <pc:sldMk cId="1766112618" sldId="379"/>
        </pc:sldMkLst>
        <pc:spChg chg="mod ord">
          <ac:chgData name="Kshitij Srivastava" userId="9ca786a045148134" providerId="Windows Live" clId="Web-{2E2F8FC4-BEDA-406C-9B10-FBE1ABE7E074}" dt="2021-05-24T13:01:13.059" v="76"/>
          <ac:spMkLst>
            <pc:docMk/>
            <pc:sldMk cId="1766112618" sldId="379"/>
            <ac:spMk id="2" creationId="{6DFD2114-5861-42F5-A0FC-A0A0703668EE}"/>
          </ac:spMkLst>
        </pc:spChg>
        <pc:spChg chg="del">
          <ac:chgData name="Kshitij Srivastava" userId="9ca786a045148134" providerId="Windows Live" clId="Web-{2E2F8FC4-BEDA-406C-9B10-FBE1ABE7E074}" dt="2021-05-24T13:01:13.059" v="76"/>
          <ac:spMkLst>
            <pc:docMk/>
            <pc:sldMk cId="1766112618" sldId="379"/>
            <ac:spMk id="3" creationId="{D8C48151-CD5A-4D5A-9594-FAE9D36C2E45}"/>
          </ac:spMkLst>
        </pc:spChg>
        <pc:spChg chg="add mod">
          <ac:chgData name="Kshitij Srivastava" userId="9ca786a045148134" providerId="Windows Live" clId="Web-{2E2F8FC4-BEDA-406C-9B10-FBE1ABE7E074}" dt="2021-05-24T13:04:26.655" v="155" actId="20577"/>
          <ac:spMkLst>
            <pc:docMk/>
            <pc:sldMk cId="1766112618" sldId="379"/>
            <ac:spMk id="4" creationId="{4C3A9AB4-742A-46DA-9B44-35378B28408A}"/>
          </ac:spMkLst>
        </pc:spChg>
        <pc:spChg chg="add mod">
          <ac:chgData name="Kshitij Srivastava" userId="9ca786a045148134" providerId="Windows Live" clId="Web-{2E2F8FC4-BEDA-406C-9B10-FBE1ABE7E074}" dt="2021-05-24T13:04:39.264" v="164" actId="20577"/>
          <ac:spMkLst>
            <pc:docMk/>
            <pc:sldMk cId="1766112618" sldId="379"/>
            <ac:spMk id="6" creationId="{286CE928-7F11-4003-9E7F-1CE5399CC408}"/>
          </ac:spMkLst>
        </pc:spChg>
        <pc:spChg chg="add mod">
          <ac:chgData name="Kshitij Srivastava" userId="9ca786a045148134" providerId="Windows Live" clId="Web-{2E2F8FC4-BEDA-406C-9B10-FBE1ABE7E074}" dt="2021-05-24T13:04:44.327" v="169" actId="20577"/>
          <ac:spMkLst>
            <pc:docMk/>
            <pc:sldMk cId="1766112618" sldId="379"/>
            <ac:spMk id="7" creationId="{A06CCBBF-5206-462C-9A33-96DF5EDD5F94}"/>
          </ac:spMkLst>
        </pc:spChg>
        <pc:picChg chg="add del mod">
          <ac:chgData name="Kshitij Srivastava" userId="9ca786a045148134" providerId="Windows Live" clId="Web-{2E2F8FC4-BEDA-406C-9B10-FBE1ABE7E074}" dt="2021-05-24T13:02:29.826" v="104"/>
          <ac:picMkLst>
            <pc:docMk/>
            <pc:sldMk cId="1766112618" sldId="379"/>
            <ac:picMk id="5" creationId="{90465E66-5820-4914-BE99-5400B19CB10C}"/>
          </ac:picMkLst>
        </pc:picChg>
        <pc:picChg chg="add del mod">
          <ac:chgData name="Kshitij Srivastava" userId="9ca786a045148134" providerId="Windows Live" clId="Web-{2E2F8FC4-BEDA-406C-9B10-FBE1ABE7E074}" dt="2021-05-24T13:05:25.562" v="186"/>
          <ac:picMkLst>
            <pc:docMk/>
            <pc:sldMk cId="1766112618" sldId="379"/>
            <ac:picMk id="9" creationId="{348A0928-D12C-434A-8C65-6457CF77D71B}"/>
          </ac:picMkLst>
        </pc:picChg>
        <pc:picChg chg="add del mod">
          <ac:chgData name="Kshitij Srivastava" userId="9ca786a045148134" providerId="Windows Live" clId="Web-{2E2F8FC4-BEDA-406C-9B10-FBE1ABE7E074}" dt="2021-05-24T13:05:25.562" v="185"/>
          <ac:picMkLst>
            <pc:docMk/>
            <pc:sldMk cId="1766112618" sldId="379"/>
            <ac:picMk id="11" creationId="{3B2A1633-F59B-4FF9-9B22-FE182726BE67}"/>
          </ac:picMkLst>
        </pc:picChg>
        <pc:picChg chg="add del mod">
          <ac:chgData name="Kshitij Srivastava" userId="9ca786a045148134" providerId="Windows Live" clId="Web-{2E2F8FC4-BEDA-406C-9B10-FBE1ABE7E074}" dt="2021-05-24T13:05:25.562" v="184"/>
          <ac:picMkLst>
            <pc:docMk/>
            <pc:sldMk cId="1766112618" sldId="379"/>
            <ac:picMk id="13" creationId="{6366ADCF-6D9E-43D4-A958-9D20C2ACA76F}"/>
          </ac:picMkLst>
        </pc:picChg>
        <pc:picChg chg="add del mod">
          <ac:chgData name="Kshitij Srivastava" userId="9ca786a045148134" providerId="Windows Live" clId="Web-{2E2F8FC4-BEDA-406C-9B10-FBE1ABE7E074}" dt="2021-05-24T13:05:25.562" v="183"/>
          <ac:picMkLst>
            <pc:docMk/>
            <pc:sldMk cId="1766112618" sldId="379"/>
            <ac:picMk id="15" creationId="{43079586-1649-4E96-8651-394C65537929}"/>
          </ac:picMkLst>
        </pc:picChg>
        <pc:picChg chg="add del mod">
          <ac:chgData name="Kshitij Srivastava" userId="9ca786a045148134" providerId="Windows Live" clId="Web-{2E2F8FC4-BEDA-406C-9B10-FBE1ABE7E074}" dt="2021-05-24T13:05:25.546" v="182"/>
          <ac:picMkLst>
            <pc:docMk/>
            <pc:sldMk cId="1766112618" sldId="379"/>
            <ac:picMk id="17" creationId="{D7B4C1ED-479C-410A-8265-5226EAE02BB0}"/>
          </ac:picMkLst>
        </pc:picChg>
        <pc:picChg chg="add mod">
          <ac:chgData name="Kshitij Srivastava" userId="9ca786a045148134" providerId="Windows Live" clId="Web-{2E2F8FC4-BEDA-406C-9B10-FBE1ABE7E074}" dt="2021-05-24T13:10:13.736" v="203" actId="1076"/>
          <ac:picMkLst>
            <pc:docMk/>
            <pc:sldMk cId="1766112618" sldId="379"/>
            <ac:picMk id="19" creationId="{0605EB31-0898-43AD-980B-4ED0B9806D28}"/>
          </ac:picMkLst>
        </pc:picChg>
        <pc:picChg chg="add mod">
          <ac:chgData name="Kshitij Srivastava" userId="9ca786a045148134" providerId="Windows Live" clId="Web-{2E2F8FC4-BEDA-406C-9B10-FBE1ABE7E074}" dt="2021-05-24T13:10:15.002" v="204" actId="1076"/>
          <ac:picMkLst>
            <pc:docMk/>
            <pc:sldMk cId="1766112618" sldId="379"/>
            <ac:picMk id="21" creationId="{3C613401-5D50-4054-837A-12A874CAE79E}"/>
          </ac:picMkLst>
        </pc:picChg>
        <pc:picChg chg="add mod">
          <ac:chgData name="Kshitij Srivastava" userId="9ca786a045148134" providerId="Windows Live" clId="Web-{2E2F8FC4-BEDA-406C-9B10-FBE1ABE7E074}" dt="2021-05-24T13:10:04.767" v="199" actId="1076"/>
          <ac:picMkLst>
            <pc:docMk/>
            <pc:sldMk cId="1766112618" sldId="379"/>
            <ac:picMk id="22" creationId="{22921394-BA72-41FB-A2F1-9CBBF44EFF9F}"/>
          </ac:picMkLst>
        </pc:picChg>
      </pc:sldChg>
      <pc:sldChg chg="addSp delSp modSp new mod modClrScheme addAnim delAnim chgLayout">
        <pc:chgData name="Kshitij Srivastava" userId="9ca786a045148134" providerId="Windows Live" clId="Web-{2E2F8FC4-BEDA-406C-9B10-FBE1ABE7E074}" dt="2021-05-24T13:12:04.987" v="272" actId="20577"/>
        <pc:sldMkLst>
          <pc:docMk/>
          <pc:sldMk cId="3953029234" sldId="380"/>
        </pc:sldMkLst>
        <pc:spChg chg="del">
          <ac:chgData name="Kshitij Srivastava" userId="9ca786a045148134" providerId="Windows Live" clId="Web-{2E2F8FC4-BEDA-406C-9B10-FBE1ABE7E074}" dt="2021-05-24T13:11:00.955" v="206"/>
          <ac:spMkLst>
            <pc:docMk/>
            <pc:sldMk cId="3953029234" sldId="380"/>
            <ac:spMk id="2" creationId="{B5DA0215-009A-4113-869E-7E86571C7000}"/>
          </ac:spMkLst>
        </pc:spChg>
        <pc:spChg chg="add del mod">
          <ac:chgData name="Kshitij Srivastava" userId="9ca786a045148134" providerId="Windows Live" clId="Web-{2E2F8FC4-BEDA-406C-9B10-FBE1ABE7E074}" dt="2021-05-24T13:11:46.581" v="248"/>
          <ac:spMkLst>
            <pc:docMk/>
            <pc:sldMk cId="3953029234" sldId="380"/>
            <ac:spMk id="3" creationId="{162DC88E-0343-4302-A1D2-994450ADC74A}"/>
          </ac:spMkLst>
        </pc:spChg>
        <pc:spChg chg="add del">
          <ac:chgData name="Kshitij Srivastava" userId="9ca786a045148134" providerId="Windows Live" clId="Web-{2E2F8FC4-BEDA-406C-9B10-FBE1ABE7E074}" dt="2021-05-24T13:11:35.706" v="247"/>
          <ac:spMkLst>
            <pc:docMk/>
            <pc:sldMk cId="3953029234" sldId="380"/>
            <ac:spMk id="5" creationId="{D60297A7-ACBF-49B0-984A-C0AD617B173F}"/>
          </ac:spMkLst>
        </pc:spChg>
        <pc:spChg chg="add del">
          <ac:chgData name="Kshitij Srivastava" userId="9ca786a045148134" providerId="Windows Live" clId="Web-{2E2F8FC4-BEDA-406C-9B10-FBE1ABE7E074}" dt="2021-05-24T13:11:35.706" v="246"/>
          <ac:spMkLst>
            <pc:docMk/>
            <pc:sldMk cId="3953029234" sldId="380"/>
            <ac:spMk id="7" creationId="{11B73ED6-691E-405A-968A-0B87D69CDFBF}"/>
          </ac:spMkLst>
        </pc:spChg>
        <pc:spChg chg="add del">
          <ac:chgData name="Kshitij Srivastava" userId="9ca786a045148134" providerId="Windows Live" clId="Web-{2E2F8FC4-BEDA-406C-9B10-FBE1ABE7E074}" dt="2021-05-24T13:11:35.706" v="245"/>
          <ac:spMkLst>
            <pc:docMk/>
            <pc:sldMk cId="3953029234" sldId="380"/>
            <ac:spMk id="9" creationId="{5564E918-0937-4482-95FE-07B9A83C7698}"/>
          </ac:spMkLst>
        </pc:spChg>
        <pc:spChg chg="add del">
          <ac:chgData name="Kshitij Srivastava" userId="9ca786a045148134" providerId="Windows Live" clId="Web-{2E2F8FC4-BEDA-406C-9B10-FBE1ABE7E074}" dt="2021-05-24T13:11:35.706" v="244"/>
          <ac:spMkLst>
            <pc:docMk/>
            <pc:sldMk cId="3953029234" sldId="380"/>
            <ac:spMk id="11" creationId="{EA40C754-736A-4C9A-9069-BA540E0EF0D9}"/>
          </ac:spMkLst>
        </pc:spChg>
        <pc:spChg chg="add del">
          <ac:chgData name="Kshitij Srivastava" userId="9ca786a045148134" providerId="Windows Live" clId="Web-{2E2F8FC4-BEDA-406C-9B10-FBE1ABE7E074}" dt="2021-05-24T13:11:35.706" v="243"/>
          <ac:spMkLst>
            <pc:docMk/>
            <pc:sldMk cId="3953029234" sldId="380"/>
            <ac:spMk id="13" creationId="{F56EE765-1C96-40E7-8236-4B637F4910E3}"/>
          </ac:spMkLst>
        </pc:spChg>
        <pc:spChg chg="add del">
          <ac:chgData name="Kshitij Srivastava" userId="9ca786a045148134" providerId="Windows Live" clId="Web-{2E2F8FC4-BEDA-406C-9B10-FBE1ABE7E074}" dt="2021-05-24T13:11:35.706" v="242"/>
          <ac:spMkLst>
            <pc:docMk/>
            <pc:sldMk cId="3953029234" sldId="380"/>
            <ac:spMk id="15" creationId="{363DB009-71BC-47EA-9E3B-1D758C5F6833}"/>
          </ac:spMkLst>
        </pc:spChg>
        <pc:spChg chg="add del">
          <ac:chgData name="Kshitij Srivastava" userId="9ca786a045148134" providerId="Windows Live" clId="Web-{2E2F8FC4-BEDA-406C-9B10-FBE1ABE7E074}" dt="2021-05-24T13:11:35.706" v="241"/>
          <ac:spMkLst>
            <pc:docMk/>
            <pc:sldMk cId="3953029234" sldId="380"/>
            <ac:spMk id="17" creationId="{5B1C9700-FDE4-416D-969C-8970F2467039}"/>
          </ac:spMkLst>
        </pc:spChg>
        <pc:spChg chg="add del">
          <ac:chgData name="Kshitij Srivastava" userId="9ca786a045148134" providerId="Windows Live" clId="Web-{2E2F8FC4-BEDA-406C-9B10-FBE1ABE7E074}" dt="2021-05-24T13:11:35.706" v="240"/>
          <ac:spMkLst>
            <pc:docMk/>
            <pc:sldMk cId="3953029234" sldId="380"/>
            <ac:spMk id="19" creationId="{CAA40D4C-0ACA-4518-9DD5-B98E53368A4B}"/>
          </ac:spMkLst>
        </pc:spChg>
        <pc:spChg chg="add del">
          <ac:chgData name="Kshitij Srivastava" userId="9ca786a045148134" providerId="Windows Live" clId="Web-{2E2F8FC4-BEDA-406C-9B10-FBE1ABE7E074}" dt="2021-05-24T13:11:35.690" v="233"/>
          <ac:spMkLst>
            <pc:docMk/>
            <pc:sldMk cId="3953029234" sldId="380"/>
            <ac:spMk id="33" creationId="{AD6F0008-4E6C-46E9-B554-6F389E0AE471}"/>
          </ac:spMkLst>
        </pc:spChg>
        <pc:spChg chg="add del">
          <ac:chgData name="Kshitij Srivastava" userId="9ca786a045148134" providerId="Windows Live" clId="Web-{2E2F8FC4-BEDA-406C-9B10-FBE1ABE7E074}" dt="2021-05-24T13:11:35.690" v="231"/>
          <ac:spMkLst>
            <pc:docMk/>
            <pc:sldMk cId="3953029234" sldId="380"/>
            <ac:spMk id="37" creationId="{AAAA8CCE-269F-4758-AD39-E66B21E9D37B}"/>
          </ac:spMkLst>
        </pc:spChg>
        <pc:spChg chg="add mod">
          <ac:chgData name="Kshitij Srivastava" userId="9ca786a045148134" providerId="Windows Live" clId="Web-{2E2F8FC4-BEDA-406C-9B10-FBE1ABE7E074}" dt="2021-05-24T13:12:04.987" v="272" actId="20577"/>
          <ac:spMkLst>
            <pc:docMk/>
            <pc:sldMk cId="3953029234" sldId="380"/>
            <ac:spMk id="41" creationId="{46FC4D52-FA5B-4BD6-8AE1-5A633B75D2C8}"/>
          </ac:spMkLst>
        </pc:spChg>
        <pc:spChg chg="add">
          <ac:chgData name="Kshitij Srivastava" userId="9ca786a045148134" providerId="Windows Live" clId="Web-{2E2F8FC4-BEDA-406C-9B10-FBE1ABE7E074}" dt="2021-05-24T13:11:49.831" v="250"/>
          <ac:spMkLst>
            <pc:docMk/>
            <pc:sldMk cId="3953029234" sldId="380"/>
            <ac:spMk id="43" creationId="{DB18C20E-20A9-4452-A11E-DF5A23B4B0CC}"/>
          </ac:spMkLst>
        </pc:spChg>
        <pc:spChg chg="add">
          <ac:chgData name="Kshitij Srivastava" userId="9ca786a045148134" providerId="Windows Live" clId="Web-{2E2F8FC4-BEDA-406C-9B10-FBE1ABE7E074}" dt="2021-05-24T13:11:49.846" v="251"/>
          <ac:spMkLst>
            <pc:docMk/>
            <pc:sldMk cId="3953029234" sldId="380"/>
            <ac:spMk id="45" creationId="{743AEF15-ED5E-4D22-9685-B7F2F6205B15}"/>
          </ac:spMkLst>
        </pc:spChg>
        <pc:spChg chg="add">
          <ac:chgData name="Kshitij Srivastava" userId="9ca786a045148134" providerId="Windows Live" clId="Web-{2E2F8FC4-BEDA-406C-9B10-FBE1ABE7E074}" dt="2021-05-24T13:11:49.878" v="252"/>
          <ac:spMkLst>
            <pc:docMk/>
            <pc:sldMk cId="3953029234" sldId="380"/>
            <ac:spMk id="47" creationId="{E4977D41-8F8D-43FD-9892-AB63131FCF53}"/>
          </ac:spMkLst>
        </pc:spChg>
        <pc:spChg chg="add">
          <ac:chgData name="Kshitij Srivastava" userId="9ca786a045148134" providerId="Windows Live" clId="Web-{2E2F8FC4-BEDA-406C-9B10-FBE1ABE7E074}" dt="2021-05-24T13:11:49.909" v="253"/>
          <ac:spMkLst>
            <pc:docMk/>
            <pc:sldMk cId="3953029234" sldId="380"/>
            <ac:spMk id="49" creationId="{F2302AD9-F3EE-485F-950C-DFE9CAE5A5FF}"/>
          </ac:spMkLst>
        </pc:spChg>
        <pc:spChg chg="add">
          <ac:chgData name="Kshitij Srivastava" userId="9ca786a045148134" providerId="Windows Live" clId="Web-{2E2F8FC4-BEDA-406C-9B10-FBE1ABE7E074}" dt="2021-05-24T13:11:49.940" v="254"/>
          <ac:spMkLst>
            <pc:docMk/>
            <pc:sldMk cId="3953029234" sldId="380"/>
            <ac:spMk id="51" creationId="{45E40EFF-AE2A-4B6B-B03D-6159EACB9C4C}"/>
          </ac:spMkLst>
        </pc:spChg>
        <pc:spChg chg="add">
          <ac:chgData name="Kshitij Srivastava" userId="9ca786a045148134" providerId="Windows Live" clId="Web-{2E2F8FC4-BEDA-406C-9B10-FBE1ABE7E074}" dt="2021-05-24T13:11:49.987" v="255"/>
          <ac:spMkLst>
            <pc:docMk/>
            <pc:sldMk cId="3953029234" sldId="380"/>
            <ac:spMk id="53" creationId="{B2770908-BE21-4773-AF1E-4C5575DB05E8}"/>
          </ac:spMkLst>
        </pc:spChg>
        <pc:spChg chg="add">
          <ac:chgData name="Kshitij Srivastava" userId="9ca786a045148134" providerId="Windows Live" clId="Web-{2E2F8FC4-BEDA-406C-9B10-FBE1ABE7E074}" dt="2021-05-24T13:11:50.018" v="256"/>
          <ac:spMkLst>
            <pc:docMk/>
            <pc:sldMk cId="3953029234" sldId="380"/>
            <ac:spMk id="55" creationId="{35AE8D94-50FE-4F9A-A9C6-023774D94C6A}"/>
          </ac:spMkLst>
        </pc:spChg>
        <pc:spChg chg="add">
          <ac:chgData name="Kshitij Srivastava" userId="9ca786a045148134" providerId="Windows Live" clId="Web-{2E2F8FC4-BEDA-406C-9B10-FBE1ABE7E074}" dt="2021-05-24T13:11:50.190" v="263"/>
          <ac:spMkLst>
            <pc:docMk/>
            <pc:sldMk cId="3953029234" sldId="380"/>
            <ac:spMk id="69" creationId="{BE97F94A-7E36-4C63-BBD2-F726888E5211}"/>
          </ac:spMkLst>
        </pc:spChg>
        <pc:spChg chg="add">
          <ac:chgData name="Kshitij Srivastava" userId="9ca786a045148134" providerId="Windows Live" clId="Web-{2E2F8FC4-BEDA-406C-9B10-FBE1ABE7E074}" dt="2021-05-24T13:11:50.268" v="265"/>
          <ac:spMkLst>
            <pc:docMk/>
            <pc:sldMk cId="3953029234" sldId="380"/>
            <ac:spMk id="73" creationId="{5277683A-E196-4B18-B508-42386C088BB0}"/>
          </ac:spMkLst>
        </pc:spChg>
        <pc:cxnChg chg="add del">
          <ac:chgData name="Kshitij Srivastava" userId="9ca786a045148134" providerId="Windows Live" clId="Web-{2E2F8FC4-BEDA-406C-9B10-FBE1ABE7E074}" dt="2021-05-24T13:11:35.706" v="239"/>
          <ac:cxnSpMkLst>
            <pc:docMk/>
            <pc:sldMk cId="3953029234" sldId="380"/>
            <ac:cxnSpMk id="21" creationId="{C9C6E3ED-8440-48F3-992B-0513FC72A719}"/>
          </ac:cxnSpMkLst>
        </pc:cxnChg>
        <pc:cxnChg chg="add del">
          <ac:chgData name="Kshitij Srivastava" userId="9ca786a045148134" providerId="Windows Live" clId="Web-{2E2F8FC4-BEDA-406C-9B10-FBE1ABE7E074}" dt="2021-05-24T13:11:35.706" v="238"/>
          <ac:cxnSpMkLst>
            <pc:docMk/>
            <pc:sldMk cId="3953029234" sldId="380"/>
            <ac:cxnSpMk id="23" creationId="{1C7A80B1-DD40-4D1D-BA37-98A025FA2A03}"/>
          </ac:cxnSpMkLst>
        </pc:cxnChg>
        <pc:cxnChg chg="add del">
          <ac:chgData name="Kshitij Srivastava" userId="9ca786a045148134" providerId="Windows Live" clId="Web-{2E2F8FC4-BEDA-406C-9B10-FBE1ABE7E074}" dt="2021-05-24T13:11:35.706" v="237"/>
          <ac:cxnSpMkLst>
            <pc:docMk/>
            <pc:sldMk cId="3953029234" sldId="380"/>
            <ac:cxnSpMk id="25" creationId="{455C2419-61B1-4A4A-BF59-552153FDBF9C}"/>
          </ac:cxnSpMkLst>
        </pc:cxnChg>
        <pc:cxnChg chg="add del">
          <ac:chgData name="Kshitij Srivastava" userId="9ca786a045148134" providerId="Windows Live" clId="Web-{2E2F8FC4-BEDA-406C-9B10-FBE1ABE7E074}" dt="2021-05-24T13:11:35.706" v="236"/>
          <ac:cxnSpMkLst>
            <pc:docMk/>
            <pc:sldMk cId="3953029234" sldId="380"/>
            <ac:cxnSpMk id="27" creationId="{BDF31178-A51D-4BEE-9125-2CEA77FC3337}"/>
          </ac:cxnSpMkLst>
        </pc:cxnChg>
        <pc:cxnChg chg="add del">
          <ac:chgData name="Kshitij Srivastava" userId="9ca786a045148134" providerId="Windows Live" clId="Web-{2E2F8FC4-BEDA-406C-9B10-FBE1ABE7E074}" dt="2021-05-24T13:11:35.690" v="235"/>
          <ac:cxnSpMkLst>
            <pc:docMk/>
            <pc:sldMk cId="3953029234" sldId="380"/>
            <ac:cxnSpMk id="29" creationId="{6E6EF9FE-7995-46DE-A90D-43D0D62AC54A}"/>
          </ac:cxnSpMkLst>
        </pc:cxnChg>
        <pc:cxnChg chg="add del">
          <ac:chgData name="Kshitij Srivastava" userId="9ca786a045148134" providerId="Windows Live" clId="Web-{2E2F8FC4-BEDA-406C-9B10-FBE1ABE7E074}" dt="2021-05-24T13:11:35.690" v="234"/>
          <ac:cxnSpMkLst>
            <pc:docMk/>
            <pc:sldMk cId="3953029234" sldId="380"/>
            <ac:cxnSpMk id="31" creationId="{9C00B7A8-337B-425A-AA2D-F89096D24535}"/>
          </ac:cxnSpMkLst>
        </pc:cxnChg>
        <pc:cxnChg chg="add del">
          <ac:chgData name="Kshitij Srivastava" userId="9ca786a045148134" providerId="Windows Live" clId="Web-{2E2F8FC4-BEDA-406C-9B10-FBE1ABE7E074}" dt="2021-05-24T13:11:35.690" v="232"/>
          <ac:cxnSpMkLst>
            <pc:docMk/>
            <pc:sldMk cId="3953029234" sldId="380"/>
            <ac:cxnSpMk id="35" creationId="{D9BD9E33-D1E5-4A11-B502-AD8328C678EA}"/>
          </ac:cxnSpMkLst>
        </pc:cxnChg>
        <pc:cxnChg chg="add del">
          <ac:chgData name="Kshitij Srivastava" userId="9ca786a045148134" providerId="Windows Live" clId="Web-{2E2F8FC4-BEDA-406C-9B10-FBE1ABE7E074}" dt="2021-05-24T13:11:35.690" v="230"/>
          <ac:cxnSpMkLst>
            <pc:docMk/>
            <pc:sldMk cId="3953029234" sldId="380"/>
            <ac:cxnSpMk id="39" creationId="{B057BB6E-0B62-4C2E-B5A0-C14771BC8233}"/>
          </ac:cxnSpMkLst>
        </pc:cxnChg>
        <pc:cxnChg chg="add">
          <ac:chgData name="Kshitij Srivastava" userId="9ca786a045148134" providerId="Windows Live" clId="Web-{2E2F8FC4-BEDA-406C-9B10-FBE1ABE7E074}" dt="2021-05-24T13:11:50.034" v="257"/>
          <ac:cxnSpMkLst>
            <pc:docMk/>
            <pc:sldMk cId="3953029234" sldId="380"/>
            <ac:cxnSpMk id="57" creationId="{924A454D-AAE4-44E6-8CA9-F2A16E31FB50}"/>
          </ac:cxnSpMkLst>
        </pc:cxnChg>
        <pc:cxnChg chg="add">
          <ac:chgData name="Kshitij Srivastava" userId="9ca786a045148134" providerId="Windows Live" clId="Web-{2E2F8FC4-BEDA-406C-9B10-FBE1ABE7E074}" dt="2021-05-24T13:11:50.065" v="258"/>
          <ac:cxnSpMkLst>
            <pc:docMk/>
            <pc:sldMk cId="3953029234" sldId="380"/>
            <ac:cxnSpMk id="59" creationId="{7BEEDEA7-BA83-402A-85CE-E4A22DFDA99B}"/>
          </ac:cxnSpMkLst>
        </pc:cxnChg>
        <pc:cxnChg chg="add">
          <ac:chgData name="Kshitij Srivastava" userId="9ca786a045148134" providerId="Windows Live" clId="Web-{2E2F8FC4-BEDA-406C-9B10-FBE1ABE7E074}" dt="2021-05-24T13:11:50.081" v="259"/>
          <ac:cxnSpMkLst>
            <pc:docMk/>
            <pc:sldMk cId="3953029234" sldId="380"/>
            <ac:cxnSpMk id="61" creationId="{49FEA69A-019A-444C-83C2-7A05CA618A9A}"/>
          </ac:cxnSpMkLst>
        </pc:cxnChg>
        <pc:cxnChg chg="add">
          <ac:chgData name="Kshitij Srivastava" userId="9ca786a045148134" providerId="Windows Live" clId="Web-{2E2F8FC4-BEDA-406C-9B10-FBE1ABE7E074}" dt="2021-05-24T13:11:50.112" v="260"/>
          <ac:cxnSpMkLst>
            <pc:docMk/>
            <pc:sldMk cId="3953029234" sldId="380"/>
            <ac:cxnSpMk id="63" creationId="{4CDEF897-175A-435C-BFBB-7E949A2FC5E5}"/>
          </ac:cxnSpMkLst>
        </pc:cxnChg>
        <pc:cxnChg chg="add">
          <ac:chgData name="Kshitij Srivastava" userId="9ca786a045148134" providerId="Windows Live" clId="Web-{2E2F8FC4-BEDA-406C-9B10-FBE1ABE7E074}" dt="2021-05-24T13:11:50.128" v="261"/>
          <ac:cxnSpMkLst>
            <pc:docMk/>
            <pc:sldMk cId="3953029234" sldId="380"/>
            <ac:cxnSpMk id="65" creationId="{3260CCD2-6D83-4B7C-AB9E-7A59E5007B79}"/>
          </ac:cxnSpMkLst>
        </pc:cxnChg>
        <pc:cxnChg chg="add">
          <ac:chgData name="Kshitij Srivastava" userId="9ca786a045148134" providerId="Windows Live" clId="Web-{2E2F8FC4-BEDA-406C-9B10-FBE1ABE7E074}" dt="2021-05-24T13:11:50.159" v="262"/>
          <ac:cxnSpMkLst>
            <pc:docMk/>
            <pc:sldMk cId="3953029234" sldId="380"/>
            <ac:cxnSpMk id="67" creationId="{4C2935BC-CE3D-44A3-B7C7-3FCC89FB51D3}"/>
          </ac:cxnSpMkLst>
        </pc:cxnChg>
        <pc:cxnChg chg="add">
          <ac:chgData name="Kshitij Srivastava" userId="9ca786a045148134" providerId="Windows Live" clId="Web-{2E2F8FC4-BEDA-406C-9B10-FBE1ABE7E074}" dt="2021-05-24T13:11:50.221" v="264"/>
          <ac:cxnSpMkLst>
            <pc:docMk/>
            <pc:sldMk cId="3953029234" sldId="380"/>
            <ac:cxnSpMk id="71" creationId="{DBC8B2C4-31F4-47FB-89E4-2103D9B2A265}"/>
          </ac:cxnSpMkLst>
        </pc:cxnChg>
        <pc:cxnChg chg="add">
          <ac:chgData name="Kshitij Srivastava" userId="9ca786a045148134" providerId="Windows Live" clId="Web-{2E2F8FC4-BEDA-406C-9B10-FBE1ABE7E074}" dt="2021-05-24T13:11:50.300" v="266"/>
          <ac:cxnSpMkLst>
            <pc:docMk/>
            <pc:sldMk cId="3953029234" sldId="380"/>
            <ac:cxnSpMk id="75" creationId="{5987A341-11D8-4B5F-AB22-D9792F8A8C14}"/>
          </ac:cxnSpMkLst>
        </pc:cxnChg>
      </pc:sldChg>
      <pc:sldChg chg="addSp delSp modSp new addAnim">
        <pc:chgData name="Kshitij Srivastava" userId="9ca786a045148134" providerId="Windows Live" clId="Web-{2E2F8FC4-BEDA-406C-9B10-FBE1ABE7E074}" dt="2021-05-24T13:13:01.160" v="305"/>
        <pc:sldMkLst>
          <pc:docMk/>
          <pc:sldMk cId="383395448" sldId="381"/>
        </pc:sldMkLst>
        <pc:spChg chg="del">
          <ac:chgData name="Kshitij Srivastava" userId="9ca786a045148134" providerId="Windows Live" clId="Web-{2E2F8FC4-BEDA-406C-9B10-FBE1ABE7E074}" dt="2021-05-24T13:12:26.316" v="274"/>
          <ac:spMkLst>
            <pc:docMk/>
            <pc:sldMk cId="383395448" sldId="381"/>
            <ac:spMk id="2" creationId="{A6F5C51E-7BA6-4AC9-AA3D-E3DA5AE07159}"/>
          </ac:spMkLst>
        </pc:spChg>
        <pc:spChg chg="add mod">
          <ac:chgData name="Kshitij Srivastava" userId="9ca786a045148134" providerId="Windows Live" clId="Web-{2E2F8FC4-BEDA-406C-9B10-FBE1ABE7E074}" dt="2021-05-24T13:13:00.566" v="288"/>
          <ac:spMkLst>
            <pc:docMk/>
            <pc:sldMk cId="383395448" sldId="381"/>
            <ac:spMk id="4" creationId="{BE6B12C1-3EF2-4DCB-8767-34174707FAF2}"/>
          </ac:spMkLst>
        </pc:spChg>
        <pc:spChg chg="add">
          <ac:chgData name="Kshitij Srivastava" userId="9ca786a045148134" providerId="Windows Live" clId="Web-{2E2F8FC4-BEDA-406C-9B10-FBE1ABE7E074}" dt="2021-05-24T13:13:00.597" v="289"/>
          <ac:spMkLst>
            <pc:docMk/>
            <pc:sldMk cId="383395448" sldId="381"/>
            <ac:spMk id="6" creationId="{426143E0-4F88-4306-9356-AA95955D3AFC}"/>
          </ac:spMkLst>
        </pc:spChg>
        <pc:spChg chg="add">
          <ac:chgData name="Kshitij Srivastava" userId="9ca786a045148134" providerId="Windows Live" clId="Web-{2E2F8FC4-BEDA-406C-9B10-FBE1ABE7E074}" dt="2021-05-24T13:13:00.628" v="290"/>
          <ac:spMkLst>
            <pc:docMk/>
            <pc:sldMk cId="383395448" sldId="381"/>
            <ac:spMk id="8" creationId="{0B43A315-0C9D-4022-A400-77AF3F89C1FE}"/>
          </ac:spMkLst>
        </pc:spChg>
        <pc:spChg chg="add">
          <ac:chgData name="Kshitij Srivastava" userId="9ca786a045148134" providerId="Windows Live" clId="Web-{2E2F8FC4-BEDA-406C-9B10-FBE1ABE7E074}" dt="2021-05-24T13:13:00.660" v="291"/>
          <ac:spMkLst>
            <pc:docMk/>
            <pc:sldMk cId="383395448" sldId="381"/>
            <ac:spMk id="10" creationId="{1B01B0C0-5C37-4206-97AC-F0CE495B1D92}"/>
          </ac:spMkLst>
        </pc:spChg>
        <pc:spChg chg="add">
          <ac:chgData name="Kshitij Srivastava" userId="9ca786a045148134" providerId="Windows Live" clId="Web-{2E2F8FC4-BEDA-406C-9B10-FBE1ABE7E074}" dt="2021-05-24T13:13:00.706" v="292"/>
          <ac:spMkLst>
            <pc:docMk/>
            <pc:sldMk cId="383395448" sldId="381"/>
            <ac:spMk id="12" creationId="{FB1FD710-3CF1-4B78-A483-AF07D496C648}"/>
          </ac:spMkLst>
        </pc:spChg>
        <pc:spChg chg="add">
          <ac:chgData name="Kshitij Srivastava" userId="9ca786a045148134" providerId="Windows Live" clId="Web-{2E2F8FC4-BEDA-406C-9B10-FBE1ABE7E074}" dt="2021-05-24T13:13:00.738" v="293"/>
          <ac:spMkLst>
            <pc:docMk/>
            <pc:sldMk cId="383395448" sldId="381"/>
            <ac:spMk id="14" creationId="{1CE6231E-D264-4E1A-AE44-BA799DA5FECC}"/>
          </ac:spMkLst>
        </pc:spChg>
        <pc:spChg chg="add">
          <ac:chgData name="Kshitij Srivastava" userId="9ca786a045148134" providerId="Windows Live" clId="Web-{2E2F8FC4-BEDA-406C-9B10-FBE1ABE7E074}" dt="2021-05-24T13:13:00.769" v="294"/>
          <ac:spMkLst>
            <pc:docMk/>
            <pc:sldMk cId="383395448" sldId="381"/>
            <ac:spMk id="16" creationId="{D6D0EBFC-451F-43EE-9A48-446A89FDB0CE}"/>
          </ac:spMkLst>
        </pc:spChg>
        <pc:spChg chg="add">
          <ac:chgData name="Kshitij Srivastava" userId="9ca786a045148134" providerId="Windows Live" clId="Web-{2E2F8FC4-BEDA-406C-9B10-FBE1ABE7E074}" dt="2021-05-24T13:13:00.831" v="295"/>
          <ac:spMkLst>
            <pc:docMk/>
            <pc:sldMk cId="383395448" sldId="381"/>
            <ac:spMk id="18" creationId="{F56B7D24-D9B3-4325-AE44-CC2B314F1CE4}"/>
          </ac:spMkLst>
        </pc:spChg>
        <pc:spChg chg="add">
          <ac:chgData name="Kshitij Srivastava" userId="9ca786a045148134" providerId="Windows Live" clId="Web-{2E2F8FC4-BEDA-406C-9B10-FBE1ABE7E074}" dt="2021-05-24T13:13:01.019" v="302"/>
          <ac:spMkLst>
            <pc:docMk/>
            <pc:sldMk cId="383395448" sldId="381"/>
            <ac:spMk id="32" creationId="{DCE12970-7D22-4162-A3C0-048505B2DB1D}"/>
          </ac:spMkLst>
        </pc:spChg>
        <pc:spChg chg="add">
          <ac:chgData name="Kshitij Srivastava" userId="9ca786a045148134" providerId="Windows Live" clId="Web-{2E2F8FC4-BEDA-406C-9B10-FBE1ABE7E074}" dt="2021-05-24T13:13:01.113" v="304"/>
          <ac:spMkLst>
            <pc:docMk/>
            <pc:sldMk cId="383395448" sldId="381"/>
            <ac:spMk id="36" creationId="{8764D719-C152-4C5F-A9CC-E7CD9CFC55FD}"/>
          </ac:spMkLst>
        </pc:spChg>
        <pc:cxnChg chg="add">
          <ac:chgData name="Kshitij Srivastava" userId="9ca786a045148134" providerId="Windows Live" clId="Web-{2E2F8FC4-BEDA-406C-9B10-FBE1ABE7E074}" dt="2021-05-24T13:13:00.847" v="296"/>
          <ac:cxnSpMkLst>
            <pc:docMk/>
            <pc:sldMk cId="383395448" sldId="381"/>
            <ac:cxnSpMk id="20" creationId="{E92B151D-C1FB-4EF1-A443-6DD915B3CFD6}"/>
          </ac:cxnSpMkLst>
        </pc:cxnChg>
        <pc:cxnChg chg="add">
          <ac:chgData name="Kshitij Srivastava" userId="9ca786a045148134" providerId="Windows Live" clId="Web-{2E2F8FC4-BEDA-406C-9B10-FBE1ABE7E074}" dt="2021-05-24T13:13:00.878" v="297"/>
          <ac:cxnSpMkLst>
            <pc:docMk/>
            <pc:sldMk cId="383395448" sldId="381"/>
            <ac:cxnSpMk id="22" creationId="{F96A6A6F-DBEA-4D0D-8FC2-F9AFC1AEE452}"/>
          </ac:cxnSpMkLst>
        </pc:cxnChg>
        <pc:cxnChg chg="add">
          <ac:chgData name="Kshitij Srivastava" userId="9ca786a045148134" providerId="Windows Live" clId="Web-{2E2F8FC4-BEDA-406C-9B10-FBE1ABE7E074}" dt="2021-05-24T13:13:00.894" v="298"/>
          <ac:cxnSpMkLst>
            <pc:docMk/>
            <pc:sldMk cId="383395448" sldId="381"/>
            <ac:cxnSpMk id="24" creationId="{1A826708-6212-4B94-8BBE-1C1BF6E8E452}"/>
          </ac:cxnSpMkLst>
        </pc:cxnChg>
        <pc:cxnChg chg="add">
          <ac:chgData name="Kshitij Srivastava" userId="9ca786a045148134" providerId="Windows Live" clId="Web-{2E2F8FC4-BEDA-406C-9B10-FBE1ABE7E074}" dt="2021-05-24T13:13:00.925" v="299"/>
          <ac:cxnSpMkLst>
            <pc:docMk/>
            <pc:sldMk cId="383395448" sldId="381"/>
            <ac:cxnSpMk id="26" creationId="{082895BF-0A15-4FE1-9D80-128EE038B374}"/>
          </ac:cxnSpMkLst>
        </pc:cxnChg>
        <pc:cxnChg chg="add">
          <ac:chgData name="Kshitij Srivastava" userId="9ca786a045148134" providerId="Windows Live" clId="Web-{2E2F8FC4-BEDA-406C-9B10-FBE1ABE7E074}" dt="2021-05-24T13:13:00.941" v="300"/>
          <ac:cxnSpMkLst>
            <pc:docMk/>
            <pc:sldMk cId="383395448" sldId="381"/>
            <ac:cxnSpMk id="28" creationId="{64EFD6D9-509B-4692-A63A-161275DA1275}"/>
          </ac:cxnSpMkLst>
        </pc:cxnChg>
        <pc:cxnChg chg="add">
          <ac:chgData name="Kshitij Srivastava" userId="9ca786a045148134" providerId="Windows Live" clId="Web-{2E2F8FC4-BEDA-406C-9B10-FBE1ABE7E074}" dt="2021-05-24T13:13:00.974" v="301"/>
          <ac:cxnSpMkLst>
            <pc:docMk/>
            <pc:sldMk cId="383395448" sldId="381"/>
            <ac:cxnSpMk id="30" creationId="{AC12AB68-F76D-4E46-BC30-8E9453B3BD99}"/>
          </ac:cxnSpMkLst>
        </pc:cxnChg>
        <pc:cxnChg chg="add">
          <ac:chgData name="Kshitij Srivastava" userId="9ca786a045148134" providerId="Windows Live" clId="Web-{2E2F8FC4-BEDA-406C-9B10-FBE1ABE7E074}" dt="2021-05-24T13:13:01.050" v="303"/>
          <ac:cxnSpMkLst>
            <pc:docMk/>
            <pc:sldMk cId="383395448" sldId="381"/>
            <ac:cxnSpMk id="34" creationId="{12026F53-F006-49B2-9F6A-F27AEA543728}"/>
          </ac:cxnSpMkLst>
        </pc:cxnChg>
        <pc:cxnChg chg="add">
          <ac:chgData name="Kshitij Srivastava" userId="9ca786a045148134" providerId="Windows Live" clId="Web-{2E2F8FC4-BEDA-406C-9B10-FBE1ABE7E074}" dt="2021-05-24T13:13:01.160" v="305"/>
          <ac:cxnSpMkLst>
            <pc:docMk/>
            <pc:sldMk cId="383395448" sldId="381"/>
            <ac:cxnSpMk id="38" creationId="{F2A94555-96AE-4A8C-AE28-FA0B9240815D}"/>
          </ac:cxnSpMkLst>
        </pc:cxnChg>
      </pc:sldChg>
    </pc:docChg>
  </pc:docChgLst>
  <pc:docChgLst>
    <pc:chgData name="Kshitij Srivastava" userId="9ca786a045148134" providerId="Windows Live" clId="Web-{8D6FBF52-DE2E-4325-A458-67BD7F7182B4}"/>
    <pc:docChg chg="addSld delSld modSld sldOrd">
      <pc:chgData name="Kshitij Srivastava" userId="9ca786a045148134" providerId="Windows Live" clId="Web-{8D6FBF52-DE2E-4325-A458-67BD7F7182B4}" dt="2021-07-22T05:40:56.630" v="82" actId="14100"/>
      <pc:docMkLst>
        <pc:docMk/>
      </pc:docMkLst>
      <pc:sldChg chg="del">
        <pc:chgData name="Kshitij Srivastava" userId="9ca786a045148134" providerId="Windows Live" clId="Web-{8D6FBF52-DE2E-4325-A458-67BD7F7182B4}" dt="2021-07-22T04:52:38.041" v="0"/>
        <pc:sldMkLst>
          <pc:docMk/>
          <pc:sldMk cId="4069928090" sldId="261"/>
        </pc:sldMkLst>
      </pc:sldChg>
      <pc:sldChg chg="addSp delSp modSp addAnim delAnim">
        <pc:chgData name="Kshitij Srivastava" userId="9ca786a045148134" providerId="Windows Live" clId="Web-{8D6FBF52-DE2E-4325-A458-67BD7F7182B4}" dt="2021-07-22T05:40:56.630" v="82" actId="14100"/>
        <pc:sldMkLst>
          <pc:docMk/>
          <pc:sldMk cId="1686803832" sldId="306"/>
        </pc:sldMkLst>
        <pc:spChg chg="add del mod">
          <ac:chgData name="Kshitij Srivastava" userId="9ca786a045148134" providerId="Windows Live" clId="Web-{8D6FBF52-DE2E-4325-A458-67BD7F7182B4}" dt="2021-07-22T05:38:00.971" v="39"/>
          <ac:spMkLst>
            <pc:docMk/>
            <pc:sldMk cId="1686803832" sldId="306"/>
            <ac:spMk id="3" creationId="{402299EE-FC45-4E60-816E-7C018F9987A7}"/>
          </ac:spMkLst>
        </pc:spChg>
        <pc:spChg chg="add del mod">
          <ac:chgData name="Kshitij Srivastava" userId="9ca786a045148134" providerId="Windows Live" clId="Web-{8D6FBF52-DE2E-4325-A458-67BD7F7182B4}" dt="2021-07-22T05:38:00.955" v="37"/>
          <ac:spMkLst>
            <pc:docMk/>
            <pc:sldMk cId="1686803832" sldId="306"/>
            <ac:spMk id="6" creationId="{AC670230-34AB-409D-9613-934C3886C1ED}"/>
          </ac:spMkLst>
        </pc:spChg>
        <pc:spChg chg="del">
          <ac:chgData name="Kshitij Srivastava" userId="9ca786a045148134" providerId="Windows Live" clId="Web-{8D6FBF52-DE2E-4325-A458-67BD7F7182B4}" dt="2021-07-22T05:39:00.347" v="68"/>
          <ac:spMkLst>
            <pc:docMk/>
            <pc:sldMk cId="1686803832" sldId="306"/>
            <ac:spMk id="12" creationId="{587CAD99-D1BB-424E-A1E0-8FA63E21CA97}"/>
          </ac:spMkLst>
        </pc:spChg>
        <pc:spChg chg="add del">
          <ac:chgData name="Kshitij Srivastava" userId="9ca786a045148134" providerId="Windows Live" clId="Web-{8D6FBF52-DE2E-4325-A458-67BD7F7182B4}" dt="2021-07-22T05:38:06.736" v="49"/>
          <ac:spMkLst>
            <pc:docMk/>
            <pc:sldMk cId="1686803832" sldId="306"/>
            <ac:spMk id="26" creationId="{2E5A8892-F9B0-407A-902A-28726336C5BB}"/>
          </ac:spMkLst>
        </pc:spChg>
        <pc:spChg chg="add del">
          <ac:chgData name="Kshitij Srivastava" userId="9ca786a045148134" providerId="Windows Live" clId="Web-{8D6FBF52-DE2E-4325-A458-67BD7F7182B4}" dt="2021-07-22T05:38:06.736" v="47"/>
          <ac:spMkLst>
            <pc:docMk/>
            <pc:sldMk cId="1686803832" sldId="306"/>
            <ac:spMk id="30" creationId="{7964D92C-E47B-4E53-B4C2-07FEFD3EB04E}"/>
          </ac:spMkLst>
        </pc:spChg>
        <pc:spChg chg="add mod">
          <ac:chgData name="Kshitij Srivastava" userId="9ca786a045148134" providerId="Windows Live" clId="Web-{8D6FBF52-DE2E-4325-A458-67BD7F7182B4}" dt="2021-07-22T05:38:18.424" v="60" actId="14100"/>
          <ac:spMkLst>
            <pc:docMk/>
            <pc:sldMk cId="1686803832" sldId="306"/>
            <ac:spMk id="36" creationId="{B9E0B43E-90BD-43DA-9A27-9E8EE150983E}"/>
          </ac:spMkLst>
        </pc:spChg>
        <pc:spChg chg="add mod">
          <ac:chgData name="Kshitij Srivastava" userId="9ca786a045148134" providerId="Windows Live" clId="Web-{8D6FBF52-DE2E-4325-A458-67BD7F7182B4}" dt="2021-07-22T05:39:46.426" v="74" actId="1076"/>
          <ac:spMkLst>
            <pc:docMk/>
            <pc:sldMk cId="1686803832" sldId="306"/>
            <ac:spMk id="40" creationId="{2FA8D0C9-B56C-4175-8FD8-6F3188AA931D}"/>
          </ac:spMkLst>
        </pc:spChg>
        <pc:cxnChg chg="add del mod">
          <ac:chgData name="Kshitij Srivastava" userId="9ca786a045148134" providerId="Windows Live" clId="Web-{8D6FBF52-DE2E-4325-A458-67BD7F7182B4}" dt="2021-07-22T05:38:00.971" v="38"/>
          <ac:cxnSpMkLst>
            <pc:docMk/>
            <pc:sldMk cId="1686803832" sldId="306"/>
            <ac:cxnSpMk id="4" creationId="{E20A98F9-E4D2-4D23-8658-D6FC31CCEEB5}"/>
          </ac:cxnSpMkLst>
        </pc:cxnChg>
        <pc:cxnChg chg="add del mod">
          <ac:chgData name="Kshitij Srivastava" userId="9ca786a045148134" providerId="Windows Live" clId="Web-{8D6FBF52-DE2E-4325-A458-67BD7F7182B4}" dt="2021-07-22T05:38:00.955" v="36"/>
          <ac:cxnSpMkLst>
            <pc:docMk/>
            <pc:sldMk cId="1686803832" sldId="306"/>
            <ac:cxnSpMk id="8" creationId="{2D0BFEE8-8EC9-4B9C-8D0F-B1ABA084255E}"/>
          </ac:cxnSpMkLst>
        </pc:cxnChg>
        <pc:cxnChg chg="del">
          <ac:chgData name="Kshitij Srivastava" userId="9ca786a045148134" providerId="Windows Live" clId="Web-{8D6FBF52-DE2E-4325-A458-67BD7F7182B4}" dt="2021-07-22T05:38:58.019" v="67"/>
          <ac:cxnSpMkLst>
            <pc:docMk/>
            <pc:sldMk cId="1686803832" sldId="306"/>
            <ac:cxnSpMk id="10" creationId="{1062DBFA-8D9F-4793-8683-22BC6BF9D79D}"/>
          </ac:cxnSpMkLst>
        </pc:cxnChg>
        <pc:cxnChg chg="add del mod">
          <ac:chgData name="Kshitij Srivastava" userId="9ca786a045148134" providerId="Windows Live" clId="Web-{8D6FBF52-DE2E-4325-A458-67BD7F7182B4}" dt="2021-07-22T05:38:00.955" v="35"/>
          <ac:cxnSpMkLst>
            <pc:docMk/>
            <pc:sldMk cId="1686803832" sldId="306"/>
            <ac:cxnSpMk id="14" creationId="{A9DBD84E-7F7B-4D6B-89D0-B8CDB1E8A9CF}"/>
          </ac:cxnSpMkLst>
        </pc:cxnChg>
        <pc:cxnChg chg="add del">
          <ac:chgData name="Kshitij Srivastava" userId="9ca786a045148134" providerId="Windows Live" clId="Web-{8D6FBF52-DE2E-4325-A458-67BD7F7182B4}" dt="2021-07-22T05:38:06.736" v="48"/>
          <ac:cxnSpMkLst>
            <pc:docMk/>
            <pc:sldMk cId="1686803832" sldId="306"/>
            <ac:cxnSpMk id="28" creationId="{B8673FD5-8FB6-4A17-856F-A14062FBBE9C}"/>
          </ac:cxnSpMkLst>
        </pc:cxnChg>
        <pc:cxnChg chg="add del">
          <ac:chgData name="Kshitij Srivastava" userId="9ca786a045148134" providerId="Windows Live" clId="Web-{8D6FBF52-DE2E-4325-A458-67BD7F7182B4}" dt="2021-07-22T05:38:06.721" v="46"/>
          <ac:cxnSpMkLst>
            <pc:docMk/>
            <pc:sldMk cId="1686803832" sldId="306"/>
            <ac:cxnSpMk id="32" creationId="{1C126CFF-3D58-402B-ADBD-6EE7A29EAD4E}"/>
          </ac:cxnSpMkLst>
        </pc:cxnChg>
        <pc:cxnChg chg="add del">
          <ac:chgData name="Kshitij Srivastava" userId="9ca786a045148134" providerId="Windows Live" clId="Web-{8D6FBF52-DE2E-4325-A458-67BD7F7182B4}" dt="2021-07-22T05:38:06.721" v="45"/>
          <ac:cxnSpMkLst>
            <pc:docMk/>
            <pc:sldMk cId="1686803832" sldId="306"/>
            <ac:cxnSpMk id="34" creationId="{2809D325-ACD4-44A1-9CF7-79E24DA7FA39}"/>
          </ac:cxnSpMkLst>
        </pc:cxnChg>
        <pc:cxnChg chg="add mod">
          <ac:chgData name="Kshitij Srivastava" userId="9ca786a045148134" providerId="Windows Live" clId="Web-{8D6FBF52-DE2E-4325-A458-67BD7F7182B4}" dt="2021-07-22T05:40:34.599" v="79" actId="1076"/>
          <ac:cxnSpMkLst>
            <pc:docMk/>
            <pc:sldMk cId="1686803832" sldId="306"/>
            <ac:cxnSpMk id="38" creationId="{58396B94-3527-460A-82E7-98CF3AB83DD4}"/>
          </ac:cxnSpMkLst>
        </pc:cxnChg>
        <pc:cxnChg chg="add mod">
          <ac:chgData name="Kshitij Srivastava" userId="9ca786a045148134" providerId="Windows Live" clId="Web-{8D6FBF52-DE2E-4325-A458-67BD7F7182B4}" dt="2021-07-22T05:40:56.630" v="82" actId="14100"/>
          <ac:cxnSpMkLst>
            <pc:docMk/>
            <pc:sldMk cId="1686803832" sldId="306"/>
            <ac:cxnSpMk id="42" creationId="{2B3A94B6-C1AB-43C0-AE72-F6C5562745D4}"/>
          </ac:cxnSpMkLst>
        </pc:cxnChg>
        <pc:cxnChg chg="add mod">
          <ac:chgData name="Kshitij Srivastava" userId="9ca786a045148134" providerId="Windows Live" clId="Web-{8D6FBF52-DE2E-4325-A458-67BD7F7182B4}" dt="2021-07-22T05:40:51.240" v="81" actId="14100"/>
          <ac:cxnSpMkLst>
            <pc:docMk/>
            <pc:sldMk cId="1686803832" sldId="306"/>
            <ac:cxnSpMk id="44" creationId="{6B00295B-168D-4772-919B-8636E799A710}"/>
          </ac:cxnSpMkLst>
        </pc:cxnChg>
      </pc:sldChg>
      <pc:sldChg chg="ord">
        <pc:chgData name="Kshitij Srivastava" userId="9ca786a045148134" providerId="Windows Live" clId="Web-{8D6FBF52-DE2E-4325-A458-67BD7F7182B4}" dt="2021-07-22T04:53:00.682" v="1"/>
        <pc:sldMkLst>
          <pc:docMk/>
          <pc:sldMk cId="1158995168" sldId="407"/>
        </pc:sldMkLst>
      </pc:sldChg>
      <pc:sldChg chg="ord">
        <pc:chgData name="Kshitij Srivastava" userId="9ca786a045148134" providerId="Windows Live" clId="Web-{8D6FBF52-DE2E-4325-A458-67BD7F7182B4}" dt="2021-07-22T04:53:27.026" v="4"/>
        <pc:sldMkLst>
          <pc:docMk/>
          <pc:sldMk cId="2599705019" sldId="408"/>
        </pc:sldMkLst>
      </pc:sldChg>
      <pc:sldChg chg="ord">
        <pc:chgData name="Kshitij Srivastava" userId="9ca786a045148134" providerId="Windows Live" clId="Web-{8D6FBF52-DE2E-4325-A458-67BD7F7182B4}" dt="2021-07-22T04:53:28.651" v="5"/>
        <pc:sldMkLst>
          <pc:docMk/>
          <pc:sldMk cId="288367546" sldId="409"/>
        </pc:sldMkLst>
      </pc:sldChg>
      <pc:sldChg chg="addSp">
        <pc:chgData name="Kshitij Srivastava" userId="9ca786a045148134" providerId="Windows Live" clId="Web-{8D6FBF52-DE2E-4325-A458-67BD7F7182B4}" dt="2021-07-22T05:37:20.142" v="9"/>
        <pc:sldMkLst>
          <pc:docMk/>
          <pc:sldMk cId="1790185790" sldId="430"/>
        </pc:sldMkLst>
        <pc:spChg chg="add">
          <ac:chgData name="Kshitij Srivastava" userId="9ca786a045148134" providerId="Windows Live" clId="Web-{8D6FBF52-DE2E-4325-A458-67BD7F7182B4}" dt="2021-07-22T05:37:20.142" v="9"/>
          <ac:spMkLst>
            <pc:docMk/>
            <pc:sldMk cId="1790185790" sldId="430"/>
            <ac:spMk id="12" creationId="{0125A393-15D5-4FE5-BBF9-1830C4AAAE04}"/>
          </ac:spMkLst>
        </pc:spChg>
      </pc:sldChg>
      <pc:sldChg chg="ord">
        <pc:chgData name="Kshitij Srivastava" userId="9ca786a045148134" providerId="Windows Live" clId="Web-{8D6FBF52-DE2E-4325-A458-67BD7F7182B4}" dt="2021-07-22T05:24:44.501" v="8"/>
        <pc:sldMkLst>
          <pc:docMk/>
          <pc:sldMk cId="42486689" sldId="505"/>
        </pc:sldMkLst>
      </pc:sldChg>
      <pc:sldChg chg="add ord replId">
        <pc:chgData name="Kshitij Srivastava" userId="9ca786a045148134" providerId="Windows Live" clId="Web-{8D6FBF52-DE2E-4325-A458-67BD7F7182B4}" dt="2021-07-22T05:10:07.202" v="7"/>
        <pc:sldMkLst>
          <pc:docMk/>
          <pc:sldMk cId="2936880408" sldId="806"/>
        </pc:sldMkLst>
      </pc:sldChg>
    </pc:docChg>
  </pc:docChgLst>
  <pc:docChgLst>
    <pc:chgData name="Kshitij Srivastava" userId="9ca786a045148134" providerId="Windows Live" clId="Web-{22C67846-2AE0-4AA8-8E67-EB40D2B9D46E}"/>
    <pc:docChg chg="addSld modSld sldOrd">
      <pc:chgData name="Kshitij Srivastava" userId="9ca786a045148134" providerId="Windows Live" clId="Web-{22C67846-2AE0-4AA8-8E67-EB40D2B9D46E}" dt="2021-07-12T12:42:21.786" v="335" actId="1076"/>
      <pc:docMkLst>
        <pc:docMk/>
      </pc:docMkLst>
      <pc:sldChg chg="modSp ord">
        <pc:chgData name="Kshitij Srivastava" userId="9ca786a045148134" providerId="Windows Live" clId="Web-{22C67846-2AE0-4AA8-8E67-EB40D2B9D46E}" dt="2021-07-12T12:10:41.469" v="109" actId="20577"/>
        <pc:sldMkLst>
          <pc:docMk/>
          <pc:sldMk cId="374063272" sldId="345"/>
        </pc:sldMkLst>
        <pc:spChg chg="mod">
          <ac:chgData name="Kshitij Srivastava" userId="9ca786a045148134" providerId="Windows Live" clId="Web-{22C67846-2AE0-4AA8-8E67-EB40D2B9D46E}" dt="2021-07-12T12:10:41.469" v="109" actId="20577"/>
          <ac:spMkLst>
            <pc:docMk/>
            <pc:sldMk cId="374063272" sldId="345"/>
            <ac:spMk id="41" creationId="{D4FC5611-969B-4518-841F-F46D8B56E5B5}"/>
          </ac:spMkLst>
        </pc:spChg>
      </pc:sldChg>
      <pc:sldChg chg="ord">
        <pc:chgData name="Kshitij Srivastava" userId="9ca786a045148134" providerId="Windows Live" clId="Web-{22C67846-2AE0-4AA8-8E67-EB40D2B9D46E}" dt="2021-07-12T12:00:09.345" v="18"/>
        <pc:sldMkLst>
          <pc:docMk/>
          <pc:sldMk cId="915312430" sldId="742"/>
        </pc:sldMkLst>
      </pc:sldChg>
      <pc:sldChg chg="modSp">
        <pc:chgData name="Kshitij Srivastava" userId="9ca786a045148134" providerId="Windows Live" clId="Web-{22C67846-2AE0-4AA8-8E67-EB40D2B9D46E}" dt="2021-07-12T12:25:30.256" v="301" actId="14100"/>
        <pc:sldMkLst>
          <pc:docMk/>
          <pc:sldMk cId="2412624368" sldId="749"/>
        </pc:sldMkLst>
        <pc:picChg chg="mod">
          <ac:chgData name="Kshitij Srivastava" userId="9ca786a045148134" providerId="Windows Live" clId="Web-{22C67846-2AE0-4AA8-8E67-EB40D2B9D46E}" dt="2021-07-12T12:25:30.256" v="301" actId="14100"/>
          <ac:picMkLst>
            <pc:docMk/>
            <pc:sldMk cId="2412624368" sldId="749"/>
            <ac:picMk id="15" creationId="{0DA1A3CC-E105-4DD7-97F7-B31D90C53FC1}"/>
          </ac:picMkLst>
        </pc:picChg>
      </pc:sldChg>
      <pc:sldChg chg="addAnim delAnim modAnim">
        <pc:chgData name="Kshitij Srivastava" userId="9ca786a045148134" providerId="Windows Live" clId="Web-{22C67846-2AE0-4AA8-8E67-EB40D2B9D46E}" dt="2021-07-12T12:35:56.839" v="330"/>
        <pc:sldMkLst>
          <pc:docMk/>
          <pc:sldMk cId="1496345640" sldId="751"/>
        </pc:sldMkLst>
      </pc:sldChg>
      <pc:sldChg chg="addSp delSp modSp addAnim delAnim modAnim">
        <pc:chgData name="Kshitij Srivastava" userId="9ca786a045148134" providerId="Windows Live" clId="Web-{22C67846-2AE0-4AA8-8E67-EB40D2B9D46E}" dt="2021-07-12T12:42:21.786" v="335" actId="1076"/>
        <pc:sldMkLst>
          <pc:docMk/>
          <pc:sldMk cId="405537426" sldId="752"/>
        </pc:sldMkLst>
        <pc:spChg chg="mod">
          <ac:chgData name="Kshitij Srivastava" userId="9ca786a045148134" providerId="Windows Live" clId="Web-{22C67846-2AE0-4AA8-8E67-EB40D2B9D46E}" dt="2021-07-12T12:06:14.432" v="67" actId="20577"/>
          <ac:spMkLst>
            <pc:docMk/>
            <pc:sldMk cId="405537426" sldId="752"/>
            <ac:spMk id="9" creationId="{7E282C7C-DB44-4E68-89C5-6F04DBCDBA5D}"/>
          </ac:spMkLst>
        </pc:spChg>
        <pc:spChg chg="mod">
          <ac:chgData name="Kshitij Srivastava" userId="9ca786a045148134" providerId="Windows Live" clId="Web-{22C67846-2AE0-4AA8-8E67-EB40D2B9D46E}" dt="2021-07-12T12:07:32.043" v="74" actId="20577"/>
          <ac:spMkLst>
            <pc:docMk/>
            <pc:sldMk cId="405537426" sldId="752"/>
            <ac:spMk id="10" creationId="{5AC00A5F-9CE9-46CD-A819-FD36F5C4AE68}"/>
          </ac:spMkLst>
        </pc:spChg>
        <pc:spChg chg="del">
          <ac:chgData name="Kshitij Srivastava" userId="9ca786a045148134" providerId="Windows Live" clId="Web-{22C67846-2AE0-4AA8-8E67-EB40D2B9D46E}" dt="2021-07-12T12:42:16.708" v="334"/>
          <ac:spMkLst>
            <pc:docMk/>
            <pc:sldMk cId="405537426" sldId="752"/>
            <ac:spMk id="11" creationId="{3742B430-C969-45B3-A14B-DBEF74F7431A}"/>
          </ac:spMkLst>
        </pc:spChg>
        <pc:spChg chg="mod">
          <ac:chgData name="Kshitij Srivastava" userId="9ca786a045148134" providerId="Windows Live" clId="Web-{22C67846-2AE0-4AA8-8E67-EB40D2B9D46E}" dt="2021-07-12T12:07:52.543" v="77" actId="20577"/>
          <ac:spMkLst>
            <pc:docMk/>
            <pc:sldMk cId="405537426" sldId="752"/>
            <ac:spMk id="13" creationId="{2B33500C-9ED8-4A3E-AA6A-C713DE4E0130}"/>
          </ac:spMkLst>
        </pc:spChg>
        <pc:spChg chg="mod">
          <ac:chgData name="Kshitij Srivastava" userId="9ca786a045148134" providerId="Windows Live" clId="Web-{22C67846-2AE0-4AA8-8E67-EB40D2B9D46E}" dt="2021-07-12T12:07:13.058" v="70" actId="20577"/>
          <ac:spMkLst>
            <pc:docMk/>
            <pc:sldMk cId="405537426" sldId="752"/>
            <ac:spMk id="14" creationId="{0CDC775A-3149-4CB9-907A-EBC05B1CF30B}"/>
          </ac:spMkLst>
        </pc:spChg>
        <pc:spChg chg="add mod">
          <ac:chgData name="Kshitij Srivastava" userId="9ca786a045148134" providerId="Windows Live" clId="Web-{22C67846-2AE0-4AA8-8E67-EB40D2B9D46E}" dt="2021-07-12T12:06:06.666" v="66" actId="20577"/>
          <ac:spMkLst>
            <pc:docMk/>
            <pc:sldMk cId="405537426" sldId="752"/>
            <ac:spMk id="15" creationId="{110180F0-A698-46BD-A59E-BA87EBCBED19}"/>
          </ac:spMkLst>
        </pc:spChg>
        <pc:spChg chg="add del mod">
          <ac:chgData name="Kshitij Srivastava" userId="9ca786a045148134" providerId="Windows Live" clId="Web-{22C67846-2AE0-4AA8-8E67-EB40D2B9D46E}" dt="2021-07-12T12:42:21.786" v="335" actId="1076"/>
          <ac:spMkLst>
            <pc:docMk/>
            <pc:sldMk cId="405537426" sldId="752"/>
            <ac:spMk id="16" creationId="{FB3AE794-45C2-4761-AA9E-A8123592CB0D}"/>
          </ac:spMkLst>
        </pc:spChg>
        <pc:spChg chg="add del">
          <ac:chgData name="Kshitij Srivastava" userId="9ca786a045148134" providerId="Windows Live" clId="Web-{22C67846-2AE0-4AA8-8E67-EB40D2B9D46E}" dt="2021-07-12T12:03:16.818" v="22"/>
          <ac:spMkLst>
            <pc:docMk/>
            <pc:sldMk cId="405537426" sldId="752"/>
            <ac:spMk id="17" creationId="{1AFFE87E-E26A-41BC-BCDA-BCD39DC262B1}"/>
          </ac:spMkLst>
        </pc:spChg>
        <pc:spChg chg="add del mod">
          <ac:chgData name="Kshitij Srivastava" userId="9ca786a045148134" providerId="Windows Live" clId="Web-{22C67846-2AE0-4AA8-8E67-EB40D2B9D46E}" dt="2021-07-12T12:03:16.068" v="21"/>
          <ac:spMkLst>
            <pc:docMk/>
            <pc:sldMk cId="405537426" sldId="752"/>
            <ac:spMk id="18" creationId="{F16C010A-BC2F-4BB6-9049-3C740174846E}"/>
          </ac:spMkLst>
        </pc:spChg>
        <pc:spChg chg="add mod">
          <ac:chgData name="Kshitij Srivastava" userId="9ca786a045148134" providerId="Windows Live" clId="Web-{22C67846-2AE0-4AA8-8E67-EB40D2B9D46E}" dt="2021-07-12T12:06:33.604" v="69" actId="20577"/>
          <ac:spMkLst>
            <pc:docMk/>
            <pc:sldMk cId="405537426" sldId="752"/>
            <ac:spMk id="19" creationId="{9B86A7A1-2B85-474A-A340-F81C98D2CE14}"/>
          </ac:spMkLst>
        </pc:spChg>
        <pc:spChg chg="add mod">
          <ac:chgData name="Kshitij Srivastava" userId="9ca786a045148134" providerId="Windows Live" clId="Web-{22C67846-2AE0-4AA8-8E67-EB40D2B9D46E}" dt="2021-07-12T12:07:41.496" v="75" actId="20577"/>
          <ac:spMkLst>
            <pc:docMk/>
            <pc:sldMk cId="405537426" sldId="752"/>
            <ac:spMk id="20" creationId="{15182A86-1413-4F5D-AFAC-B88D392BF313}"/>
          </ac:spMkLst>
        </pc:spChg>
        <pc:spChg chg="add mod">
          <ac:chgData name="Kshitij Srivastava" userId="9ca786a045148134" providerId="Windows Live" clId="Web-{22C67846-2AE0-4AA8-8E67-EB40D2B9D46E}" dt="2021-07-12T12:07:46.262" v="76" actId="20577"/>
          <ac:spMkLst>
            <pc:docMk/>
            <pc:sldMk cId="405537426" sldId="752"/>
            <ac:spMk id="21" creationId="{FFA8D9A7-B850-47BA-9C96-78CB9B2C9423}"/>
          </ac:spMkLst>
        </pc:spChg>
        <pc:spChg chg="add mod">
          <ac:chgData name="Kshitij Srivastava" userId="9ca786a045148134" providerId="Windows Live" clId="Web-{22C67846-2AE0-4AA8-8E67-EB40D2B9D46E}" dt="2021-07-12T12:07:16.886" v="72" actId="20577"/>
          <ac:spMkLst>
            <pc:docMk/>
            <pc:sldMk cId="405537426" sldId="752"/>
            <ac:spMk id="22" creationId="{BAAE95A2-3ADA-4BFF-BC59-EF76B6850C5E}"/>
          </ac:spMkLst>
        </pc:spChg>
        <pc:cxnChg chg="mod">
          <ac:chgData name="Kshitij Srivastava" userId="9ca786a045148134" providerId="Windows Live" clId="Web-{22C67846-2AE0-4AA8-8E67-EB40D2B9D46E}" dt="2021-07-12T12:08:03.106" v="78"/>
          <ac:cxnSpMkLst>
            <pc:docMk/>
            <pc:sldMk cId="405537426" sldId="752"/>
            <ac:cxnSpMk id="3" creationId="{D29BE492-2718-47A9-AD96-564302572C10}"/>
          </ac:cxnSpMkLst>
        </pc:cxnChg>
        <pc:cxnChg chg="mod">
          <ac:chgData name="Kshitij Srivastava" userId="9ca786a045148134" providerId="Windows Live" clId="Web-{22C67846-2AE0-4AA8-8E67-EB40D2B9D46E}" dt="2021-07-12T12:08:24.013" v="79"/>
          <ac:cxnSpMkLst>
            <pc:docMk/>
            <pc:sldMk cId="405537426" sldId="752"/>
            <ac:cxnSpMk id="4" creationId="{F13F45F0-4484-4D39-B1BF-1F64CCB2C8F8}"/>
          </ac:cxnSpMkLst>
        </pc:cxnChg>
        <pc:cxnChg chg="mod">
          <ac:chgData name="Kshitij Srivastava" userId="9ca786a045148134" providerId="Windows Live" clId="Web-{22C67846-2AE0-4AA8-8E67-EB40D2B9D46E}" dt="2021-07-12T12:08:24.028" v="80"/>
          <ac:cxnSpMkLst>
            <pc:docMk/>
            <pc:sldMk cId="405537426" sldId="752"/>
            <ac:cxnSpMk id="5" creationId="{D334EC4A-C15A-4127-B742-2019D5380AFC}"/>
          </ac:cxnSpMkLst>
        </pc:cxnChg>
        <pc:cxnChg chg="mod">
          <ac:chgData name="Kshitij Srivastava" userId="9ca786a045148134" providerId="Windows Live" clId="Web-{22C67846-2AE0-4AA8-8E67-EB40D2B9D46E}" dt="2021-07-12T12:08:24.028" v="81"/>
          <ac:cxnSpMkLst>
            <pc:docMk/>
            <pc:sldMk cId="405537426" sldId="752"/>
            <ac:cxnSpMk id="6" creationId="{535AB21F-5BD9-4D41-9132-25503A07C422}"/>
          </ac:cxnSpMkLst>
        </pc:cxnChg>
        <pc:cxnChg chg="mod">
          <ac:chgData name="Kshitij Srivastava" userId="9ca786a045148134" providerId="Windows Live" clId="Web-{22C67846-2AE0-4AA8-8E67-EB40D2B9D46E}" dt="2021-07-12T12:08:24.044" v="82"/>
          <ac:cxnSpMkLst>
            <pc:docMk/>
            <pc:sldMk cId="405537426" sldId="752"/>
            <ac:cxnSpMk id="7" creationId="{DD59379C-DA8E-47B7-94C7-970EA0448F93}"/>
          </ac:cxnSpMkLst>
        </pc:cxnChg>
        <pc:cxnChg chg="mod">
          <ac:chgData name="Kshitij Srivastava" userId="9ca786a045148134" providerId="Windows Live" clId="Web-{22C67846-2AE0-4AA8-8E67-EB40D2B9D46E}" dt="2021-07-12T12:08:24.044" v="83"/>
          <ac:cxnSpMkLst>
            <pc:docMk/>
            <pc:sldMk cId="405537426" sldId="752"/>
            <ac:cxnSpMk id="8" creationId="{CB7F65DC-6D66-44DF-992D-BB14F9F9BE3F}"/>
          </ac:cxnSpMkLst>
        </pc:cxnChg>
      </pc:sldChg>
      <pc:sldChg chg="add replId">
        <pc:chgData name="Kshitij Srivastava" userId="9ca786a045148134" providerId="Windows Live" clId="Web-{22C67846-2AE0-4AA8-8E67-EB40D2B9D46E}" dt="2021-07-12T11:59:49.407" v="17"/>
        <pc:sldMkLst>
          <pc:docMk/>
          <pc:sldMk cId="2701741237" sldId="753"/>
        </pc:sldMkLst>
      </pc:sldChg>
      <pc:sldChg chg="addSp modSp new">
        <pc:chgData name="Kshitij Srivastava" userId="9ca786a045148134" providerId="Windows Live" clId="Web-{22C67846-2AE0-4AA8-8E67-EB40D2B9D46E}" dt="2021-07-12T12:21:02.328" v="300" actId="20577"/>
        <pc:sldMkLst>
          <pc:docMk/>
          <pc:sldMk cId="42369638" sldId="754"/>
        </pc:sldMkLst>
        <pc:spChg chg="mod">
          <ac:chgData name="Kshitij Srivastava" userId="9ca786a045148134" providerId="Windows Live" clId="Web-{22C67846-2AE0-4AA8-8E67-EB40D2B9D46E}" dt="2021-07-12T12:21:02.328" v="300" actId="20577"/>
          <ac:spMkLst>
            <pc:docMk/>
            <pc:sldMk cId="42369638" sldId="754"/>
            <ac:spMk id="2" creationId="{3CAEB953-7AF3-4E13-BBCB-F66FF60551A7}"/>
          </ac:spMkLst>
        </pc:spChg>
        <pc:graphicFrameChg chg="add mod modGraphic">
          <ac:chgData name="Kshitij Srivastava" userId="9ca786a045148134" providerId="Windows Live" clId="Web-{22C67846-2AE0-4AA8-8E67-EB40D2B9D46E}" dt="2021-07-12T12:20:20.795" v="281"/>
          <ac:graphicFrameMkLst>
            <pc:docMk/>
            <pc:sldMk cId="42369638" sldId="754"/>
            <ac:graphicFrameMk id="4" creationId="{2ACE15E6-C3AE-44F2-8BB4-DB63F5CBAAD0}"/>
          </ac:graphicFrameMkLst>
        </pc:graphicFrameChg>
      </pc:sldChg>
    </pc:docChg>
  </pc:docChgLst>
  <pc:docChgLst>
    <pc:chgData name="Kshitij Srivastava" userId="9ca786a045148134" providerId="Windows Live" clId="Web-{1CF5C5EE-1451-4E63-8A32-CE1B96EE393E}"/>
    <pc:docChg chg="delSld sldOrd">
      <pc:chgData name="Kshitij Srivastava" userId="9ca786a045148134" providerId="Windows Live" clId="Web-{1CF5C5EE-1451-4E63-8A32-CE1B96EE393E}" dt="2021-08-07T06:17:59.573" v="3"/>
      <pc:docMkLst>
        <pc:docMk/>
      </pc:docMkLst>
      <pc:sldChg chg="del">
        <pc:chgData name="Kshitij Srivastava" userId="9ca786a045148134" providerId="Windows Live" clId="Web-{1CF5C5EE-1451-4E63-8A32-CE1B96EE393E}" dt="2021-08-07T06:17:57.792" v="2"/>
        <pc:sldMkLst>
          <pc:docMk/>
          <pc:sldMk cId="1486596038" sldId="370"/>
        </pc:sldMkLst>
      </pc:sldChg>
      <pc:sldChg chg="ord">
        <pc:chgData name="Kshitij Srivastava" userId="9ca786a045148134" providerId="Windows Live" clId="Web-{1CF5C5EE-1451-4E63-8A32-CE1B96EE393E}" dt="2021-08-07T06:17:36.323" v="0"/>
        <pc:sldMkLst>
          <pc:docMk/>
          <pc:sldMk cId="1766112618" sldId="379"/>
        </pc:sldMkLst>
      </pc:sldChg>
      <pc:sldChg chg="del">
        <pc:chgData name="Kshitij Srivastava" userId="9ca786a045148134" providerId="Windows Live" clId="Web-{1CF5C5EE-1451-4E63-8A32-CE1B96EE393E}" dt="2021-08-07T06:17:59.573" v="3"/>
        <pc:sldMkLst>
          <pc:docMk/>
          <pc:sldMk cId="617508460" sldId="493"/>
        </pc:sldMkLst>
      </pc:sldChg>
      <pc:sldChg chg="del">
        <pc:chgData name="Kshitij Srivastava" userId="9ca786a045148134" providerId="Windows Live" clId="Web-{1CF5C5EE-1451-4E63-8A32-CE1B96EE393E}" dt="2021-08-07T06:17:38.245" v="1"/>
        <pc:sldMkLst>
          <pc:docMk/>
          <pc:sldMk cId="1594597254" sldId="628"/>
        </pc:sldMkLst>
      </pc:sldChg>
    </pc:docChg>
  </pc:docChgLst>
  <pc:docChgLst>
    <pc:chgData name="Kshitij Srivastava" userId="9ca786a045148134" providerId="Windows Live" clId="Web-{7E7BFD41-0F64-4129-85AE-A4E382B4A3B0}"/>
    <pc:docChg chg="addSld delSld modSld sldOrd">
      <pc:chgData name="Kshitij Srivastava" userId="9ca786a045148134" providerId="Windows Live" clId="Web-{7E7BFD41-0F64-4129-85AE-A4E382B4A3B0}" dt="2021-05-25T03:52:33.669" v="815"/>
      <pc:docMkLst>
        <pc:docMk/>
      </pc:docMkLst>
      <pc:sldChg chg="addSp delSp modSp mod setBg addAnim delAnim modAnim setClrOvrMap">
        <pc:chgData name="Kshitij Srivastava" userId="9ca786a045148134" providerId="Windows Live" clId="Web-{7E7BFD41-0F64-4129-85AE-A4E382B4A3B0}" dt="2021-05-25T02:33:53.186" v="330"/>
        <pc:sldMkLst>
          <pc:docMk/>
          <pc:sldMk cId="128632686" sldId="256"/>
        </pc:sldMkLst>
        <pc:spChg chg="mod ord">
          <ac:chgData name="Kshitij Srivastava" userId="9ca786a045148134" providerId="Windows Live" clId="Web-{7E7BFD41-0F64-4129-85AE-A4E382B4A3B0}" dt="2021-05-25T02:33:15.108" v="328" actId="20577"/>
          <ac:spMkLst>
            <pc:docMk/>
            <pc:sldMk cId="128632686" sldId="256"/>
            <ac:spMk id="2" creationId="{00000000-0000-0000-0000-000000000000}"/>
          </ac:spMkLst>
        </pc:spChg>
        <pc:spChg chg="add del">
          <ac:chgData name="Kshitij Srivastava" userId="9ca786a045148134" providerId="Windows Live" clId="Web-{7E7BFD41-0F64-4129-85AE-A4E382B4A3B0}" dt="2021-05-25T02:30:52.312" v="291"/>
          <ac:spMkLst>
            <pc:docMk/>
            <pc:sldMk cId="128632686" sldId="256"/>
            <ac:spMk id="13" creationId="{F452A527-3631-41ED-858D-3777A7D1496A}"/>
          </ac:spMkLst>
        </pc:spChg>
        <pc:spChg chg="add del">
          <ac:chgData name="Kshitij Srivastava" userId="9ca786a045148134" providerId="Windows Live" clId="Web-{7E7BFD41-0F64-4129-85AE-A4E382B4A3B0}" dt="2021-05-25T02:30:59.031" v="293"/>
          <ac:spMkLst>
            <pc:docMk/>
            <pc:sldMk cId="128632686" sldId="256"/>
            <ac:spMk id="18" creationId="{B9E780F8-2452-4595-A281-E594BA83DB0D}"/>
          </ac:spMkLst>
        </pc:spChg>
        <pc:spChg chg="add del">
          <ac:chgData name="Kshitij Srivastava" userId="9ca786a045148134" providerId="Windows Live" clId="Web-{7E7BFD41-0F64-4129-85AE-A4E382B4A3B0}" dt="2021-05-25T02:30:59.031" v="293"/>
          <ac:spMkLst>
            <pc:docMk/>
            <pc:sldMk cId="128632686" sldId="256"/>
            <ac:spMk id="19" creationId="{A917F44A-7774-4C79-BEDC-0CC73C8C0E04}"/>
          </ac:spMkLst>
        </pc:spChg>
        <pc:spChg chg="add del">
          <ac:chgData name="Kshitij Srivastava" userId="9ca786a045148134" providerId="Windows Live" clId="Web-{7E7BFD41-0F64-4129-85AE-A4E382B4A3B0}" dt="2021-05-25T02:31:18.156" v="299"/>
          <ac:spMkLst>
            <pc:docMk/>
            <pc:sldMk cId="128632686" sldId="256"/>
            <ac:spMk id="21" creationId="{C4E89C94-E462-4566-A15A-32835FD68BCD}"/>
          </ac:spMkLst>
        </pc:spChg>
        <pc:spChg chg="add del">
          <ac:chgData name="Kshitij Srivastava" userId="9ca786a045148134" providerId="Windows Live" clId="Web-{7E7BFD41-0F64-4129-85AE-A4E382B4A3B0}" dt="2021-05-25T02:31:18.156" v="299"/>
          <ac:spMkLst>
            <pc:docMk/>
            <pc:sldMk cId="128632686" sldId="256"/>
            <ac:spMk id="22" creationId="{E25F4A20-71FB-4A26-92E2-89DED49264CA}"/>
          </ac:spMkLst>
        </pc:spChg>
        <pc:spChg chg="add del">
          <ac:chgData name="Kshitij Srivastava" userId="9ca786a045148134" providerId="Windows Live" clId="Web-{7E7BFD41-0F64-4129-85AE-A4E382B4A3B0}" dt="2021-05-25T02:31:33.452" v="301"/>
          <ac:spMkLst>
            <pc:docMk/>
            <pc:sldMk cId="128632686" sldId="256"/>
            <ac:spMk id="24" creationId="{1C520CBD-F82E-44E4-BDA5-128716AD79C8}"/>
          </ac:spMkLst>
        </pc:spChg>
        <pc:spChg chg="add del">
          <ac:chgData name="Kshitij Srivastava" userId="9ca786a045148134" providerId="Windows Live" clId="Web-{7E7BFD41-0F64-4129-85AE-A4E382B4A3B0}" dt="2021-05-25T02:31:33.452" v="301"/>
          <ac:spMkLst>
            <pc:docMk/>
            <pc:sldMk cId="128632686" sldId="256"/>
            <ac:spMk id="25" creationId="{4618AE32-A526-42FC-A854-732740BD38DA}"/>
          </ac:spMkLst>
        </pc:spChg>
        <pc:spChg chg="add del">
          <ac:chgData name="Kshitij Srivastava" userId="9ca786a045148134" providerId="Windows Live" clId="Web-{7E7BFD41-0F64-4129-85AE-A4E382B4A3B0}" dt="2021-05-25T02:31:39.202" v="307"/>
          <ac:spMkLst>
            <pc:docMk/>
            <pc:sldMk cId="128632686" sldId="256"/>
            <ac:spMk id="26" creationId="{A9286AD2-18A9-4868-A4E3-7A2097A20810}"/>
          </ac:spMkLst>
        </pc:spChg>
        <pc:spChg chg="add del">
          <ac:chgData name="Kshitij Srivastava" userId="9ca786a045148134" providerId="Windows Live" clId="Web-{7E7BFD41-0F64-4129-85AE-A4E382B4A3B0}" dt="2021-05-25T02:33:06.811" v="325"/>
          <ac:spMkLst>
            <pc:docMk/>
            <pc:sldMk cId="128632686" sldId="256"/>
            <ac:spMk id="28" creationId="{F452A527-3631-41ED-858D-3777A7D1496A}"/>
          </ac:spMkLst>
        </pc:spChg>
        <pc:spChg chg="add del">
          <ac:chgData name="Kshitij Srivastava" userId="9ca786a045148134" providerId="Windows Live" clId="Web-{7E7BFD41-0F64-4129-85AE-A4E382B4A3B0}" dt="2021-05-25T02:33:06.811" v="325"/>
          <ac:spMkLst>
            <pc:docMk/>
            <pc:sldMk cId="128632686" sldId="256"/>
            <ac:spMk id="30" creationId="{F85B92BC-678C-4E14-97E6-3227DEF86371}"/>
          </ac:spMkLst>
        </pc:spChg>
        <pc:spChg chg="add del">
          <ac:chgData name="Kshitij Srivastava" userId="9ca786a045148134" providerId="Windows Live" clId="Web-{7E7BFD41-0F64-4129-85AE-A4E382B4A3B0}" dt="2021-05-25T02:33:06.811" v="325"/>
          <ac:spMkLst>
            <pc:docMk/>
            <pc:sldMk cId="128632686" sldId="256"/>
            <ac:spMk id="31" creationId="{D2644120-A6B9-4D5C-8A60-E2F4CC220E77}"/>
          </ac:spMkLst>
        </pc:spChg>
        <pc:spChg chg="add del">
          <ac:chgData name="Kshitij Srivastava" userId="9ca786a045148134" providerId="Windows Live" clId="Web-{7E7BFD41-0F64-4129-85AE-A4E382B4A3B0}" dt="2021-05-25T02:32:33.968" v="315"/>
          <ac:spMkLst>
            <pc:docMk/>
            <pc:sldMk cId="128632686" sldId="256"/>
            <ac:spMk id="33" creationId="{A9286AD2-18A9-4868-A4E3-7A2097A20810}"/>
          </ac:spMkLst>
        </pc:spChg>
        <pc:spChg chg="add del">
          <ac:chgData name="Kshitij Srivastava" userId="9ca786a045148134" providerId="Windows Live" clId="Web-{7E7BFD41-0F64-4129-85AE-A4E382B4A3B0}" dt="2021-05-25T02:33:06.811" v="325"/>
          <ac:spMkLst>
            <pc:docMk/>
            <pc:sldMk cId="128632686" sldId="256"/>
            <ac:spMk id="35" creationId="{F452A527-3631-41ED-858D-3777A7D1496A}"/>
          </ac:spMkLst>
        </pc:spChg>
        <pc:spChg chg="add">
          <ac:chgData name="Kshitij Srivastava" userId="9ca786a045148134" providerId="Windows Live" clId="Web-{7E7BFD41-0F64-4129-85AE-A4E382B4A3B0}" dt="2021-05-25T02:33:06.811" v="325"/>
          <ac:spMkLst>
            <pc:docMk/>
            <pc:sldMk cId="128632686" sldId="256"/>
            <ac:spMk id="38" creationId="{F452A527-3631-41ED-858D-3777A7D1496A}"/>
          </ac:spMkLst>
        </pc:spChg>
        <pc:spChg chg="add del">
          <ac:chgData name="Kshitij Srivastava" userId="9ca786a045148134" providerId="Windows Live" clId="Web-{7E7BFD41-0F64-4129-85AE-A4E382B4A3B0}" dt="2021-05-25T02:33:06.796" v="324"/>
          <ac:spMkLst>
            <pc:docMk/>
            <pc:sldMk cId="128632686" sldId="256"/>
            <ac:spMk id="41" creationId="{B76D919A-FC3E-4B4E-BAF0-ED6CFB8DC4AE}"/>
          </ac:spMkLst>
        </pc:spChg>
        <pc:spChg chg="add del">
          <ac:chgData name="Kshitij Srivastava" userId="9ca786a045148134" providerId="Windows Live" clId="Web-{7E7BFD41-0F64-4129-85AE-A4E382B4A3B0}" dt="2021-05-25T02:33:06.796" v="324"/>
          <ac:spMkLst>
            <pc:docMk/>
            <pc:sldMk cId="128632686" sldId="256"/>
            <ac:spMk id="43" creationId="{8F66ACBD-1C82-4782-AA7C-05504DD7DE77}"/>
          </ac:spMkLst>
        </pc:spChg>
        <pc:spChg chg="add">
          <ac:chgData name="Kshitij Srivastava" userId="9ca786a045148134" providerId="Windows Live" clId="Web-{7E7BFD41-0F64-4129-85AE-A4E382B4A3B0}" dt="2021-05-25T02:33:06.811" v="325"/>
          <ac:spMkLst>
            <pc:docMk/>
            <pc:sldMk cId="128632686" sldId="256"/>
            <ac:spMk id="45" creationId="{F85B92BC-678C-4E14-97E6-3227DEF86371}"/>
          </ac:spMkLst>
        </pc:spChg>
        <pc:spChg chg="add">
          <ac:chgData name="Kshitij Srivastava" userId="9ca786a045148134" providerId="Windows Live" clId="Web-{7E7BFD41-0F64-4129-85AE-A4E382B4A3B0}" dt="2021-05-25T02:33:06.811" v="325"/>
          <ac:spMkLst>
            <pc:docMk/>
            <pc:sldMk cId="128632686" sldId="256"/>
            <ac:spMk id="47" creationId="{D2644120-A6B9-4D5C-8A60-E2F4CC220E77}"/>
          </ac:spMkLst>
        </pc:spChg>
        <pc:picChg chg="add del mod ord">
          <ac:chgData name="Kshitij Srivastava" userId="9ca786a045148134" providerId="Windows Live" clId="Web-{7E7BFD41-0F64-4129-85AE-A4E382B4A3B0}" dt="2021-05-25T02:29:48.828" v="280"/>
          <ac:picMkLst>
            <pc:docMk/>
            <pc:sldMk cId="128632686" sldId="256"/>
            <ac:picMk id="3" creationId="{2AF5C60E-E506-4583-967B-CDC2D70D78C5}"/>
          </ac:picMkLst>
        </pc:picChg>
        <pc:picChg chg="add mod ord">
          <ac:chgData name="Kshitij Srivastava" userId="9ca786a045148134" providerId="Windows Live" clId="Web-{7E7BFD41-0F64-4129-85AE-A4E382B4A3B0}" dt="2021-05-25T02:33:06.811" v="325"/>
          <ac:picMkLst>
            <pc:docMk/>
            <pc:sldMk cId="128632686" sldId="256"/>
            <ac:picMk id="4" creationId="{AAD102C8-4C6F-49B4-BA26-F5B47044733C}"/>
          </ac:picMkLst>
        </pc:picChg>
        <pc:picChg chg="del">
          <ac:chgData name="Kshitij Srivastava" userId="9ca786a045148134" providerId="Windows Live" clId="Web-{7E7BFD41-0F64-4129-85AE-A4E382B4A3B0}" dt="2021-05-25T02:26:20.438" v="228"/>
          <ac:picMkLst>
            <pc:docMk/>
            <pc:sldMk cId="128632686" sldId="256"/>
            <ac:picMk id="10" creationId="{F8D6CDF1-665C-4971-92F2-EEE04DB850A6}"/>
          </ac:picMkLst>
        </pc:picChg>
        <pc:cxnChg chg="add del">
          <ac:chgData name="Kshitij Srivastava" userId="9ca786a045148134" providerId="Windows Live" clId="Web-{7E7BFD41-0F64-4129-85AE-A4E382B4A3B0}" dt="2021-05-25T02:30:52.312" v="291"/>
          <ac:cxnSpMkLst>
            <pc:docMk/>
            <pc:sldMk cId="128632686" sldId="256"/>
            <ac:cxnSpMk id="14" creationId="{D28A9C89-B313-458F-9C85-515930A51A93}"/>
          </ac:cxnSpMkLst>
        </pc:cxnChg>
        <pc:cxnChg chg="add del">
          <ac:chgData name="Kshitij Srivastava" userId="9ca786a045148134" providerId="Windows Live" clId="Web-{7E7BFD41-0F64-4129-85AE-A4E382B4A3B0}" dt="2021-05-25T02:30:59.031" v="293"/>
          <ac:cxnSpMkLst>
            <pc:docMk/>
            <pc:sldMk cId="128632686" sldId="256"/>
            <ac:cxnSpMk id="16" creationId="{E6E50488-8E5E-4E36-9763-092234CAED4A}"/>
          </ac:cxnSpMkLst>
        </pc:cxnChg>
        <pc:cxnChg chg="add del">
          <ac:chgData name="Kshitij Srivastava" userId="9ca786a045148134" providerId="Windows Live" clId="Web-{7E7BFD41-0F64-4129-85AE-A4E382B4A3B0}" dt="2021-05-25T02:31:18.156" v="299"/>
          <ac:cxnSpMkLst>
            <pc:docMk/>
            <pc:sldMk cId="128632686" sldId="256"/>
            <ac:cxnSpMk id="20" creationId="{4071767D-5FF7-4508-B8B7-BB60FF3AB250}"/>
          </ac:cxnSpMkLst>
        </pc:cxnChg>
        <pc:cxnChg chg="add del">
          <ac:chgData name="Kshitij Srivastava" userId="9ca786a045148134" providerId="Windows Live" clId="Web-{7E7BFD41-0F64-4129-85AE-A4E382B4A3B0}" dt="2021-05-25T02:31:33.452" v="301"/>
          <ac:cxnSpMkLst>
            <pc:docMk/>
            <pc:sldMk cId="128632686" sldId="256"/>
            <ac:cxnSpMk id="23" creationId="{77AB95BF-57D0-4E49-9EF2-408B47C8D40D}"/>
          </ac:cxnSpMkLst>
        </pc:cxnChg>
        <pc:cxnChg chg="add del">
          <ac:chgData name="Kshitij Srivastava" userId="9ca786a045148134" providerId="Windows Live" clId="Web-{7E7BFD41-0F64-4129-85AE-A4E382B4A3B0}" dt="2021-05-25T02:31:39.202" v="307"/>
          <ac:cxnSpMkLst>
            <pc:docMk/>
            <pc:sldMk cId="128632686" sldId="256"/>
            <ac:cxnSpMk id="27" creationId="{E7A7CD63-7EC3-44F3-95D0-595C4019FF24}"/>
          </ac:cxnSpMkLst>
        </pc:cxnChg>
        <pc:cxnChg chg="add del">
          <ac:chgData name="Kshitij Srivastava" userId="9ca786a045148134" providerId="Windows Live" clId="Web-{7E7BFD41-0F64-4129-85AE-A4E382B4A3B0}" dt="2021-05-25T02:33:06.811" v="325"/>
          <ac:cxnSpMkLst>
            <pc:docMk/>
            <pc:sldMk cId="128632686" sldId="256"/>
            <ac:cxnSpMk id="29" creationId="{D28A9C89-B313-458F-9C85-515930A51A93}"/>
          </ac:cxnSpMkLst>
        </pc:cxnChg>
        <pc:cxnChg chg="add del">
          <ac:chgData name="Kshitij Srivastava" userId="9ca786a045148134" providerId="Windows Live" clId="Web-{7E7BFD41-0F64-4129-85AE-A4E382B4A3B0}" dt="2021-05-25T02:32:33.968" v="315"/>
          <ac:cxnSpMkLst>
            <pc:docMk/>
            <pc:sldMk cId="128632686" sldId="256"/>
            <ac:cxnSpMk id="34" creationId="{E7A7CD63-7EC3-44F3-95D0-595C4019FF24}"/>
          </ac:cxnSpMkLst>
        </pc:cxnChg>
        <pc:cxnChg chg="add del">
          <ac:chgData name="Kshitij Srivastava" userId="9ca786a045148134" providerId="Windows Live" clId="Web-{7E7BFD41-0F64-4129-85AE-A4E382B4A3B0}" dt="2021-05-25T02:33:06.811" v="325"/>
          <ac:cxnSpMkLst>
            <pc:docMk/>
            <pc:sldMk cId="128632686" sldId="256"/>
            <ac:cxnSpMk id="36" creationId="{D28A9C89-B313-458F-9C85-515930A51A93}"/>
          </ac:cxnSpMkLst>
        </pc:cxnChg>
        <pc:cxnChg chg="add">
          <ac:chgData name="Kshitij Srivastava" userId="9ca786a045148134" providerId="Windows Live" clId="Web-{7E7BFD41-0F64-4129-85AE-A4E382B4A3B0}" dt="2021-05-25T02:33:06.811" v="325"/>
          <ac:cxnSpMkLst>
            <pc:docMk/>
            <pc:sldMk cId="128632686" sldId="256"/>
            <ac:cxnSpMk id="39" creationId="{D28A9C89-B313-458F-9C85-515930A51A93}"/>
          </ac:cxnSpMkLst>
        </pc:cxnChg>
      </pc:sldChg>
      <pc:sldChg chg="del">
        <pc:chgData name="Kshitij Srivastava" userId="9ca786a045148134" providerId="Windows Live" clId="Web-{7E7BFD41-0F64-4129-85AE-A4E382B4A3B0}" dt="2021-05-25T03:21:28.231" v="528"/>
        <pc:sldMkLst>
          <pc:docMk/>
          <pc:sldMk cId="1745159575" sldId="299"/>
        </pc:sldMkLst>
      </pc:sldChg>
      <pc:sldChg chg="modSp">
        <pc:chgData name="Kshitij Srivastava" userId="9ca786a045148134" providerId="Windows Live" clId="Web-{7E7BFD41-0F64-4129-85AE-A4E382B4A3B0}" dt="2021-05-25T03:22:24.404" v="537"/>
        <pc:sldMkLst>
          <pc:docMk/>
          <pc:sldMk cId="3576203455" sldId="300"/>
        </pc:sldMkLst>
        <pc:spChg chg="mod">
          <ac:chgData name="Kshitij Srivastava" userId="9ca786a045148134" providerId="Windows Live" clId="Web-{7E7BFD41-0F64-4129-85AE-A4E382B4A3B0}" dt="2021-05-25T03:22:24.341" v="535"/>
          <ac:spMkLst>
            <pc:docMk/>
            <pc:sldMk cId="3576203455" sldId="300"/>
            <ac:spMk id="5" creationId="{5946D700-93B2-4A2B-8A1B-A9BF9F222A5C}"/>
          </ac:spMkLst>
        </pc:spChg>
        <pc:spChg chg="mod">
          <ac:chgData name="Kshitij Srivastava" userId="9ca786a045148134" providerId="Windows Live" clId="Web-{7E7BFD41-0F64-4129-85AE-A4E382B4A3B0}" dt="2021-05-25T03:22:24.372" v="536"/>
          <ac:spMkLst>
            <pc:docMk/>
            <pc:sldMk cId="3576203455" sldId="300"/>
            <ac:spMk id="6" creationId="{B4F09099-4ABC-4F56-9ED4-2334F9D547FE}"/>
          </ac:spMkLst>
        </pc:spChg>
        <pc:spChg chg="mod">
          <ac:chgData name="Kshitij Srivastava" userId="9ca786a045148134" providerId="Windows Live" clId="Web-{7E7BFD41-0F64-4129-85AE-A4E382B4A3B0}" dt="2021-05-25T03:22:24.404" v="537"/>
          <ac:spMkLst>
            <pc:docMk/>
            <pc:sldMk cId="3576203455" sldId="300"/>
            <ac:spMk id="7" creationId="{14D1C2A0-8996-4FB2-A747-E38000397788}"/>
          </ac:spMkLst>
        </pc:spChg>
      </pc:sldChg>
      <pc:sldChg chg="modSp">
        <pc:chgData name="Kshitij Srivastava" userId="9ca786a045148134" providerId="Windows Live" clId="Web-{7E7BFD41-0F64-4129-85AE-A4E382B4A3B0}" dt="2021-05-25T03:22:43.154" v="559"/>
        <pc:sldMkLst>
          <pc:docMk/>
          <pc:sldMk cId="446092290" sldId="301"/>
        </pc:sldMkLst>
        <pc:spChg chg="mod">
          <ac:chgData name="Kshitij Srivastava" userId="9ca786a045148134" providerId="Windows Live" clId="Web-{7E7BFD41-0F64-4129-85AE-A4E382B4A3B0}" dt="2021-05-25T03:22:42.498" v="538"/>
          <ac:spMkLst>
            <pc:docMk/>
            <pc:sldMk cId="446092290" sldId="301"/>
            <ac:spMk id="4" creationId="{DF9A654C-C8CB-45DF-A4A3-722AE05F16E5}"/>
          </ac:spMkLst>
        </pc:spChg>
        <pc:spChg chg="mod">
          <ac:chgData name="Kshitij Srivastava" userId="9ca786a045148134" providerId="Windows Live" clId="Web-{7E7BFD41-0F64-4129-85AE-A4E382B4A3B0}" dt="2021-05-25T03:22:42.544" v="539"/>
          <ac:spMkLst>
            <pc:docMk/>
            <pc:sldMk cId="446092290" sldId="301"/>
            <ac:spMk id="5" creationId="{F998BBA6-5B9A-46B5-988E-973754820C56}"/>
          </ac:spMkLst>
        </pc:spChg>
        <pc:spChg chg="mod">
          <ac:chgData name="Kshitij Srivastava" userId="9ca786a045148134" providerId="Windows Live" clId="Web-{7E7BFD41-0F64-4129-85AE-A4E382B4A3B0}" dt="2021-05-25T03:22:42.591" v="540"/>
          <ac:spMkLst>
            <pc:docMk/>
            <pc:sldMk cId="446092290" sldId="301"/>
            <ac:spMk id="6" creationId="{0562D2AA-ED65-4206-8973-C604BD124541}"/>
          </ac:spMkLst>
        </pc:spChg>
        <pc:spChg chg="mod">
          <ac:chgData name="Kshitij Srivastava" userId="9ca786a045148134" providerId="Windows Live" clId="Web-{7E7BFD41-0F64-4129-85AE-A4E382B4A3B0}" dt="2021-05-25T03:22:42.638" v="541"/>
          <ac:spMkLst>
            <pc:docMk/>
            <pc:sldMk cId="446092290" sldId="301"/>
            <ac:spMk id="7" creationId="{724667F5-04AA-472A-AE36-572AD0A82B07}"/>
          </ac:spMkLst>
        </pc:spChg>
        <pc:spChg chg="mod">
          <ac:chgData name="Kshitij Srivastava" userId="9ca786a045148134" providerId="Windows Live" clId="Web-{7E7BFD41-0F64-4129-85AE-A4E382B4A3B0}" dt="2021-05-25T03:22:42.685" v="542"/>
          <ac:spMkLst>
            <pc:docMk/>
            <pc:sldMk cId="446092290" sldId="301"/>
            <ac:spMk id="8" creationId="{90C3E058-8DDA-403B-98D6-2E4F8CB20F63}"/>
          </ac:spMkLst>
        </pc:spChg>
        <pc:spChg chg="mod">
          <ac:chgData name="Kshitij Srivastava" userId="9ca786a045148134" providerId="Windows Live" clId="Web-{7E7BFD41-0F64-4129-85AE-A4E382B4A3B0}" dt="2021-05-25T03:22:42.716" v="543"/>
          <ac:spMkLst>
            <pc:docMk/>
            <pc:sldMk cId="446092290" sldId="301"/>
            <ac:spMk id="9" creationId="{19D2F2E4-0D9B-4D97-90C9-AB61EAE64BD8}"/>
          </ac:spMkLst>
        </pc:spChg>
        <pc:spChg chg="mod">
          <ac:chgData name="Kshitij Srivastava" userId="9ca786a045148134" providerId="Windows Live" clId="Web-{7E7BFD41-0F64-4129-85AE-A4E382B4A3B0}" dt="2021-05-25T03:22:42.748" v="544"/>
          <ac:spMkLst>
            <pc:docMk/>
            <pc:sldMk cId="446092290" sldId="301"/>
            <ac:spMk id="10" creationId="{CF9A634F-0395-427A-8FF5-5FD905F47C20}"/>
          </ac:spMkLst>
        </pc:spChg>
        <pc:spChg chg="mod">
          <ac:chgData name="Kshitij Srivastava" userId="9ca786a045148134" providerId="Windows Live" clId="Web-{7E7BFD41-0F64-4129-85AE-A4E382B4A3B0}" dt="2021-05-25T03:22:42.779" v="545"/>
          <ac:spMkLst>
            <pc:docMk/>
            <pc:sldMk cId="446092290" sldId="301"/>
            <ac:spMk id="11" creationId="{C286638D-0A62-44EF-8720-DD2951EA6613}"/>
          </ac:spMkLst>
        </pc:spChg>
        <pc:spChg chg="mod">
          <ac:chgData name="Kshitij Srivastava" userId="9ca786a045148134" providerId="Windows Live" clId="Web-{7E7BFD41-0F64-4129-85AE-A4E382B4A3B0}" dt="2021-05-25T03:22:42.826" v="546"/>
          <ac:spMkLst>
            <pc:docMk/>
            <pc:sldMk cId="446092290" sldId="301"/>
            <ac:spMk id="12" creationId="{746041B6-3C45-4FC0-AD5D-57D5EDDF65F4}"/>
          </ac:spMkLst>
        </pc:spChg>
        <pc:spChg chg="mod">
          <ac:chgData name="Kshitij Srivastava" userId="9ca786a045148134" providerId="Windows Live" clId="Web-{7E7BFD41-0F64-4129-85AE-A4E382B4A3B0}" dt="2021-05-25T03:22:42.857" v="547"/>
          <ac:spMkLst>
            <pc:docMk/>
            <pc:sldMk cId="446092290" sldId="301"/>
            <ac:spMk id="13" creationId="{15130F41-1058-4ED4-8BE0-B575589AC4C7}"/>
          </ac:spMkLst>
        </pc:spChg>
        <pc:spChg chg="mod">
          <ac:chgData name="Kshitij Srivastava" userId="9ca786a045148134" providerId="Windows Live" clId="Web-{7E7BFD41-0F64-4129-85AE-A4E382B4A3B0}" dt="2021-05-25T03:22:43.123" v="558"/>
          <ac:spMkLst>
            <pc:docMk/>
            <pc:sldMk cId="446092290" sldId="301"/>
            <ac:spMk id="26" creationId="{CAF13C72-CCB8-4C4D-9B7F-9A31DC41FEB9}"/>
          </ac:spMkLst>
        </pc:spChg>
        <pc:cxnChg chg="mod">
          <ac:chgData name="Kshitij Srivastava" userId="9ca786a045148134" providerId="Windows Live" clId="Web-{7E7BFD41-0F64-4129-85AE-A4E382B4A3B0}" dt="2021-05-25T03:22:42.888" v="548"/>
          <ac:cxnSpMkLst>
            <pc:docMk/>
            <pc:sldMk cId="446092290" sldId="301"/>
            <ac:cxnSpMk id="14" creationId="{EECA0BDA-AF32-4F92-A8EF-97E454909AF6}"/>
          </ac:cxnSpMkLst>
        </pc:cxnChg>
        <pc:cxnChg chg="mod">
          <ac:chgData name="Kshitij Srivastava" userId="9ca786a045148134" providerId="Windows Live" clId="Web-{7E7BFD41-0F64-4129-85AE-A4E382B4A3B0}" dt="2021-05-25T03:22:42.919" v="549"/>
          <ac:cxnSpMkLst>
            <pc:docMk/>
            <pc:sldMk cId="446092290" sldId="301"/>
            <ac:cxnSpMk id="15" creationId="{864F2B9B-5384-4E32-91E0-755A0D5B495F}"/>
          </ac:cxnSpMkLst>
        </pc:cxnChg>
        <pc:cxnChg chg="mod">
          <ac:chgData name="Kshitij Srivastava" userId="9ca786a045148134" providerId="Windows Live" clId="Web-{7E7BFD41-0F64-4129-85AE-A4E382B4A3B0}" dt="2021-05-25T03:22:42.951" v="550"/>
          <ac:cxnSpMkLst>
            <pc:docMk/>
            <pc:sldMk cId="446092290" sldId="301"/>
            <ac:cxnSpMk id="16" creationId="{2295955D-C633-4828-A5F8-B96409A89430}"/>
          </ac:cxnSpMkLst>
        </pc:cxnChg>
        <pc:cxnChg chg="mod">
          <ac:chgData name="Kshitij Srivastava" userId="9ca786a045148134" providerId="Windows Live" clId="Web-{7E7BFD41-0F64-4129-85AE-A4E382B4A3B0}" dt="2021-05-25T03:22:42.966" v="551"/>
          <ac:cxnSpMkLst>
            <pc:docMk/>
            <pc:sldMk cId="446092290" sldId="301"/>
            <ac:cxnSpMk id="17" creationId="{5AC9D061-3F04-43F0-ADE5-42354F6C767B}"/>
          </ac:cxnSpMkLst>
        </pc:cxnChg>
        <pc:cxnChg chg="mod">
          <ac:chgData name="Kshitij Srivastava" userId="9ca786a045148134" providerId="Windows Live" clId="Web-{7E7BFD41-0F64-4129-85AE-A4E382B4A3B0}" dt="2021-05-25T03:22:42.982" v="552"/>
          <ac:cxnSpMkLst>
            <pc:docMk/>
            <pc:sldMk cId="446092290" sldId="301"/>
            <ac:cxnSpMk id="18" creationId="{96BF272F-5CB2-475D-8D18-E18EF490FDB3}"/>
          </ac:cxnSpMkLst>
        </pc:cxnChg>
        <pc:cxnChg chg="mod">
          <ac:chgData name="Kshitij Srivastava" userId="9ca786a045148134" providerId="Windows Live" clId="Web-{7E7BFD41-0F64-4129-85AE-A4E382B4A3B0}" dt="2021-05-25T03:22:43.013" v="553"/>
          <ac:cxnSpMkLst>
            <pc:docMk/>
            <pc:sldMk cId="446092290" sldId="301"/>
            <ac:cxnSpMk id="19" creationId="{58685F84-4854-4BBD-A096-55D80A685E32}"/>
          </ac:cxnSpMkLst>
        </pc:cxnChg>
        <pc:cxnChg chg="mod">
          <ac:chgData name="Kshitij Srivastava" userId="9ca786a045148134" providerId="Windows Live" clId="Web-{7E7BFD41-0F64-4129-85AE-A4E382B4A3B0}" dt="2021-05-25T03:22:43.029" v="554"/>
          <ac:cxnSpMkLst>
            <pc:docMk/>
            <pc:sldMk cId="446092290" sldId="301"/>
            <ac:cxnSpMk id="22" creationId="{B3C95A56-B47D-40AC-92AF-D939561D9AAE}"/>
          </ac:cxnSpMkLst>
        </pc:cxnChg>
        <pc:cxnChg chg="mod">
          <ac:chgData name="Kshitij Srivastava" userId="9ca786a045148134" providerId="Windows Live" clId="Web-{7E7BFD41-0F64-4129-85AE-A4E382B4A3B0}" dt="2021-05-25T03:22:43.060" v="555"/>
          <ac:cxnSpMkLst>
            <pc:docMk/>
            <pc:sldMk cId="446092290" sldId="301"/>
            <ac:cxnSpMk id="23" creationId="{3F26F8E0-4A30-4A3E-BF56-7347FFA1A5CA}"/>
          </ac:cxnSpMkLst>
        </pc:cxnChg>
        <pc:cxnChg chg="mod">
          <ac:chgData name="Kshitij Srivastava" userId="9ca786a045148134" providerId="Windows Live" clId="Web-{7E7BFD41-0F64-4129-85AE-A4E382B4A3B0}" dt="2021-05-25T03:22:43.076" v="556"/>
          <ac:cxnSpMkLst>
            <pc:docMk/>
            <pc:sldMk cId="446092290" sldId="301"/>
            <ac:cxnSpMk id="24" creationId="{74C82F60-B529-44E1-B31C-192145E50220}"/>
          </ac:cxnSpMkLst>
        </pc:cxnChg>
        <pc:cxnChg chg="mod">
          <ac:chgData name="Kshitij Srivastava" userId="9ca786a045148134" providerId="Windows Live" clId="Web-{7E7BFD41-0F64-4129-85AE-A4E382B4A3B0}" dt="2021-05-25T03:22:43.107" v="557"/>
          <ac:cxnSpMkLst>
            <pc:docMk/>
            <pc:sldMk cId="446092290" sldId="301"/>
            <ac:cxnSpMk id="25" creationId="{FBE6FF83-BA86-4073-8183-3AC528317361}"/>
          </ac:cxnSpMkLst>
        </pc:cxnChg>
        <pc:cxnChg chg="mod">
          <ac:chgData name="Kshitij Srivastava" userId="9ca786a045148134" providerId="Windows Live" clId="Web-{7E7BFD41-0F64-4129-85AE-A4E382B4A3B0}" dt="2021-05-25T03:22:43.154" v="559"/>
          <ac:cxnSpMkLst>
            <pc:docMk/>
            <pc:sldMk cId="446092290" sldId="301"/>
            <ac:cxnSpMk id="27" creationId="{18BE4B7B-FDB5-459D-ACB4-718C6882E6E5}"/>
          </ac:cxnSpMkLst>
        </pc:cxnChg>
      </pc:sldChg>
      <pc:sldChg chg="del">
        <pc:chgData name="Kshitij Srivastava" userId="9ca786a045148134" providerId="Windows Live" clId="Web-{7E7BFD41-0F64-4129-85AE-A4E382B4A3B0}" dt="2021-05-25T03:21:30.481" v="529"/>
        <pc:sldMkLst>
          <pc:docMk/>
          <pc:sldMk cId="1518829922" sldId="313"/>
        </pc:sldMkLst>
      </pc:sldChg>
      <pc:sldChg chg="del">
        <pc:chgData name="Kshitij Srivastava" userId="9ca786a045148134" providerId="Windows Live" clId="Web-{7E7BFD41-0F64-4129-85AE-A4E382B4A3B0}" dt="2021-05-25T03:20:18.496" v="526"/>
        <pc:sldMkLst>
          <pc:docMk/>
          <pc:sldMk cId="1364492720" sldId="365"/>
        </pc:sldMkLst>
      </pc:sldChg>
      <pc:sldChg chg="del">
        <pc:chgData name="Kshitij Srivastava" userId="9ca786a045148134" providerId="Windows Live" clId="Web-{7E7BFD41-0F64-4129-85AE-A4E382B4A3B0}" dt="2021-05-25T03:21:57.138" v="530"/>
        <pc:sldMkLst>
          <pc:docMk/>
          <pc:sldMk cId="4271472137" sldId="367"/>
        </pc:sldMkLst>
      </pc:sldChg>
      <pc:sldChg chg="addSp delSp modSp mod setBg modClrScheme chgLayout">
        <pc:chgData name="Kshitij Srivastava" userId="9ca786a045148134" providerId="Windows Live" clId="Web-{7E7BFD41-0F64-4129-85AE-A4E382B4A3B0}" dt="2021-05-25T03:31:14.017" v="689" actId="20577"/>
        <pc:sldMkLst>
          <pc:docMk/>
          <pc:sldMk cId="1486596038" sldId="370"/>
        </pc:sldMkLst>
        <pc:spChg chg="mod ord">
          <ac:chgData name="Kshitij Srivastava" userId="9ca786a045148134" providerId="Windows Live" clId="Web-{7E7BFD41-0F64-4129-85AE-A4E382B4A3B0}" dt="2021-05-25T03:30:39.752" v="681"/>
          <ac:spMkLst>
            <pc:docMk/>
            <pc:sldMk cId="1486596038" sldId="370"/>
            <ac:spMk id="2" creationId="{DB0C1F58-38E8-48C8-94CA-C9982685A4B6}"/>
          </ac:spMkLst>
        </pc:spChg>
        <pc:spChg chg="add mod ord">
          <ac:chgData name="Kshitij Srivastava" userId="9ca786a045148134" providerId="Windows Live" clId="Web-{7E7BFD41-0F64-4129-85AE-A4E382B4A3B0}" dt="2021-05-25T03:31:14.017" v="689" actId="20577"/>
          <ac:spMkLst>
            <pc:docMk/>
            <pc:sldMk cId="1486596038" sldId="370"/>
            <ac:spMk id="3" creationId="{DC19F07C-4F11-4069-86A6-C85977B9DC48}"/>
          </ac:spMkLst>
        </pc:spChg>
        <pc:spChg chg="add del">
          <ac:chgData name="Kshitij Srivastava" userId="9ca786a045148134" providerId="Windows Live" clId="Web-{7E7BFD41-0F64-4129-85AE-A4E382B4A3B0}" dt="2021-05-25T03:30:39.720" v="680"/>
          <ac:spMkLst>
            <pc:docMk/>
            <pc:sldMk cId="1486596038" sldId="370"/>
            <ac:spMk id="8" creationId="{35230A27-1553-42F8-99D7-829868E13715}"/>
          </ac:spMkLst>
        </pc:spChg>
        <pc:spChg chg="add">
          <ac:chgData name="Kshitij Srivastava" userId="9ca786a045148134" providerId="Windows Live" clId="Web-{7E7BFD41-0F64-4129-85AE-A4E382B4A3B0}" dt="2021-05-25T03:30:39.752" v="681"/>
          <ac:spMkLst>
            <pc:docMk/>
            <pc:sldMk cId="1486596038" sldId="370"/>
            <ac:spMk id="9" creationId="{311973C2-EB8B-452A-A698-4A252FD3AE28}"/>
          </ac:spMkLst>
        </pc:spChg>
        <pc:spChg chg="add del">
          <ac:chgData name="Kshitij Srivastava" userId="9ca786a045148134" providerId="Windows Live" clId="Web-{7E7BFD41-0F64-4129-85AE-A4E382B4A3B0}" dt="2021-05-25T03:30:39.720" v="680"/>
          <ac:spMkLst>
            <pc:docMk/>
            <pc:sldMk cId="1486596038" sldId="370"/>
            <ac:spMk id="10" creationId="{A772232D-B4D6-429F-B3D1-2D9891B85E08}"/>
          </ac:spMkLst>
        </pc:spChg>
        <pc:spChg chg="add">
          <ac:chgData name="Kshitij Srivastava" userId="9ca786a045148134" providerId="Windows Live" clId="Web-{7E7BFD41-0F64-4129-85AE-A4E382B4A3B0}" dt="2021-05-25T03:30:39.752" v="681"/>
          <ac:spMkLst>
            <pc:docMk/>
            <pc:sldMk cId="1486596038" sldId="370"/>
            <ac:spMk id="11" creationId="{10162E77-11AD-44A7-84EC-40C59EEFBD2E}"/>
          </ac:spMkLst>
        </pc:spChg>
        <pc:picChg chg="add">
          <ac:chgData name="Kshitij Srivastava" userId="9ca786a045148134" providerId="Windows Live" clId="Web-{7E7BFD41-0F64-4129-85AE-A4E382B4A3B0}" dt="2021-05-25T03:30:39.752" v="681"/>
          <ac:picMkLst>
            <pc:docMk/>
            <pc:sldMk cId="1486596038" sldId="370"/>
            <ac:picMk id="5" creationId="{883FD30B-5620-42F6-AD3E-C256B4B15D8E}"/>
          </ac:picMkLst>
        </pc:picChg>
        <pc:cxnChg chg="add del">
          <ac:chgData name="Kshitij Srivastava" userId="9ca786a045148134" providerId="Windows Live" clId="Web-{7E7BFD41-0F64-4129-85AE-A4E382B4A3B0}" dt="2021-05-25T03:30:39.720" v="680"/>
          <ac:cxnSpMkLst>
            <pc:docMk/>
            <pc:sldMk cId="1486596038" sldId="370"/>
            <ac:cxnSpMk id="12" creationId="{02CC3441-26B3-4381-B3DF-8AE3C288BC0D}"/>
          </ac:cxnSpMkLst>
        </pc:cxnChg>
        <pc:cxnChg chg="add">
          <ac:chgData name="Kshitij Srivastava" userId="9ca786a045148134" providerId="Windows Live" clId="Web-{7E7BFD41-0F64-4129-85AE-A4E382B4A3B0}" dt="2021-05-25T03:30:39.752" v="681"/>
          <ac:cxnSpMkLst>
            <pc:docMk/>
            <pc:sldMk cId="1486596038" sldId="370"/>
            <ac:cxnSpMk id="13" creationId="{5AB158E9-1B40-4CD6-95F0-95CA11DF7B7A}"/>
          </ac:cxnSpMkLst>
        </pc:cxnChg>
      </pc:sldChg>
      <pc:sldChg chg="addSp modSp mod setBg modClrScheme chgLayout">
        <pc:chgData name="Kshitij Srivastava" userId="9ca786a045148134" providerId="Windows Live" clId="Web-{7E7BFD41-0F64-4129-85AE-A4E382B4A3B0}" dt="2021-05-25T03:35:53.317" v="800" actId="20577"/>
        <pc:sldMkLst>
          <pc:docMk/>
          <pc:sldMk cId="2257764045" sldId="371"/>
        </pc:sldMkLst>
        <pc:spChg chg="mod ord">
          <ac:chgData name="Kshitij Srivastava" userId="9ca786a045148134" providerId="Windows Live" clId="Web-{7E7BFD41-0F64-4129-85AE-A4E382B4A3B0}" dt="2021-05-25T03:35:45.770" v="799"/>
          <ac:spMkLst>
            <pc:docMk/>
            <pc:sldMk cId="2257764045" sldId="371"/>
            <ac:spMk id="2" creationId="{D91BD6C2-64ED-47C7-ACB0-9678B1A267E9}"/>
          </ac:spMkLst>
        </pc:spChg>
        <pc:spChg chg="add mod ord">
          <ac:chgData name="Kshitij Srivastava" userId="9ca786a045148134" providerId="Windows Live" clId="Web-{7E7BFD41-0F64-4129-85AE-A4E382B4A3B0}" dt="2021-05-25T03:35:53.317" v="800" actId="20577"/>
          <ac:spMkLst>
            <pc:docMk/>
            <pc:sldMk cId="2257764045" sldId="371"/>
            <ac:spMk id="3" creationId="{9E4B1198-68FA-48F0-836A-274749836026}"/>
          </ac:spMkLst>
        </pc:spChg>
        <pc:spChg chg="add">
          <ac:chgData name="Kshitij Srivastava" userId="9ca786a045148134" providerId="Windows Live" clId="Web-{7E7BFD41-0F64-4129-85AE-A4E382B4A3B0}" dt="2021-05-25T03:35:45.770" v="799"/>
          <ac:spMkLst>
            <pc:docMk/>
            <pc:sldMk cId="2257764045" sldId="371"/>
            <ac:spMk id="8" creationId="{35230A27-1553-42F8-99D7-829868E13715}"/>
          </ac:spMkLst>
        </pc:spChg>
        <pc:spChg chg="add">
          <ac:chgData name="Kshitij Srivastava" userId="9ca786a045148134" providerId="Windows Live" clId="Web-{7E7BFD41-0F64-4129-85AE-A4E382B4A3B0}" dt="2021-05-25T03:35:45.770" v="799"/>
          <ac:spMkLst>
            <pc:docMk/>
            <pc:sldMk cId="2257764045" sldId="371"/>
            <ac:spMk id="10" creationId="{A772232D-B4D6-429F-B3D1-2D9891B85E08}"/>
          </ac:spMkLst>
        </pc:spChg>
        <pc:cxnChg chg="add">
          <ac:chgData name="Kshitij Srivastava" userId="9ca786a045148134" providerId="Windows Live" clId="Web-{7E7BFD41-0F64-4129-85AE-A4E382B4A3B0}" dt="2021-05-25T03:35:45.770" v="799"/>
          <ac:cxnSpMkLst>
            <pc:docMk/>
            <pc:sldMk cId="2257764045" sldId="371"/>
            <ac:cxnSpMk id="12" creationId="{02CC3441-26B3-4381-B3DF-8AE3C288BC0D}"/>
          </ac:cxnSpMkLst>
        </pc:cxnChg>
      </pc:sldChg>
      <pc:sldChg chg="addSp delSp modSp">
        <pc:chgData name="Kshitij Srivastava" userId="9ca786a045148134" providerId="Windows Live" clId="Web-{7E7BFD41-0F64-4129-85AE-A4E382B4A3B0}" dt="2021-05-25T02:54:46.038" v="384" actId="1076"/>
        <pc:sldMkLst>
          <pc:docMk/>
          <pc:sldMk cId="1874341492" sldId="372"/>
        </pc:sldMkLst>
        <pc:spChg chg="add mod">
          <ac:chgData name="Kshitij Srivastava" userId="9ca786a045148134" providerId="Windows Live" clId="Web-{7E7BFD41-0F64-4129-85AE-A4E382B4A3B0}" dt="2021-05-25T02:54:46.023" v="382" actId="1076"/>
          <ac:spMkLst>
            <pc:docMk/>
            <pc:sldMk cId="1874341492" sldId="372"/>
            <ac:spMk id="6" creationId="{4AC6A839-BE7F-4AA8-934C-5521CC1DE7E6}"/>
          </ac:spMkLst>
        </pc:spChg>
        <pc:spChg chg="add mod">
          <ac:chgData name="Kshitij Srivastava" userId="9ca786a045148134" providerId="Windows Live" clId="Web-{7E7BFD41-0F64-4129-85AE-A4E382B4A3B0}" dt="2021-05-25T02:54:46.038" v="384" actId="1076"/>
          <ac:spMkLst>
            <pc:docMk/>
            <pc:sldMk cId="1874341492" sldId="372"/>
            <ac:spMk id="8" creationId="{27D83B44-6D10-4CB6-A33E-76AFF0069AFF}"/>
          </ac:spMkLst>
        </pc:spChg>
        <pc:picChg chg="add mod">
          <ac:chgData name="Kshitij Srivastava" userId="9ca786a045148134" providerId="Windows Live" clId="Web-{7E7BFD41-0F64-4129-85AE-A4E382B4A3B0}" dt="2021-05-25T02:54:46.023" v="381" actId="1076"/>
          <ac:picMkLst>
            <pc:docMk/>
            <pc:sldMk cId="1874341492" sldId="372"/>
            <ac:picMk id="3" creationId="{BB638F03-C84C-4000-A6F4-7ED2CB42C5DD}"/>
          </ac:picMkLst>
        </pc:picChg>
        <pc:picChg chg="add del mod">
          <ac:chgData name="Kshitij Srivastava" userId="9ca786a045148134" providerId="Windows Live" clId="Web-{7E7BFD41-0F64-4129-85AE-A4E382B4A3B0}" dt="2021-05-25T02:50:18.712" v="333"/>
          <ac:picMkLst>
            <pc:docMk/>
            <pc:sldMk cId="1874341492" sldId="372"/>
            <ac:picMk id="4" creationId="{9E552E57-F681-40A4-A2C9-8EF39D996ACB}"/>
          </ac:picMkLst>
        </pc:picChg>
        <pc:picChg chg="add mod ord">
          <ac:chgData name="Kshitij Srivastava" userId="9ca786a045148134" providerId="Windows Live" clId="Web-{7E7BFD41-0F64-4129-85AE-A4E382B4A3B0}" dt="2021-05-25T02:54:46.023" v="380" actId="1076"/>
          <ac:picMkLst>
            <pc:docMk/>
            <pc:sldMk cId="1874341492" sldId="372"/>
            <ac:picMk id="5" creationId="{04B15DBB-E27B-4E9E-AC3A-3B3EC6D55B91}"/>
          </ac:picMkLst>
        </pc:picChg>
        <pc:cxnChg chg="add mod">
          <ac:chgData name="Kshitij Srivastava" userId="9ca786a045148134" providerId="Windows Live" clId="Web-{7E7BFD41-0F64-4129-85AE-A4E382B4A3B0}" dt="2021-05-25T02:54:46.023" v="383" actId="1076"/>
          <ac:cxnSpMkLst>
            <pc:docMk/>
            <pc:sldMk cId="1874341492" sldId="372"/>
            <ac:cxnSpMk id="7" creationId="{1F9829AE-7159-48A4-9F2C-9E82EC667523}"/>
          </ac:cxnSpMkLst>
        </pc:cxnChg>
      </pc:sldChg>
      <pc:sldChg chg="del">
        <pc:chgData name="Kshitij Srivastava" userId="9ca786a045148134" providerId="Windows Live" clId="Web-{7E7BFD41-0F64-4129-85AE-A4E382B4A3B0}" dt="2021-05-25T03:21:25.044" v="527"/>
        <pc:sldMkLst>
          <pc:docMk/>
          <pc:sldMk cId="473548357" sldId="374"/>
        </pc:sldMkLst>
      </pc:sldChg>
      <pc:sldChg chg="addSp modSp new">
        <pc:chgData name="Kshitij Srivastava" userId="9ca786a045148134" providerId="Windows Live" clId="Web-{7E7BFD41-0F64-4129-85AE-A4E382B4A3B0}" dt="2021-05-25T01:23:30.891" v="37" actId="1076"/>
        <pc:sldMkLst>
          <pc:docMk/>
          <pc:sldMk cId="1886491545" sldId="382"/>
        </pc:sldMkLst>
        <pc:spChg chg="mod">
          <ac:chgData name="Kshitij Srivastava" userId="9ca786a045148134" providerId="Windows Live" clId="Web-{7E7BFD41-0F64-4129-85AE-A4E382B4A3B0}" dt="2021-05-25T01:21:50.626" v="25" actId="20577"/>
          <ac:spMkLst>
            <pc:docMk/>
            <pc:sldMk cId="1886491545" sldId="382"/>
            <ac:spMk id="2" creationId="{FE4E222B-4A83-4FFA-94BD-684848181ECC}"/>
          </ac:spMkLst>
        </pc:spChg>
        <pc:picChg chg="add mod">
          <ac:chgData name="Kshitij Srivastava" userId="9ca786a045148134" providerId="Windows Live" clId="Web-{7E7BFD41-0F64-4129-85AE-A4E382B4A3B0}" dt="2021-05-25T01:23:30.891" v="37" actId="1076"/>
          <ac:picMkLst>
            <pc:docMk/>
            <pc:sldMk cId="1886491545" sldId="382"/>
            <ac:picMk id="3" creationId="{6294F4F3-261A-41D2-A9E2-17A975AD4FA6}"/>
          </ac:picMkLst>
        </pc:picChg>
      </pc:sldChg>
      <pc:sldChg chg="addSp delSp modSp add mod ord replId modClrScheme chgLayout">
        <pc:chgData name="Kshitij Srivastava" userId="9ca786a045148134" providerId="Windows Live" clId="Web-{7E7BFD41-0F64-4129-85AE-A4E382B4A3B0}" dt="2021-05-25T03:32:33.534" v="690" actId="20577"/>
        <pc:sldMkLst>
          <pc:docMk/>
          <pc:sldMk cId="2605385561" sldId="383"/>
        </pc:sldMkLst>
        <pc:spChg chg="mod ord">
          <ac:chgData name="Kshitij Srivastava" userId="9ca786a045148134" providerId="Windows Live" clId="Web-{7E7BFD41-0F64-4129-85AE-A4E382B4A3B0}" dt="2021-05-25T01:59:32.541" v="41"/>
          <ac:spMkLst>
            <pc:docMk/>
            <pc:sldMk cId="2605385561" sldId="383"/>
            <ac:spMk id="2" creationId="{FE4E222B-4A83-4FFA-94BD-684848181ECC}"/>
          </ac:spMkLst>
        </pc:spChg>
        <pc:spChg chg="add mod ord">
          <ac:chgData name="Kshitij Srivastava" userId="9ca786a045148134" providerId="Windows Live" clId="Web-{7E7BFD41-0F64-4129-85AE-A4E382B4A3B0}" dt="2021-05-25T03:32:33.534" v="690" actId="20577"/>
          <ac:spMkLst>
            <pc:docMk/>
            <pc:sldMk cId="2605385561" sldId="383"/>
            <ac:spMk id="3" creationId="{3727681C-A4E2-4392-BD9B-91EC7057207E}"/>
          </ac:spMkLst>
        </pc:spChg>
        <pc:picChg chg="del">
          <ac:chgData name="Kshitij Srivastava" userId="9ca786a045148134" providerId="Windows Live" clId="Web-{7E7BFD41-0F64-4129-85AE-A4E382B4A3B0}" dt="2021-05-25T01:23:49.579" v="40"/>
          <ac:picMkLst>
            <pc:docMk/>
            <pc:sldMk cId="2605385561" sldId="383"/>
            <ac:picMk id="3" creationId="{6294F4F3-261A-41D2-A9E2-17A975AD4FA6}"/>
          </ac:picMkLst>
        </pc:picChg>
      </pc:sldChg>
      <pc:sldChg chg="new del">
        <pc:chgData name="Kshitij Srivastava" userId="9ca786a045148134" providerId="Windows Live" clId="Web-{7E7BFD41-0F64-4129-85AE-A4E382B4A3B0}" dt="2021-05-25T02:03:49.071" v="107"/>
        <pc:sldMkLst>
          <pc:docMk/>
          <pc:sldMk cId="944325523" sldId="384"/>
        </pc:sldMkLst>
      </pc:sldChg>
      <pc:sldChg chg="addSp delSp modSp add mod replId modClrScheme addAnim delAnim modAnim chgLayout">
        <pc:chgData name="Kshitij Srivastava" userId="9ca786a045148134" providerId="Windows Live" clId="Web-{7E7BFD41-0F64-4129-85AE-A4E382B4A3B0}" dt="2021-05-25T02:21:42.112" v="227"/>
        <pc:sldMkLst>
          <pc:docMk/>
          <pc:sldMk cId="2485637311" sldId="385"/>
        </pc:sldMkLst>
        <pc:spChg chg="mod ord">
          <ac:chgData name="Kshitij Srivastava" userId="9ca786a045148134" providerId="Windows Live" clId="Web-{7E7BFD41-0F64-4129-85AE-A4E382B4A3B0}" dt="2021-05-25T02:05:23.696" v="112"/>
          <ac:spMkLst>
            <pc:docMk/>
            <pc:sldMk cId="2485637311" sldId="385"/>
            <ac:spMk id="2" creationId="{FE4E222B-4A83-4FFA-94BD-684848181ECC}"/>
          </ac:spMkLst>
        </pc:spChg>
        <pc:spChg chg="add del mod ord">
          <ac:chgData name="Kshitij Srivastava" userId="9ca786a045148134" providerId="Windows Live" clId="Web-{7E7BFD41-0F64-4129-85AE-A4E382B4A3B0}" dt="2021-05-25T02:05:23.696" v="112"/>
          <ac:spMkLst>
            <pc:docMk/>
            <pc:sldMk cId="2485637311" sldId="385"/>
            <ac:spMk id="4" creationId="{E88E9D4A-E7DF-4360-8F27-21B06BF0B2D3}"/>
          </ac:spMkLst>
        </pc:spChg>
        <pc:spChg chg="add mod">
          <ac:chgData name="Kshitij Srivastava" userId="9ca786a045148134" providerId="Windows Live" clId="Web-{7E7BFD41-0F64-4129-85AE-A4E382B4A3B0}" dt="2021-05-25T02:11:46.537" v="223"/>
          <ac:spMkLst>
            <pc:docMk/>
            <pc:sldMk cId="2485637311" sldId="385"/>
            <ac:spMk id="5" creationId="{E3712748-FB3E-4B34-B8A9-D8091A419B67}"/>
          </ac:spMkLst>
        </pc:spChg>
        <pc:spChg chg="add del mod">
          <ac:chgData name="Kshitij Srivastava" userId="9ca786a045148134" providerId="Windows Live" clId="Web-{7E7BFD41-0F64-4129-85AE-A4E382B4A3B0}" dt="2021-05-25T02:05:40.024" v="117"/>
          <ac:spMkLst>
            <pc:docMk/>
            <pc:sldMk cId="2485637311" sldId="385"/>
            <ac:spMk id="6" creationId="{16654736-8214-4A6A-B7A9-46C0DEF00365}"/>
          </ac:spMkLst>
        </pc:spChg>
        <pc:spChg chg="add del mod">
          <ac:chgData name="Kshitij Srivastava" userId="9ca786a045148134" providerId="Windows Live" clId="Web-{7E7BFD41-0F64-4129-85AE-A4E382B4A3B0}" dt="2021-05-25T02:10:18.085" v="192"/>
          <ac:spMkLst>
            <pc:docMk/>
            <pc:sldMk cId="2485637311" sldId="385"/>
            <ac:spMk id="7" creationId="{1CD76A27-BDCB-43F4-91A0-6003DD284B6D}"/>
          </ac:spMkLst>
        </pc:spChg>
        <pc:spChg chg="add del">
          <ac:chgData name="Kshitij Srivastava" userId="9ca786a045148134" providerId="Windows Live" clId="Web-{7E7BFD41-0F64-4129-85AE-A4E382B4A3B0}" dt="2021-05-25T02:08:38.648" v="171"/>
          <ac:spMkLst>
            <pc:docMk/>
            <pc:sldMk cId="2485637311" sldId="385"/>
            <ac:spMk id="9" creationId="{D8014B4E-9C6E-46D2-80DA-B69FAC33E54B}"/>
          </ac:spMkLst>
        </pc:spChg>
        <pc:spChg chg="add del">
          <ac:chgData name="Kshitij Srivastava" userId="9ca786a045148134" providerId="Windows Live" clId="Web-{7E7BFD41-0F64-4129-85AE-A4E382B4A3B0}" dt="2021-05-25T02:10:09.350" v="191"/>
          <ac:spMkLst>
            <pc:docMk/>
            <pc:sldMk cId="2485637311" sldId="385"/>
            <ac:spMk id="11" creationId="{F2272D33-8733-4EDA-8BB0-6B7C392E916D}"/>
          </ac:spMkLst>
        </pc:spChg>
        <pc:spChg chg="add mod">
          <ac:chgData name="Kshitij Srivastava" userId="9ca786a045148134" providerId="Windows Live" clId="Web-{7E7BFD41-0F64-4129-85AE-A4E382B4A3B0}" dt="2021-05-25T02:11:51.787" v="224"/>
          <ac:spMkLst>
            <pc:docMk/>
            <pc:sldMk cId="2485637311" sldId="385"/>
            <ac:spMk id="12" creationId="{3F82E09D-3E0B-45F8-B94C-067D4294C932}"/>
          </ac:spMkLst>
        </pc:spChg>
        <pc:picChg chg="del">
          <ac:chgData name="Kshitij Srivastava" userId="9ca786a045148134" providerId="Windows Live" clId="Web-{7E7BFD41-0F64-4129-85AE-A4E382B4A3B0}" dt="2021-05-25T02:03:53.930" v="108"/>
          <ac:picMkLst>
            <pc:docMk/>
            <pc:sldMk cId="2485637311" sldId="385"/>
            <ac:picMk id="3" creationId="{6294F4F3-261A-41D2-A9E2-17A975AD4FA6}"/>
          </ac:picMkLst>
        </pc:picChg>
        <pc:cxnChg chg="add del mod">
          <ac:chgData name="Kshitij Srivastava" userId="9ca786a045148134" providerId="Windows Live" clId="Web-{7E7BFD41-0F64-4129-85AE-A4E382B4A3B0}" dt="2021-05-25T02:08:09.242" v="152"/>
          <ac:cxnSpMkLst>
            <pc:docMk/>
            <pc:sldMk cId="2485637311" sldId="385"/>
            <ac:cxnSpMk id="8" creationId="{4B318E24-1C9E-4414-A50A-7E89C9A7F1E2}"/>
          </ac:cxnSpMkLst>
        </pc:cxnChg>
        <pc:cxnChg chg="add mod">
          <ac:chgData name="Kshitij Srivastava" userId="9ca786a045148134" providerId="Windows Live" clId="Web-{7E7BFD41-0F64-4129-85AE-A4E382B4A3B0}" dt="2021-05-25T02:11:10.506" v="218" actId="1076"/>
          <ac:cxnSpMkLst>
            <pc:docMk/>
            <pc:sldMk cId="2485637311" sldId="385"/>
            <ac:cxnSpMk id="10" creationId="{F5744E1E-E417-4396-BB69-D1E2AAEF07B1}"/>
          </ac:cxnSpMkLst>
        </pc:cxnChg>
        <pc:cxnChg chg="add mod">
          <ac:chgData name="Kshitij Srivastava" userId="9ca786a045148134" providerId="Windows Live" clId="Web-{7E7BFD41-0F64-4129-85AE-A4E382B4A3B0}" dt="2021-05-25T02:11:19.037" v="220" actId="1076"/>
          <ac:cxnSpMkLst>
            <pc:docMk/>
            <pc:sldMk cId="2485637311" sldId="385"/>
            <ac:cxnSpMk id="13" creationId="{63DC118F-47AF-449D-9D94-A0B8B4E5F19F}"/>
          </ac:cxnSpMkLst>
        </pc:cxnChg>
      </pc:sldChg>
      <pc:sldChg chg="modSp add replId">
        <pc:chgData name="Kshitij Srivastava" userId="9ca786a045148134" providerId="Windows Live" clId="Web-{7E7BFD41-0F64-4129-85AE-A4E382B4A3B0}" dt="2021-05-25T02:55:05.491" v="387" actId="1076"/>
        <pc:sldMkLst>
          <pc:docMk/>
          <pc:sldMk cId="2964454641" sldId="386"/>
        </pc:sldMkLst>
        <pc:picChg chg="mod">
          <ac:chgData name="Kshitij Srivastava" userId="9ca786a045148134" providerId="Windows Live" clId="Web-{7E7BFD41-0F64-4129-85AE-A4E382B4A3B0}" dt="2021-05-25T02:55:05.491" v="387" actId="1076"/>
          <ac:picMkLst>
            <pc:docMk/>
            <pc:sldMk cId="2964454641" sldId="386"/>
            <ac:picMk id="3" creationId="{BB638F03-C84C-4000-A6F4-7ED2CB42C5DD}"/>
          </ac:picMkLst>
        </pc:picChg>
        <pc:picChg chg="mod">
          <ac:chgData name="Kshitij Srivastava" userId="9ca786a045148134" providerId="Windows Live" clId="Web-{7E7BFD41-0F64-4129-85AE-A4E382B4A3B0}" dt="2021-05-25T02:55:05.491" v="386" actId="1076"/>
          <ac:picMkLst>
            <pc:docMk/>
            <pc:sldMk cId="2964454641" sldId="386"/>
            <ac:picMk id="5" creationId="{04B15DBB-E27B-4E9E-AC3A-3B3EC6D55B91}"/>
          </ac:picMkLst>
        </pc:picChg>
      </pc:sldChg>
      <pc:sldChg chg="addSp delSp modSp add replId">
        <pc:chgData name="Kshitij Srivastava" userId="9ca786a045148134" providerId="Windows Live" clId="Web-{7E7BFD41-0F64-4129-85AE-A4E382B4A3B0}" dt="2021-05-25T03:19:19.637" v="525" actId="20577"/>
        <pc:sldMkLst>
          <pc:docMk/>
          <pc:sldMk cId="2277203015" sldId="387"/>
        </pc:sldMkLst>
        <pc:spChg chg="add mod">
          <ac:chgData name="Kshitij Srivastava" userId="9ca786a045148134" providerId="Windows Live" clId="Web-{7E7BFD41-0F64-4129-85AE-A4E382B4A3B0}" dt="2021-05-25T03:18:43.824" v="511" actId="1076"/>
          <ac:spMkLst>
            <pc:docMk/>
            <pc:sldMk cId="2277203015" sldId="387"/>
            <ac:spMk id="4" creationId="{70B28522-A80B-48D9-9925-F7A7B6196C39}"/>
          </ac:spMkLst>
        </pc:spChg>
        <pc:spChg chg="add mod">
          <ac:chgData name="Kshitij Srivastava" userId="9ca786a045148134" providerId="Windows Live" clId="Web-{7E7BFD41-0F64-4129-85AE-A4E382B4A3B0}" dt="2021-05-25T03:17:25.073" v="489"/>
          <ac:spMkLst>
            <pc:docMk/>
            <pc:sldMk cId="2277203015" sldId="387"/>
            <ac:spMk id="5" creationId="{447AC0CB-BC37-4C79-9052-360560ADE83A}"/>
          </ac:spMkLst>
        </pc:spChg>
        <pc:spChg chg="del">
          <ac:chgData name="Kshitij Srivastava" userId="9ca786a045148134" providerId="Windows Live" clId="Web-{7E7BFD41-0F64-4129-85AE-A4E382B4A3B0}" dt="2021-05-25T02:55:40.522" v="393"/>
          <ac:spMkLst>
            <pc:docMk/>
            <pc:sldMk cId="2277203015" sldId="387"/>
            <ac:spMk id="6" creationId="{4AC6A839-BE7F-4AA8-934C-5521CC1DE7E6}"/>
          </ac:spMkLst>
        </pc:spChg>
        <pc:spChg chg="add mod">
          <ac:chgData name="Kshitij Srivastava" userId="9ca786a045148134" providerId="Windows Live" clId="Web-{7E7BFD41-0F64-4129-85AE-A4E382B4A3B0}" dt="2021-05-25T03:18:17.808" v="505" actId="20577"/>
          <ac:spMkLst>
            <pc:docMk/>
            <pc:sldMk cId="2277203015" sldId="387"/>
            <ac:spMk id="7" creationId="{8FFAC096-A4D8-4576-BBB3-E6E0512FB8A5}"/>
          </ac:spMkLst>
        </pc:spChg>
        <pc:spChg chg="del">
          <ac:chgData name="Kshitij Srivastava" userId="9ca786a045148134" providerId="Windows Live" clId="Web-{7E7BFD41-0F64-4129-85AE-A4E382B4A3B0}" dt="2021-05-25T02:55:40.522" v="391"/>
          <ac:spMkLst>
            <pc:docMk/>
            <pc:sldMk cId="2277203015" sldId="387"/>
            <ac:spMk id="8" creationId="{27D83B44-6D10-4CB6-A33E-76AFF0069AFF}"/>
          </ac:spMkLst>
        </pc:spChg>
        <pc:spChg chg="add mod">
          <ac:chgData name="Kshitij Srivastava" userId="9ca786a045148134" providerId="Windows Live" clId="Web-{7E7BFD41-0F64-4129-85AE-A4E382B4A3B0}" dt="2021-05-25T03:17:28.167" v="490"/>
          <ac:spMkLst>
            <pc:docMk/>
            <pc:sldMk cId="2277203015" sldId="387"/>
            <ac:spMk id="9" creationId="{16C09651-AEBB-40A5-930B-06109E4DE0BB}"/>
          </ac:spMkLst>
        </pc:spChg>
        <pc:spChg chg="add mod">
          <ac:chgData name="Kshitij Srivastava" userId="9ca786a045148134" providerId="Windows Live" clId="Web-{7E7BFD41-0F64-4129-85AE-A4E382B4A3B0}" dt="2021-05-25T03:17:41.948" v="498" actId="20577"/>
          <ac:spMkLst>
            <pc:docMk/>
            <pc:sldMk cId="2277203015" sldId="387"/>
            <ac:spMk id="10" creationId="{273CE930-1231-4D2E-B803-F76C43EFC3C5}"/>
          </ac:spMkLst>
        </pc:spChg>
        <pc:spChg chg="add mod">
          <ac:chgData name="Kshitij Srivastava" userId="9ca786a045148134" providerId="Windows Live" clId="Web-{7E7BFD41-0F64-4129-85AE-A4E382B4A3B0}" dt="2021-05-25T03:18:35.933" v="510" actId="20577"/>
          <ac:spMkLst>
            <pc:docMk/>
            <pc:sldMk cId="2277203015" sldId="387"/>
            <ac:spMk id="11" creationId="{2076CC95-5C82-4AFC-92D9-C6E8C6730071}"/>
          </ac:spMkLst>
        </pc:spChg>
        <pc:spChg chg="add mod">
          <ac:chgData name="Kshitij Srivastava" userId="9ca786a045148134" providerId="Windows Live" clId="Web-{7E7BFD41-0F64-4129-85AE-A4E382B4A3B0}" dt="2021-05-25T03:19:19.637" v="525" actId="20577"/>
          <ac:spMkLst>
            <pc:docMk/>
            <pc:sldMk cId="2277203015" sldId="387"/>
            <ac:spMk id="12" creationId="{62B2B324-CAF3-460B-9899-1A03488297C4}"/>
          </ac:spMkLst>
        </pc:spChg>
        <pc:picChg chg="del">
          <ac:chgData name="Kshitij Srivastava" userId="9ca786a045148134" providerId="Windows Live" clId="Web-{7E7BFD41-0F64-4129-85AE-A4E382B4A3B0}" dt="2021-05-25T02:55:40.522" v="394"/>
          <ac:picMkLst>
            <pc:docMk/>
            <pc:sldMk cId="2277203015" sldId="387"/>
            <ac:picMk id="3" creationId="{BB638F03-C84C-4000-A6F4-7ED2CB42C5DD}"/>
          </ac:picMkLst>
        </pc:picChg>
        <pc:picChg chg="del">
          <ac:chgData name="Kshitij Srivastava" userId="9ca786a045148134" providerId="Windows Live" clId="Web-{7E7BFD41-0F64-4129-85AE-A4E382B4A3B0}" dt="2021-05-25T02:55:40.522" v="395"/>
          <ac:picMkLst>
            <pc:docMk/>
            <pc:sldMk cId="2277203015" sldId="387"/>
            <ac:picMk id="5" creationId="{04B15DBB-E27B-4E9E-AC3A-3B3EC6D55B91}"/>
          </ac:picMkLst>
        </pc:picChg>
        <pc:cxnChg chg="add mod">
          <ac:chgData name="Kshitij Srivastava" userId="9ca786a045148134" providerId="Windows Live" clId="Web-{7E7BFD41-0F64-4129-85AE-A4E382B4A3B0}" dt="2021-05-25T03:15:57.510" v="471" actId="14100"/>
          <ac:cxnSpMkLst>
            <pc:docMk/>
            <pc:sldMk cId="2277203015" sldId="387"/>
            <ac:cxnSpMk id="3" creationId="{17FFEF8A-EE8B-489B-ACF6-91AF512CFF79}"/>
          </ac:cxnSpMkLst>
        </pc:cxnChg>
        <pc:cxnChg chg="add mod">
          <ac:chgData name="Kshitij Srivastava" userId="9ca786a045148134" providerId="Windows Live" clId="Web-{7E7BFD41-0F64-4129-85AE-A4E382B4A3B0}" dt="2021-05-25T03:16:19.213" v="474" actId="14100"/>
          <ac:cxnSpMkLst>
            <pc:docMk/>
            <pc:sldMk cId="2277203015" sldId="387"/>
            <ac:cxnSpMk id="6" creationId="{3117AB41-00F6-401B-9250-49EC711F681E}"/>
          </ac:cxnSpMkLst>
        </pc:cxnChg>
        <pc:cxnChg chg="del">
          <ac:chgData name="Kshitij Srivastava" userId="9ca786a045148134" providerId="Windows Live" clId="Web-{7E7BFD41-0F64-4129-85AE-A4E382B4A3B0}" dt="2021-05-25T02:55:40.522" v="392"/>
          <ac:cxnSpMkLst>
            <pc:docMk/>
            <pc:sldMk cId="2277203015" sldId="387"/>
            <ac:cxnSpMk id="7" creationId="{1F9829AE-7159-48A4-9F2C-9E82EC667523}"/>
          </ac:cxnSpMkLst>
        </pc:cxnChg>
        <pc:cxnChg chg="add del mod">
          <ac:chgData name="Kshitij Srivastava" userId="9ca786a045148134" providerId="Windows Live" clId="Web-{7E7BFD41-0F64-4129-85AE-A4E382B4A3B0}" dt="2021-05-25T03:17:21.729" v="488"/>
          <ac:cxnSpMkLst>
            <pc:docMk/>
            <pc:sldMk cId="2277203015" sldId="387"/>
            <ac:cxnSpMk id="8" creationId="{766499B2-4E2D-44CF-A651-75E3FA7F65D7}"/>
          </ac:cxnSpMkLst>
        </pc:cxnChg>
      </pc:sldChg>
      <pc:sldChg chg="new del">
        <pc:chgData name="Kshitij Srivastava" userId="9ca786a045148134" providerId="Windows Live" clId="Web-{7E7BFD41-0F64-4129-85AE-A4E382B4A3B0}" dt="2021-05-25T02:55:30.413" v="389"/>
        <pc:sldMkLst>
          <pc:docMk/>
          <pc:sldMk cId="3560370118" sldId="387"/>
        </pc:sldMkLst>
      </pc:sldChg>
      <pc:sldChg chg="addSp delSp modSp new mod modClrScheme chgLayout">
        <pc:chgData name="Kshitij Srivastava" userId="9ca786a045148134" providerId="Windows Live" clId="Web-{7E7BFD41-0F64-4129-85AE-A4E382B4A3B0}" dt="2021-05-25T03:51:52.746" v="807" actId="14100"/>
        <pc:sldMkLst>
          <pc:docMk/>
          <pc:sldMk cId="2933355890" sldId="388"/>
        </pc:sldMkLst>
        <pc:spChg chg="del">
          <ac:chgData name="Kshitij Srivastava" userId="9ca786a045148134" providerId="Windows Live" clId="Web-{7E7BFD41-0F64-4129-85AE-A4E382B4A3B0}" dt="2021-05-25T03:51:46.340" v="805"/>
          <ac:spMkLst>
            <pc:docMk/>
            <pc:sldMk cId="2933355890" sldId="388"/>
            <ac:spMk id="2" creationId="{1D413DB8-22B8-4F19-B5E1-CDB015A95EAA}"/>
          </ac:spMkLst>
        </pc:spChg>
        <pc:spChg chg="del">
          <ac:chgData name="Kshitij Srivastava" userId="9ca786a045148134" providerId="Windows Live" clId="Web-{7E7BFD41-0F64-4129-85AE-A4E382B4A3B0}" dt="2021-05-25T03:51:34.278" v="802"/>
          <ac:spMkLst>
            <pc:docMk/>
            <pc:sldMk cId="2933355890" sldId="388"/>
            <ac:spMk id="3" creationId="{A71A5421-9FD8-4041-9E91-DCF37F4EBBA4}"/>
          </ac:spMkLst>
        </pc:spChg>
        <pc:picChg chg="add mod ord">
          <ac:chgData name="Kshitij Srivastava" userId="9ca786a045148134" providerId="Windows Live" clId="Web-{7E7BFD41-0F64-4129-85AE-A4E382B4A3B0}" dt="2021-05-25T03:51:52.746" v="807" actId="14100"/>
          <ac:picMkLst>
            <pc:docMk/>
            <pc:sldMk cId="2933355890" sldId="388"/>
            <ac:picMk id="4" creationId="{B1C5481F-4C0C-478D-B6AD-F1A2291B89DA}"/>
          </ac:picMkLst>
        </pc:picChg>
      </pc:sldChg>
      <pc:sldChg chg="addSp delSp new">
        <pc:chgData name="Kshitij Srivastava" userId="9ca786a045148134" providerId="Windows Live" clId="Web-{7E7BFD41-0F64-4129-85AE-A4E382B4A3B0}" dt="2021-05-25T03:52:22.559" v="812"/>
        <pc:sldMkLst>
          <pc:docMk/>
          <pc:sldMk cId="2134568965" sldId="389"/>
        </pc:sldMkLst>
        <pc:spChg chg="del">
          <ac:chgData name="Kshitij Srivastava" userId="9ca786a045148134" providerId="Windows Live" clId="Web-{7E7BFD41-0F64-4129-85AE-A4E382B4A3B0}" dt="2021-05-25T03:52:21.106" v="811"/>
          <ac:spMkLst>
            <pc:docMk/>
            <pc:sldMk cId="2134568965" sldId="389"/>
            <ac:spMk id="2" creationId="{F91BA9EA-B5E8-4923-B566-504F31DE0886}"/>
          </ac:spMkLst>
        </pc:spChg>
        <pc:picChg chg="add del">
          <ac:chgData name="Kshitij Srivastava" userId="9ca786a045148134" providerId="Windows Live" clId="Web-{7E7BFD41-0F64-4129-85AE-A4E382B4A3B0}" dt="2021-05-25T03:52:18.700" v="810"/>
          <ac:picMkLst>
            <pc:docMk/>
            <pc:sldMk cId="2134568965" sldId="389"/>
            <ac:picMk id="4" creationId="{4692C462-A817-41AA-96C7-D9DE6A05565B}"/>
          </ac:picMkLst>
        </pc:picChg>
        <pc:picChg chg="add">
          <ac:chgData name="Kshitij Srivastava" userId="9ca786a045148134" providerId="Windows Live" clId="Web-{7E7BFD41-0F64-4129-85AE-A4E382B4A3B0}" dt="2021-05-25T03:52:22.559" v="812"/>
          <ac:picMkLst>
            <pc:docMk/>
            <pc:sldMk cId="2134568965" sldId="389"/>
            <ac:picMk id="6" creationId="{BD0D96CA-E432-42AD-9036-3B9DF31CFD07}"/>
          </ac:picMkLst>
        </pc:picChg>
      </pc:sldChg>
      <pc:sldChg chg="addSp delSp new">
        <pc:chgData name="Kshitij Srivastava" userId="9ca786a045148134" providerId="Windows Live" clId="Web-{7E7BFD41-0F64-4129-85AE-A4E382B4A3B0}" dt="2021-05-25T03:52:33.669" v="815"/>
        <pc:sldMkLst>
          <pc:docMk/>
          <pc:sldMk cId="2824128827" sldId="390"/>
        </pc:sldMkLst>
        <pc:spChg chg="del">
          <ac:chgData name="Kshitij Srivastava" userId="9ca786a045148134" providerId="Windows Live" clId="Web-{7E7BFD41-0F64-4129-85AE-A4E382B4A3B0}" dt="2021-05-25T03:52:30.544" v="814"/>
          <ac:spMkLst>
            <pc:docMk/>
            <pc:sldMk cId="2824128827" sldId="390"/>
            <ac:spMk id="2" creationId="{03C161B9-5F24-4D7A-83A0-6B85DF401C79}"/>
          </ac:spMkLst>
        </pc:spChg>
        <pc:picChg chg="add">
          <ac:chgData name="Kshitij Srivastava" userId="9ca786a045148134" providerId="Windows Live" clId="Web-{7E7BFD41-0F64-4129-85AE-A4E382B4A3B0}" dt="2021-05-25T03:52:33.669" v="815"/>
          <ac:picMkLst>
            <pc:docMk/>
            <pc:sldMk cId="2824128827" sldId="390"/>
            <ac:picMk id="4" creationId="{5B056F48-4AA8-4850-B99D-7C3FF877B11F}"/>
          </ac:picMkLst>
        </pc:picChg>
      </pc:sldChg>
    </pc:docChg>
  </pc:docChgLst>
  <pc:docChgLst>
    <pc:chgData name="Kshitij Srivastava" userId="9ca786a045148134" providerId="Windows Live" clId="Web-{DCA3054B-BB44-4B29-8099-11321B12B5EE}"/>
    <pc:docChg chg="modSld">
      <pc:chgData name="Kshitij Srivastava" userId="9ca786a045148134" providerId="Windows Live" clId="Web-{DCA3054B-BB44-4B29-8099-11321B12B5EE}" dt="2022-01-18T01:10:57.149" v="1" actId="1076"/>
      <pc:docMkLst>
        <pc:docMk/>
      </pc:docMkLst>
      <pc:sldChg chg="modSp">
        <pc:chgData name="Kshitij Srivastava" userId="9ca786a045148134" providerId="Windows Live" clId="Web-{DCA3054B-BB44-4B29-8099-11321B12B5EE}" dt="2022-01-18T01:10:57.149" v="1" actId="1076"/>
        <pc:sldMkLst>
          <pc:docMk/>
          <pc:sldMk cId="2304103946" sldId="810"/>
        </pc:sldMkLst>
        <pc:spChg chg="mod">
          <ac:chgData name="Kshitij Srivastava" userId="9ca786a045148134" providerId="Windows Live" clId="Web-{DCA3054B-BB44-4B29-8099-11321B12B5EE}" dt="2022-01-18T01:10:57.149" v="1" actId="1076"/>
          <ac:spMkLst>
            <pc:docMk/>
            <pc:sldMk cId="2304103946" sldId="810"/>
            <ac:spMk id="4" creationId="{B4E951B4-2C97-48E5-A297-A0FF4F921814}"/>
          </ac:spMkLst>
        </pc:spChg>
      </pc:sldChg>
    </pc:docChg>
  </pc:docChgLst>
  <pc:docChgLst>
    <pc:chgData name="Kshitij Srivastava" userId="9ca786a045148134" providerId="Windows Live" clId="Web-{7C6575B7-5280-4CB5-88AF-FF0901DBA901}"/>
    <pc:docChg chg="modSld">
      <pc:chgData name="Kshitij Srivastava" userId="9ca786a045148134" providerId="Windows Live" clId="Web-{7C6575B7-5280-4CB5-88AF-FF0901DBA901}" dt="2021-05-07T03:14:46.535" v="89" actId="20577"/>
      <pc:docMkLst>
        <pc:docMk/>
      </pc:docMkLst>
      <pc:sldChg chg="modSp">
        <pc:chgData name="Kshitij Srivastava" userId="9ca786a045148134" providerId="Windows Live" clId="Web-{7C6575B7-5280-4CB5-88AF-FF0901DBA901}" dt="2021-05-07T03:14:46.535" v="89" actId="20577"/>
        <pc:sldMkLst>
          <pc:docMk/>
          <pc:sldMk cId="1495760553" sldId="267"/>
        </pc:sldMkLst>
        <pc:spChg chg="mod">
          <ac:chgData name="Kshitij Srivastava" userId="9ca786a045148134" providerId="Windows Live" clId="Web-{7C6575B7-5280-4CB5-88AF-FF0901DBA901}" dt="2021-05-07T03:14:06.019" v="52" actId="20577"/>
          <ac:spMkLst>
            <pc:docMk/>
            <pc:sldMk cId="1495760553" sldId="267"/>
            <ac:spMk id="2" creationId="{218EEFAF-8B3A-447B-9835-99EB7AB3E0C6}"/>
          </ac:spMkLst>
        </pc:spChg>
        <pc:spChg chg="mod">
          <ac:chgData name="Kshitij Srivastava" userId="9ca786a045148134" providerId="Windows Live" clId="Web-{7C6575B7-5280-4CB5-88AF-FF0901DBA901}" dt="2021-05-07T03:14:46.535" v="89" actId="20577"/>
          <ac:spMkLst>
            <pc:docMk/>
            <pc:sldMk cId="1495760553" sldId="267"/>
            <ac:spMk id="3" creationId="{82E63127-9A1B-4A91-B5B2-E59DCC4F91AB}"/>
          </ac:spMkLst>
        </pc:spChg>
      </pc:sldChg>
    </pc:docChg>
  </pc:docChgLst>
  <pc:docChgLst>
    <pc:chgData name="Kshitij Srivastava" userId="9ca786a045148134" providerId="Windows Live" clId="Web-{A7A050B7-2584-4FA6-8E39-FB2EAB6DDE24}"/>
    <pc:docChg chg="addSld modSld">
      <pc:chgData name="Kshitij Srivastava" userId="9ca786a045148134" providerId="Windows Live" clId="Web-{A7A050B7-2584-4FA6-8E39-FB2EAB6DDE24}" dt="2021-05-03T04:18:07.229" v="59" actId="1076"/>
      <pc:docMkLst>
        <pc:docMk/>
      </pc:docMkLst>
      <pc:sldChg chg="addSp delSp modSp">
        <pc:chgData name="Kshitij Srivastava" userId="9ca786a045148134" providerId="Windows Live" clId="Web-{A7A050B7-2584-4FA6-8E39-FB2EAB6DDE24}" dt="2021-05-03T04:18:07.229" v="59" actId="1076"/>
        <pc:sldMkLst>
          <pc:docMk/>
          <pc:sldMk cId="2369514157" sldId="297"/>
        </pc:sldMkLst>
        <pc:spChg chg="add">
          <ac:chgData name="Kshitij Srivastava" userId="9ca786a045148134" providerId="Windows Live" clId="Web-{A7A050B7-2584-4FA6-8E39-FB2EAB6DDE24}" dt="2021-05-03T04:17:26.541" v="49"/>
          <ac:spMkLst>
            <pc:docMk/>
            <pc:sldMk cId="2369514157" sldId="297"/>
            <ac:spMk id="26" creationId="{94D43ED1-6A50-4A7C-BB61-FAA8757198A0}"/>
          </ac:spMkLst>
        </pc:spChg>
        <pc:spChg chg="add del mod">
          <ac:chgData name="Kshitij Srivastava" userId="9ca786a045148134" providerId="Windows Live" clId="Web-{A7A050B7-2584-4FA6-8E39-FB2EAB6DDE24}" dt="2021-05-03T04:18:07.229" v="59" actId="1076"/>
          <ac:spMkLst>
            <pc:docMk/>
            <pc:sldMk cId="2369514157" sldId="297"/>
            <ac:spMk id="27" creationId="{E0CD60FD-1998-4DC9-A3A3-AA354E1A650C}"/>
          </ac:spMkLst>
        </pc:spChg>
        <pc:spChg chg="del">
          <ac:chgData name="Kshitij Srivastava" userId="9ca786a045148134" providerId="Windows Live" clId="Web-{A7A050B7-2584-4FA6-8E39-FB2EAB6DDE24}" dt="2021-05-03T04:17:43.541" v="53"/>
          <ac:spMkLst>
            <pc:docMk/>
            <pc:sldMk cId="2369514157" sldId="297"/>
            <ac:spMk id="66" creationId="{236FA714-B791-4C27-A9C6-A36076EA2133}"/>
          </ac:spMkLst>
        </pc:spChg>
        <pc:spChg chg="mod">
          <ac:chgData name="Kshitij Srivastava" userId="9ca786a045148134" providerId="Windows Live" clId="Web-{A7A050B7-2584-4FA6-8E39-FB2EAB6DDE24}" dt="2021-05-03T04:13:38.402" v="21" actId="1076"/>
          <ac:spMkLst>
            <pc:docMk/>
            <pc:sldMk cId="2369514157" sldId="297"/>
            <ac:spMk id="78" creationId="{B17875E6-2613-43CE-9BB1-F88082667D62}"/>
          </ac:spMkLst>
        </pc:spChg>
        <pc:spChg chg="mod">
          <ac:chgData name="Kshitij Srivastava" userId="9ca786a045148134" providerId="Windows Live" clId="Web-{A7A050B7-2584-4FA6-8E39-FB2EAB6DDE24}" dt="2021-05-03T04:13:38.418" v="22" actId="1076"/>
          <ac:spMkLst>
            <pc:docMk/>
            <pc:sldMk cId="2369514157" sldId="297"/>
            <ac:spMk id="79" creationId="{24589CAC-6E83-48AE-A79A-866D8950AEAF}"/>
          </ac:spMkLst>
        </pc:spChg>
        <pc:spChg chg="del">
          <ac:chgData name="Kshitij Srivastava" userId="9ca786a045148134" providerId="Windows Live" clId="Web-{A7A050B7-2584-4FA6-8E39-FB2EAB6DDE24}" dt="2021-05-03T04:18:01.729" v="58"/>
          <ac:spMkLst>
            <pc:docMk/>
            <pc:sldMk cId="2369514157" sldId="297"/>
            <ac:spMk id="148" creationId="{C2D5CE51-61EE-4105-8738-6E5A33671691}"/>
          </ac:spMkLst>
        </pc:spChg>
        <pc:cxnChg chg="add">
          <ac:chgData name="Kshitij Srivastava" userId="9ca786a045148134" providerId="Windows Live" clId="Web-{A7A050B7-2584-4FA6-8E39-FB2EAB6DDE24}" dt="2021-05-03T04:17:26.526" v="48"/>
          <ac:cxnSpMkLst>
            <pc:docMk/>
            <pc:sldMk cId="2369514157" sldId="297"/>
            <ac:cxnSpMk id="9" creationId="{9B68D94B-A2D7-46F5-9604-4A30CBD26DD6}"/>
          </ac:cxnSpMkLst>
        </pc:cxnChg>
        <pc:cxnChg chg="mod">
          <ac:chgData name="Kshitij Srivastava" userId="9ca786a045148134" providerId="Windows Live" clId="Web-{A7A050B7-2584-4FA6-8E39-FB2EAB6DDE24}" dt="2021-05-03T04:13:38.387" v="20" actId="1076"/>
          <ac:cxnSpMkLst>
            <pc:docMk/>
            <pc:sldMk cId="2369514157" sldId="297"/>
            <ac:cxnSpMk id="77" creationId="{0E658710-91D5-4275-B15D-CF4B05D5018B}"/>
          </ac:cxnSpMkLst>
        </pc:cxnChg>
        <pc:cxnChg chg="del">
          <ac:chgData name="Kshitij Srivastava" userId="9ca786a045148134" providerId="Windows Live" clId="Web-{A7A050B7-2584-4FA6-8E39-FB2EAB6DDE24}" dt="2021-05-03T04:17:44.901" v="54"/>
          <ac:cxnSpMkLst>
            <pc:docMk/>
            <pc:sldMk cId="2369514157" sldId="297"/>
            <ac:cxnSpMk id="147" creationId="{ECABE80C-1019-4935-AB28-AC2E28657EA4}"/>
          </ac:cxnSpMkLst>
        </pc:cxnChg>
      </pc:sldChg>
      <pc:sldChg chg="addSp delSp modSp add replId">
        <pc:chgData name="Kshitij Srivastava" userId="9ca786a045148134" providerId="Windows Live" clId="Web-{A7A050B7-2584-4FA6-8E39-FB2EAB6DDE24}" dt="2021-05-03T04:17:20.510" v="47" actId="1076"/>
        <pc:sldMkLst>
          <pc:docMk/>
          <pc:sldMk cId="3228801404" sldId="298"/>
        </pc:sldMkLst>
        <pc:spChg chg="add">
          <ac:chgData name="Kshitij Srivastava" userId="9ca786a045148134" providerId="Windows Live" clId="Web-{A7A050B7-2584-4FA6-8E39-FB2EAB6DDE24}" dt="2021-05-03T04:13:44.402" v="24"/>
          <ac:spMkLst>
            <pc:docMk/>
            <pc:sldMk cId="3228801404" sldId="298"/>
            <ac:spMk id="26" creationId="{78DAC625-00C5-4955-8A8E-970FC6B1E551}"/>
          </ac:spMkLst>
        </pc:spChg>
        <pc:spChg chg="add">
          <ac:chgData name="Kshitij Srivastava" userId="9ca786a045148134" providerId="Windows Live" clId="Web-{A7A050B7-2584-4FA6-8E39-FB2EAB6DDE24}" dt="2021-05-03T04:13:44.418" v="25"/>
          <ac:spMkLst>
            <pc:docMk/>
            <pc:sldMk cId="3228801404" sldId="298"/>
            <ac:spMk id="27" creationId="{01F8063A-ECA1-465B-824E-D38F3B912A8F}"/>
          </ac:spMkLst>
        </pc:spChg>
        <pc:spChg chg="del">
          <ac:chgData name="Kshitij Srivastava" userId="9ca786a045148134" providerId="Windows Live" clId="Web-{A7A050B7-2584-4FA6-8E39-FB2EAB6DDE24}" dt="2021-05-03T04:17:02.089" v="41"/>
          <ac:spMkLst>
            <pc:docMk/>
            <pc:sldMk cId="3228801404" sldId="298"/>
            <ac:spMk id="66" creationId="{236FA714-B791-4C27-A9C6-A36076EA2133}"/>
          </ac:spMkLst>
        </pc:spChg>
        <pc:spChg chg="del">
          <ac:chgData name="Kshitij Srivastava" userId="9ca786a045148134" providerId="Windows Live" clId="Web-{A7A050B7-2584-4FA6-8E39-FB2EAB6DDE24}" dt="2021-05-03T04:13:50.824" v="27"/>
          <ac:spMkLst>
            <pc:docMk/>
            <pc:sldMk cId="3228801404" sldId="298"/>
            <ac:spMk id="78" creationId="{B17875E6-2613-43CE-9BB1-F88082667D62}"/>
          </ac:spMkLst>
        </pc:spChg>
        <pc:spChg chg="del">
          <ac:chgData name="Kshitij Srivastava" userId="9ca786a045148134" providerId="Windows Live" clId="Web-{A7A050B7-2584-4FA6-8E39-FB2EAB6DDE24}" dt="2021-05-03T04:13:50.809" v="26"/>
          <ac:spMkLst>
            <pc:docMk/>
            <pc:sldMk cId="3228801404" sldId="298"/>
            <ac:spMk id="79" creationId="{24589CAC-6E83-48AE-A79A-866D8950AEAF}"/>
          </ac:spMkLst>
        </pc:spChg>
        <pc:spChg chg="mod">
          <ac:chgData name="Kshitij Srivastava" userId="9ca786a045148134" providerId="Windows Live" clId="Web-{A7A050B7-2584-4FA6-8E39-FB2EAB6DDE24}" dt="2021-05-03T04:12:03.622" v="3" actId="1076"/>
          <ac:spMkLst>
            <pc:docMk/>
            <pc:sldMk cId="3228801404" sldId="298"/>
            <ac:spMk id="89" creationId="{7D6A0237-C110-4B2C-9BD1-F7DE5ACCA61A}"/>
          </ac:spMkLst>
        </pc:spChg>
        <pc:spChg chg="mod">
          <ac:chgData name="Kshitij Srivastava" userId="9ca786a045148134" providerId="Windows Live" clId="Web-{A7A050B7-2584-4FA6-8E39-FB2EAB6DDE24}" dt="2021-05-03T04:12:12.919" v="5" actId="1076"/>
          <ac:spMkLst>
            <pc:docMk/>
            <pc:sldMk cId="3228801404" sldId="298"/>
            <ac:spMk id="93" creationId="{F42E419E-8C92-47D0-B627-0455AB2A9226}"/>
          </ac:spMkLst>
        </pc:spChg>
        <pc:spChg chg="mod">
          <ac:chgData name="Kshitij Srivastava" userId="9ca786a045148134" providerId="Windows Live" clId="Web-{A7A050B7-2584-4FA6-8E39-FB2EAB6DDE24}" dt="2021-05-03T04:12:44.997" v="7" actId="1076"/>
          <ac:spMkLst>
            <pc:docMk/>
            <pc:sldMk cId="3228801404" sldId="298"/>
            <ac:spMk id="95" creationId="{C5F361FF-D86F-4DEF-A7C2-1D65AD4BACC7}"/>
          </ac:spMkLst>
        </pc:spChg>
        <pc:spChg chg="add mod">
          <ac:chgData name="Kshitij Srivastava" userId="9ca786a045148134" providerId="Windows Live" clId="Web-{A7A050B7-2584-4FA6-8E39-FB2EAB6DDE24}" dt="2021-05-03T04:13:28.902" v="15" actId="1076"/>
          <ac:spMkLst>
            <pc:docMk/>
            <pc:sldMk cId="3228801404" sldId="298"/>
            <ac:spMk id="98" creationId="{427649EC-6F55-4DE5-85D3-645452D46F63}"/>
          </ac:spMkLst>
        </pc:spChg>
        <pc:spChg chg="add mod">
          <ac:chgData name="Kshitij Srivastava" userId="9ca786a045148134" providerId="Windows Live" clId="Web-{A7A050B7-2584-4FA6-8E39-FB2EAB6DDE24}" dt="2021-05-03T04:13:28.918" v="16" actId="1076"/>
          <ac:spMkLst>
            <pc:docMk/>
            <pc:sldMk cId="3228801404" sldId="298"/>
            <ac:spMk id="99" creationId="{55EE3A13-D5B5-4667-ABC4-1BB40421A6AA}"/>
          </ac:spMkLst>
        </pc:spChg>
        <pc:spChg chg="add mod">
          <ac:chgData name="Kshitij Srivastava" userId="9ca786a045148134" providerId="Windows Live" clId="Web-{A7A050B7-2584-4FA6-8E39-FB2EAB6DDE24}" dt="2021-05-03T04:13:28.949" v="18" actId="1076"/>
          <ac:spMkLst>
            <pc:docMk/>
            <pc:sldMk cId="3228801404" sldId="298"/>
            <ac:spMk id="101" creationId="{18F2AAA1-B1D9-4E96-9456-46E402959B57}"/>
          </ac:spMkLst>
        </pc:spChg>
        <pc:spChg chg="add mod">
          <ac:chgData name="Kshitij Srivastava" userId="9ca786a045148134" providerId="Windows Live" clId="Web-{A7A050B7-2584-4FA6-8E39-FB2EAB6DDE24}" dt="2021-05-03T04:13:28.965" v="19" actId="1076"/>
          <ac:spMkLst>
            <pc:docMk/>
            <pc:sldMk cId="3228801404" sldId="298"/>
            <ac:spMk id="102" creationId="{D3CE9302-E511-4276-81B6-2942F71FC98D}"/>
          </ac:spMkLst>
        </pc:spChg>
        <pc:spChg chg="add mod">
          <ac:chgData name="Kshitij Srivastava" userId="9ca786a045148134" providerId="Windows Live" clId="Web-{A7A050B7-2584-4FA6-8E39-FB2EAB6DDE24}" dt="2021-05-03T04:14:12.965" v="36" actId="1076"/>
          <ac:spMkLst>
            <pc:docMk/>
            <pc:sldMk cId="3228801404" sldId="298"/>
            <ac:spMk id="107" creationId="{890A01AB-7989-4F1F-AB02-662626F7E61B}"/>
          </ac:spMkLst>
        </pc:spChg>
        <pc:spChg chg="add mod">
          <ac:chgData name="Kshitij Srivastava" userId="9ca786a045148134" providerId="Windows Live" clId="Web-{A7A050B7-2584-4FA6-8E39-FB2EAB6DDE24}" dt="2021-05-03T04:14:12.980" v="37" actId="1076"/>
          <ac:spMkLst>
            <pc:docMk/>
            <pc:sldMk cId="3228801404" sldId="298"/>
            <ac:spMk id="108" creationId="{F01FC24C-483C-4529-AD45-86CFF2833052}"/>
          </ac:spMkLst>
        </pc:spChg>
        <pc:spChg chg="add mod">
          <ac:chgData name="Kshitij Srivastava" userId="9ca786a045148134" providerId="Windows Live" clId="Web-{A7A050B7-2584-4FA6-8E39-FB2EAB6DDE24}" dt="2021-05-03T04:14:13.012" v="39" actId="1076"/>
          <ac:spMkLst>
            <pc:docMk/>
            <pc:sldMk cId="3228801404" sldId="298"/>
            <ac:spMk id="110" creationId="{50AAEE6A-B251-4F9C-B693-D71E8F77A2AA}"/>
          </ac:spMkLst>
        </pc:spChg>
        <pc:spChg chg="add mod">
          <ac:chgData name="Kshitij Srivastava" userId="9ca786a045148134" providerId="Windows Live" clId="Web-{A7A050B7-2584-4FA6-8E39-FB2EAB6DDE24}" dt="2021-05-03T04:14:13.027" v="40" actId="1076"/>
          <ac:spMkLst>
            <pc:docMk/>
            <pc:sldMk cId="3228801404" sldId="298"/>
            <ac:spMk id="111" creationId="{8B60367F-5EA2-4993-A0E4-43A8717AF55F}"/>
          </ac:spMkLst>
        </pc:spChg>
        <pc:spChg chg="add mod">
          <ac:chgData name="Kshitij Srivastava" userId="9ca786a045148134" providerId="Windows Live" clId="Web-{A7A050B7-2584-4FA6-8E39-FB2EAB6DDE24}" dt="2021-05-03T04:17:20.495" v="46" actId="1076"/>
          <ac:spMkLst>
            <pc:docMk/>
            <pc:sldMk cId="3228801404" sldId="298"/>
            <ac:spMk id="113" creationId="{FE092AD1-9FED-4468-8702-788620D7A8F2}"/>
          </ac:spMkLst>
        </pc:spChg>
        <pc:spChg chg="add mod">
          <ac:chgData name="Kshitij Srivastava" userId="9ca786a045148134" providerId="Windows Live" clId="Web-{A7A050B7-2584-4FA6-8E39-FB2EAB6DDE24}" dt="2021-05-03T04:17:20.510" v="47" actId="1076"/>
          <ac:spMkLst>
            <pc:docMk/>
            <pc:sldMk cId="3228801404" sldId="298"/>
            <ac:spMk id="114" creationId="{2764AA40-D7BE-444D-81E2-0E1B39B46BA1}"/>
          </ac:spMkLst>
        </pc:spChg>
        <pc:spChg chg="del">
          <ac:chgData name="Kshitij Srivastava" userId="9ca786a045148134" providerId="Windows Live" clId="Web-{A7A050B7-2584-4FA6-8E39-FB2EAB6DDE24}" dt="2021-05-03T04:17:02.089" v="42"/>
          <ac:spMkLst>
            <pc:docMk/>
            <pc:sldMk cId="3228801404" sldId="298"/>
            <ac:spMk id="148" creationId="{C2D5CE51-61EE-4105-8738-6E5A33671691}"/>
          </ac:spMkLst>
        </pc:spChg>
        <pc:cxnChg chg="add">
          <ac:chgData name="Kshitij Srivastava" userId="9ca786a045148134" providerId="Windows Live" clId="Web-{A7A050B7-2584-4FA6-8E39-FB2EAB6DDE24}" dt="2021-05-03T04:13:44.371" v="23"/>
          <ac:cxnSpMkLst>
            <pc:docMk/>
            <pc:sldMk cId="3228801404" sldId="298"/>
            <ac:cxnSpMk id="9" creationId="{B63B3874-2A49-434F-A3B4-B5E29F465263}"/>
          </ac:cxnSpMkLst>
        </pc:cxnChg>
        <pc:cxnChg chg="del">
          <ac:chgData name="Kshitij Srivastava" userId="9ca786a045148134" providerId="Windows Live" clId="Web-{A7A050B7-2584-4FA6-8E39-FB2EAB6DDE24}" dt="2021-05-03T04:13:50.824" v="28"/>
          <ac:cxnSpMkLst>
            <pc:docMk/>
            <pc:sldMk cId="3228801404" sldId="298"/>
            <ac:cxnSpMk id="77" creationId="{0E658710-91D5-4275-B15D-CF4B05D5018B}"/>
          </ac:cxnSpMkLst>
        </pc:cxnChg>
        <pc:cxnChg chg="mod">
          <ac:chgData name="Kshitij Srivastava" userId="9ca786a045148134" providerId="Windows Live" clId="Web-{A7A050B7-2584-4FA6-8E39-FB2EAB6DDE24}" dt="2021-05-03T04:11:57.794" v="1" actId="1076"/>
          <ac:cxnSpMkLst>
            <pc:docMk/>
            <pc:sldMk cId="3228801404" sldId="298"/>
            <ac:cxnSpMk id="88" creationId="{BA4EDFF5-8BEE-431B-904B-023C9654B65D}"/>
          </ac:cxnSpMkLst>
        </pc:cxnChg>
        <pc:cxnChg chg="mod">
          <ac:chgData name="Kshitij Srivastava" userId="9ca786a045148134" providerId="Windows Live" clId="Web-{A7A050B7-2584-4FA6-8E39-FB2EAB6DDE24}" dt="2021-05-03T04:12:44.981" v="6" actId="1076"/>
          <ac:cxnSpMkLst>
            <pc:docMk/>
            <pc:sldMk cId="3228801404" sldId="298"/>
            <ac:cxnSpMk id="91" creationId="{F04EAE86-2D9F-4AFC-8496-E2E4AF2978A7}"/>
          </ac:cxnSpMkLst>
        </pc:cxnChg>
        <pc:cxnChg chg="mod">
          <ac:chgData name="Kshitij Srivastava" userId="9ca786a045148134" providerId="Windows Live" clId="Web-{A7A050B7-2584-4FA6-8E39-FB2EAB6DDE24}" dt="2021-05-03T04:12:12.903" v="4" actId="1076"/>
          <ac:cxnSpMkLst>
            <pc:docMk/>
            <pc:sldMk cId="3228801404" sldId="298"/>
            <ac:cxnSpMk id="92" creationId="{65F927F6-ED0D-44AB-BD45-1410BF6A7D6E}"/>
          </ac:cxnSpMkLst>
        </pc:cxnChg>
        <pc:cxnChg chg="add mod">
          <ac:chgData name="Kshitij Srivastava" userId="9ca786a045148134" providerId="Windows Live" clId="Web-{A7A050B7-2584-4FA6-8E39-FB2EAB6DDE24}" dt="2021-05-03T04:13:28.887" v="14" actId="1076"/>
          <ac:cxnSpMkLst>
            <pc:docMk/>
            <pc:sldMk cId="3228801404" sldId="298"/>
            <ac:cxnSpMk id="97" creationId="{361F913A-C1BC-49D8-A713-0A0D187EC7D5}"/>
          </ac:cxnSpMkLst>
        </pc:cxnChg>
        <pc:cxnChg chg="add mod">
          <ac:chgData name="Kshitij Srivastava" userId="9ca786a045148134" providerId="Windows Live" clId="Web-{A7A050B7-2584-4FA6-8E39-FB2EAB6DDE24}" dt="2021-05-03T04:13:28.934" v="17" actId="1076"/>
          <ac:cxnSpMkLst>
            <pc:docMk/>
            <pc:sldMk cId="3228801404" sldId="298"/>
            <ac:cxnSpMk id="100" creationId="{D0C9EC3F-88B5-45F3-ABB7-0571148FAF37}"/>
          </ac:cxnSpMkLst>
        </pc:cxnChg>
        <pc:cxnChg chg="add mod">
          <ac:chgData name="Kshitij Srivastava" userId="9ca786a045148134" providerId="Windows Live" clId="Web-{A7A050B7-2584-4FA6-8E39-FB2EAB6DDE24}" dt="2021-05-03T04:14:12.949" v="35" actId="1076"/>
          <ac:cxnSpMkLst>
            <pc:docMk/>
            <pc:sldMk cId="3228801404" sldId="298"/>
            <ac:cxnSpMk id="106" creationId="{785A4342-957C-49CA-8618-46E6D811001E}"/>
          </ac:cxnSpMkLst>
        </pc:cxnChg>
        <pc:cxnChg chg="add mod">
          <ac:chgData name="Kshitij Srivastava" userId="9ca786a045148134" providerId="Windows Live" clId="Web-{A7A050B7-2584-4FA6-8E39-FB2EAB6DDE24}" dt="2021-05-03T04:14:12.996" v="38" actId="1076"/>
          <ac:cxnSpMkLst>
            <pc:docMk/>
            <pc:sldMk cId="3228801404" sldId="298"/>
            <ac:cxnSpMk id="109" creationId="{F0E3B604-02C3-4D09-AAE3-5153516F5B89}"/>
          </ac:cxnSpMkLst>
        </pc:cxnChg>
        <pc:cxnChg chg="add mod">
          <ac:chgData name="Kshitij Srivastava" userId="9ca786a045148134" providerId="Windows Live" clId="Web-{A7A050B7-2584-4FA6-8E39-FB2EAB6DDE24}" dt="2021-05-03T04:17:20.463" v="45" actId="1076"/>
          <ac:cxnSpMkLst>
            <pc:docMk/>
            <pc:sldMk cId="3228801404" sldId="298"/>
            <ac:cxnSpMk id="112" creationId="{2E2E824A-C4E2-4F4A-8AE5-017BB8175528}"/>
          </ac:cxnSpMkLst>
        </pc:cxnChg>
        <pc:cxnChg chg="del">
          <ac:chgData name="Kshitij Srivastava" userId="9ca786a045148134" providerId="Windows Live" clId="Web-{A7A050B7-2584-4FA6-8E39-FB2EAB6DDE24}" dt="2021-05-03T04:17:02.089" v="43"/>
          <ac:cxnSpMkLst>
            <pc:docMk/>
            <pc:sldMk cId="3228801404" sldId="298"/>
            <ac:cxnSpMk id="147" creationId="{ECABE80C-1019-4935-AB28-AC2E28657EA4}"/>
          </ac:cxnSpMkLst>
        </pc:cxnChg>
      </pc:sldChg>
    </pc:docChg>
  </pc:docChgLst>
  <pc:docChgLst>
    <pc:chgData name="Kshitij Srivastava" userId="9ca786a045148134" providerId="Windows Live" clId="Web-{5EA9792E-8F23-4370-A668-69363E2F876C}"/>
    <pc:docChg chg="addSld modSld sldOrd">
      <pc:chgData name="Kshitij Srivastava" userId="9ca786a045148134" providerId="Windows Live" clId="Web-{5EA9792E-8F23-4370-A668-69363E2F876C}" dt="2021-06-18T11:19:01.771" v="308"/>
      <pc:docMkLst>
        <pc:docMk/>
      </pc:docMkLst>
      <pc:sldChg chg="addSp delSp modSp ord addCm">
        <pc:chgData name="Kshitij Srivastava" userId="9ca786a045148134" providerId="Windows Live" clId="Web-{5EA9792E-8F23-4370-A668-69363E2F876C}" dt="2021-06-18T11:18:06.051" v="296"/>
        <pc:sldMkLst>
          <pc:docMk/>
          <pc:sldMk cId="992845876" sldId="264"/>
        </pc:sldMkLst>
        <pc:spChg chg="add mod">
          <ac:chgData name="Kshitij Srivastava" userId="9ca786a045148134" providerId="Windows Live" clId="Web-{5EA9792E-8F23-4370-A668-69363E2F876C}" dt="2021-06-18T11:09:52.946" v="223" actId="20577"/>
          <ac:spMkLst>
            <pc:docMk/>
            <pc:sldMk cId="992845876" sldId="264"/>
            <ac:spMk id="3" creationId="{51E372D4-6C4F-43B1-B0D0-20D4EF3210F4}"/>
          </ac:spMkLst>
        </pc:spChg>
        <pc:spChg chg="mod">
          <ac:chgData name="Kshitij Srivastava" userId="9ca786a045148134" providerId="Windows Live" clId="Web-{5EA9792E-8F23-4370-A668-69363E2F876C}" dt="2021-06-18T11:18:06.051" v="296"/>
          <ac:spMkLst>
            <pc:docMk/>
            <pc:sldMk cId="992845876" sldId="264"/>
            <ac:spMk id="45" creationId="{612FB0BB-AC99-46F4-94CF-46EE452DE624}"/>
          </ac:spMkLst>
        </pc:spChg>
        <pc:spChg chg="mod">
          <ac:chgData name="Kshitij Srivastava" userId="9ca786a045148134" providerId="Windows Live" clId="Web-{5EA9792E-8F23-4370-A668-69363E2F876C}" dt="2021-06-18T11:04:37.157" v="142" actId="20577"/>
          <ac:spMkLst>
            <pc:docMk/>
            <pc:sldMk cId="992845876" sldId="264"/>
            <ac:spMk id="51" creationId="{8D89FDF3-645E-4CF5-8F87-3DD903FA696F}"/>
          </ac:spMkLst>
        </pc:spChg>
        <pc:spChg chg="mod">
          <ac:chgData name="Kshitij Srivastava" userId="9ca786a045148134" providerId="Windows Live" clId="Web-{5EA9792E-8F23-4370-A668-69363E2F876C}" dt="2021-06-18T11:04:02.750" v="138"/>
          <ac:spMkLst>
            <pc:docMk/>
            <pc:sldMk cId="992845876" sldId="264"/>
            <ac:spMk id="57" creationId="{AF829B26-2216-492C-B839-BD3DFBADF753}"/>
          </ac:spMkLst>
        </pc:spChg>
        <pc:spChg chg="mod">
          <ac:chgData name="Kshitij Srivastava" userId="9ca786a045148134" providerId="Windows Live" clId="Web-{5EA9792E-8F23-4370-A668-69363E2F876C}" dt="2021-06-18T11:06:03.940" v="199" actId="1076"/>
          <ac:spMkLst>
            <pc:docMk/>
            <pc:sldMk cId="992845876" sldId="264"/>
            <ac:spMk id="59" creationId="{BB684C16-ED2C-41C0-9A16-39D328632B58}"/>
          </ac:spMkLst>
        </pc:spChg>
        <pc:spChg chg="del mod">
          <ac:chgData name="Kshitij Srivastava" userId="9ca786a045148134" providerId="Windows Live" clId="Web-{5EA9792E-8F23-4370-A668-69363E2F876C}" dt="2021-06-18T11:03:35.874" v="134"/>
          <ac:spMkLst>
            <pc:docMk/>
            <pc:sldMk cId="992845876" sldId="264"/>
            <ac:spMk id="61" creationId="{0488E6B4-A61A-45EC-A6E6-A6E4F1635D44}"/>
          </ac:spMkLst>
        </pc:spChg>
        <pc:spChg chg="mod">
          <ac:chgData name="Kshitij Srivastava" userId="9ca786a045148134" providerId="Windows Live" clId="Web-{5EA9792E-8F23-4370-A668-69363E2F876C}" dt="2021-06-18T11:07:02.301" v="209" actId="20577"/>
          <ac:spMkLst>
            <pc:docMk/>
            <pc:sldMk cId="992845876" sldId="264"/>
            <ac:spMk id="63" creationId="{73C00CA3-73F9-4D92-9D65-67938667BCAA}"/>
          </ac:spMkLst>
        </pc:spChg>
      </pc:sldChg>
      <pc:sldChg chg="ord">
        <pc:chgData name="Kshitij Srivastava" userId="9ca786a045148134" providerId="Windows Live" clId="Web-{5EA9792E-8F23-4370-A668-69363E2F876C}" dt="2021-06-18T10:46:47.477" v="2"/>
        <pc:sldMkLst>
          <pc:docMk/>
          <pc:sldMk cId="628431318" sldId="549"/>
        </pc:sldMkLst>
      </pc:sldChg>
      <pc:sldChg chg="ord">
        <pc:chgData name="Kshitij Srivastava" userId="9ca786a045148134" providerId="Windows Live" clId="Web-{5EA9792E-8F23-4370-A668-69363E2F876C}" dt="2021-06-18T10:46:52.024" v="3"/>
        <pc:sldMkLst>
          <pc:docMk/>
          <pc:sldMk cId="2545542782" sldId="564"/>
        </pc:sldMkLst>
      </pc:sldChg>
      <pc:sldChg chg="add replId">
        <pc:chgData name="Kshitij Srivastava" userId="9ca786a045148134" providerId="Windows Live" clId="Web-{5EA9792E-8F23-4370-A668-69363E2F876C}" dt="2021-06-18T10:46:39.555" v="0"/>
        <pc:sldMkLst>
          <pc:docMk/>
          <pc:sldMk cId="2844162641" sldId="609"/>
        </pc:sldMkLst>
      </pc:sldChg>
      <pc:sldChg chg="add ord replId">
        <pc:chgData name="Kshitij Srivastava" userId="9ca786a045148134" providerId="Windows Live" clId="Web-{5EA9792E-8F23-4370-A668-69363E2F876C}" dt="2021-06-18T10:47:00.821" v="5"/>
        <pc:sldMkLst>
          <pc:docMk/>
          <pc:sldMk cId="3405450980" sldId="610"/>
        </pc:sldMkLst>
      </pc:sldChg>
      <pc:sldChg chg="addSp delSp modSp add ord replId addAnim modAnim">
        <pc:chgData name="Kshitij Srivastava" userId="9ca786a045148134" providerId="Windows Live" clId="Web-{5EA9792E-8F23-4370-A668-69363E2F876C}" dt="2021-06-18T11:17:05.784" v="283"/>
        <pc:sldMkLst>
          <pc:docMk/>
          <pc:sldMk cId="3890399578" sldId="611"/>
        </pc:sldMkLst>
        <pc:spChg chg="add mod">
          <ac:chgData name="Kshitij Srivastava" userId="9ca786a045148134" providerId="Windows Live" clId="Web-{5EA9792E-8F23-4370-A668-69363E2F876C}" dt="2021-06-18T10:56:28.849" v="50"/>
          <ac:spMkLst>
            <pc:docMk/>
            <pc:sldMk cId="3890399578" sldId="611"/>
            <ac:spMk id="3" creationId="{9FEABE94-3C7D-4133-9EB9-B5E6244F681A}"/>
          </ac:spMkLst>
        </pc:spChg>
        <pc:spChg chg="add mod">
          <ac:chgData name="Kshitij Srivastava" userId="9ca786a045148134" providerId="Windows Live" clId="Web-{5EA9792E-8F23-4370-A668-69363E2F876C}" dt="2021-06-18T10:57:34.569" v="69" actId="20577"/>
          <ac:spMkLst>
            <pc:docMk/>
            <pc:sldMk cId="3890399578" sldId="611"/>
            <ac:spMk id="5" creationId="{A0216CB7-ED15-4E44-8C77-0DA888A85746}"/>
          </ac:spMkLst>
        </pc:spChg>
        <pc:spChg chg="add del mod">
          <ac:chgData name="Kshitij Srivastava" userId="9ca786a045148134" providerId="Windows Live" clId="Web-{5EA9792E-8F23-4370-A668-69363E2F876C}" dt="2021-06-18T10:59:13.728" v="96"/>
          <ac:spMkLst>
            <pc:docMk/>
            <pc:sldMk cId="3890399578" sldId="611"/>
            <ac:spMk id="6" creationId="{261D283C-7301-426A-8695-B0F8AE6D2766}"/>
          </ac:spMkLst>
        </pc:spChg>
        <pc:spChg chg="mod">
          <ac:chgData name="Kshitij Srivastava" userId="9ca786a045148134" providerId="Windows Live" clId="Web-{5EA9792E-8F23-4370-A668-69363E2F876C}" dt="2021-06-18T11:17:05.784" v="283"/>
          <ac:spMkLst>
            <pc:docMk/>
            <pc:sldMk cId="3890399578" sldId="611"/>
            <ac:spMk id="45" creationId="{612FB0BB-AC99-46F4-94CF-46EE452DE624}"/>
          </ac:spMkLst>
        </pc:spChg>
        <pc:spChg chg="mod">
          <ac:chgData name="Kshitij Srivastava" userId="9ca786a045148134" providerId="Windows Live" clId="Web-{5EA9792E-8F23-4370-A668-69363E2F876C}" dt="2021-06-18T11:01:14.746" v="114" actId="1076"/>
          <ac:spMkLst>
            <pc:docMk/>
            <pc:sldMk cId="3890399578" sldId="611"/>
            <ac:spMk id="59" creationId="{BB684C16-ED2C-41C0-9A16-39D328632B58}"/>
          </ac:spMkLst>
        </pc:spChg>
        <pc:cxnChg chg="add mod">
          <ac:chgData name="Kshitij Srivastava" userId="9ca786a045148134" providerId="Windows Live" clId="Web-{5EA9792E-8F23-4370-A668-69363E2F876C}" dt="2021-06-18T10:57:01.772" v="57"/>
          <ac:cxnSpMkLst>
            <pc:docMk/>
            <pc:sldMk cId="3890399578" sldId="611"/>
            <ac:cxnSpMk id="4" creationId="{699B5F45-BD7F-42C8-A75B-929262846ABB}"/>
          </ac:cxnSpMkLst>
        </pc:cxnChg>
        <pc:cxnChg chg="add del mod">
          <ac:chgData name="Kshitij Srivastava" userId="9ca786a045148134" providerId="Windows Live" clId="Web-{5EA9792E-8F23-4370-A668-69363E2F876C}" dt="2021-06-18T11:02:34.904" v="128"/>
          <ac:cxnSpMkLst>
            <pc:docMk/>
            <pc:sldMk cId="3890399578" sldId="611"/>
            <ac:cxnSpMk id="7" creationId="{FC80E90C-2227-4FB8-9A46-650D7788E33E}"/>
          </ac:cxnSpMkLst>
        </pc:cxnChg>
        <pc:cxnChg chg="add del mod">
          <ac:chgData name="Kshitij Srivastava" userId="9ca786a045148134" providerId="Windows Live" clId="Web-{5EA9792E-8F23-4370-A668-69363E2F876C}" dt="2021-06-18T11:02:33.514" v="127"/>
          <ac:cxnSpMkLst>
            <pc:docMk/>
            <pc:sldMk cId="3890399578" sldId="611"/>
            <ac:cxnSpMk id="8" creationId="{680F2F1F-5191-41DE-812D-A050482200AC}"/>
          </ac:cxnSpMkLst>
        </pc:cxnChg>
      </pc:sldChg>
      <pc:sldChg chg="addSp delSp modSp add replId">
        <pc:chgData name="Kshitij Srivastava" userId="9ca786a045148134" providerId="Windows Live" clId="Web-{5EA9792E-8F23-4370-A668-69363E2F876C}" dt="2021-06-18T11:17:28.659" v="286"/>
        <pc:sldMkLst>
          <pc:docMk/>
          <pc:sldMk cId="239855077" sldId="612"/>
        </pc:sldMkLst>
        <pc:spChg chg="add">
          <ac:chgData name="Kshitij Srivastava" userId="9ca786a045148134" providerId="Windows Live" clId="Web-{5EA9792E-8F23-4370-A668-69363E2F876C}" dt="2021-06-18T11:00:58.965" v="113"/>
          <ac:spMkLst>
            <pc:docMk/>
            <pc:sldMk cId="239855077" sldId="612"/>
            <ac:spMk id="6" creationId="{D8EB43DB-A73A-42EA-9FE9-6090C22D7E57}"/>
          </ac:spMkLst>
        </pc:spChg>
        <pc:spChg chg="add del">
          <ac:chgData name="Kshitij Srivastava" userId="9ca786a045148134" providerId="Windows Live" clId="Web-{5EA9792E-8F23-4370-A668-69363E2F876C}" dt="2021-06-18T11:01:29.200" v="116"/>
          <ac:spMkLst>
            <pc:docMk/>
            <pc:sldMk cId="239855077" sldId="612"/>
            <ac:spMk id="9" creationId="{C2DBB171-0C27-44BF-B589-60C01E937479}"/>
          </ac:spMkLst>
        </pc:spChg>
        <pc:spChg chg="add">
          <ac:chgData name="Kshitij Srivastava" userId="9ca786a045148134" providerId="Windows Live" clId="Web-{5EA9792E-8F23-4370-A668-69363E2F876C}" dt="2021-06-18T11:01:30.215" v="117"/>
          <ac:spMkLst>
            <pc:docMk/>
            <pc:sldMk cId="239855077" sldId="612"/>
            <ac:spMk id="10" creationId="{33558840-4719-4172-957D-9BF03B2AEF92}"/>
          </ac:spMkLst>
        </pc:spChg>
        <pc:spChg chg="mod">
          <ac:chgData name="Kshitij Srivastava" userId="9ca786a045148134" providerId="Windows Live" clId="Web-{5EA9792E-8F23-4370-A668-69363E2F876C}" dt="2021-06-18T11:17:28.659" v="286"/>
          <ac:spMkLst>
            <pc:docMk/>
            <pc:sldMk cId="239855077" sldId="612"/>
            <ac:spMk id="45" creationId="{612FB0BB-AC99-46F4-94CF-46EE452DE624}"/>
          </ac:spMkLst>
        </pc:spChg>
        <pc:spChg chg="del mod">
          <ac:chgData name="Kshitij Srivastava" userId="9ca786a045148134" providerId="Windows Live" clId="Web-{5EA9792E-8F23-4370-A668-69363E2F876C}" dt="2021-06-18T11:01:36.387" v="119"/>
          <ac:spMkLst>
            <pc:docMk/>
            <pc:sldMk cId="239855077" sldId="612"/>
            <ac:spMk id="59" creationId="{BB684C16-ED2C-41C0-9A16-39D328632B58}"/>
          </ac:spMkLst>
        </pc:spChg>
        <pc:cxnChg chg="mod">
          <ac:chgData name="Kshitij Srivastava" userId="9ca786a045148134" providerId="Windows Live" clId="Web-{5EA9792E-8F23-4370-A668-69363E2F876C}" dt="2021-06-18T11:01:52.372" v="120" actId="14100"/>
          <ac:cxnSpMkLst>
            <pc:docMk/>
            <pc:sldMk cId="239855077" sldId="612"/>
            <ac:cxnSpMk id="8" creationId="{680F2F1F-5191-41DE-812D-A050482200AC}"/>
          </ac:cxnSpMkLst>
        </pc:cxnChg>
      </pc:sldChg>
      <pc:sldChg chg="modSp add ord replId">
        <pc:chgData name="Kshitij Srivastava" userId="9ca786a045148134" providerId="Windows Live" clId="Web-{5EA9792E-8F23-4370-A668-69363E2F876C}" dt="2021-06-18T11:17:38.472" v="289"/>
        <pc:sldMkLst>
          <pc:docMk/>
          <pc:sldMk cId="2202252379" sldId="613"/>
        </pc:sldMkLst>
        <pc:spChg chg="mod">
          <ac:chgData name="Kshitij Srivastava" userId="9ca786a045148134" providerId="Windows Live" clId="Web-{5EA9792E-8F23-4370-A668-69363E2F876C}" dt="2021-06-18T11:17:38.472" v="289"/>
          <ac:spMkLst>
            <pc:docMk/>
            <pc:sldMk cId="2202252379" sldId="613"/>
            <ac:spMk id="45" creationId="{612FB0BB-AC99-46F4-94CF-46EE452DE624}"/>
          </ac:spMkLst>
        </pc:spChg>
        <pc:spChg chg="mod">
          <ac:chgData name="Kshitij Srivastava" userId="9ca786a045148134" providerId="Windows Live" clId="Web-{5EA9792E-8F23-4370-A668-69363E2F876C}" dt="2021-06-18T11:07:48.614" v="221"/>
          <ac:spMkLst>
            <pc:docMk/>
            <pc:sldMk cId="2202252379" sldId="613"/>
            <ac:spMk id="57" creationId="{AF829B26-2216-492C-B839-BD3DFBADF753}"/>
          </ac:spMkLst>
        </pc:spChg>
      </pc:sldChg>
      <pc:sldChg chg="modSp add ord replId">
        <pc:chgData name="Kshitij Srivastava" userId="9ca786a045148134" providerId="Windows Live" clId="Web-{5EA9792E-8F23-4370-A668-69363E2F876C}" dt="2021-06-18T11:17:50.285" v="293"/>
        <pc:sldMkLst>
          <pc:docMk/>
          <pc:sldMk cId="16192930" sldId="614"/>
        </pc:sldMkLst>
        <pc:spChg chg="mod">
          <ac:chgData name="Kshitij Srivastava" userId="9ca786a045148134" providerId="Windows Live" clId="Web-{5EA9792E-8F23-4370-A668-69363E2F876C}" dt="2021-06-18T11:17:50.285" v="293"/>
          <ac:spMkLst>
            <pc:docMk/>
            <pc:sldMk cId="16192930" sldId="614"/>
            <ac:spMk id="45" creationId="{612FB0BB-AC99-46F4-94CF-46EE452DE624}"/>
          </ac:spMkLst>
        </pc:spChg>
        <pc:spChg chg="mod">
          <ac:chgData name="Kshitij Srivastava" userId="9ca786a045148134" providerId="Windows Live" clId="Web-{5EA9792E-8F23-4370-A668-69363E2F876C}" dt="2021-06-18T11:07:33.161" v="219" actId="20577"/>
          <ac:spMkLst>
            <pc:docMk/>
            <pc:sldMk cId="16192930" sldId="614"/>
            <ac:spMk id="57" creationId="{AF829B26-2216-492C-B839-BD3DFBADF753}"/>
          </ac:spMkLst>
        </pc:spChg>
      </pc:sldChg>
      <pc:sldChg chg="modSp add replId">
        <pc:chgData name="Kshitij Srivastava" userId="9ca786a045148134" providerId="Windows Live" clId="Web-{5EA9792E-8F23-4370-A668-69363E2F876C}" dt="2021-06-18T11:18:18.004" v="299"/>
        <pc:sldMkLst>
          <pc:docMk/>
          <pc:sldMk cId="2549127537" sldId="615"/>
        </pc:sldMkLst>
        <pc:spChg chg="mod">
          <ac:chgData name="Kshitij Srivastava" userId="9ca786a045148134" providerId="Windows Live" clId="Web-{5EA9792E-8F23-4370-A668-69363E2F876C}" dt="2021-06-18T11:11:57.121" v="258"/>
          <ac:spMkLst>
            <pc:docMk/>
            <pc:sldMk cId="2549127537" sldId="615"/>
            <ac:spMk id="3" creationId="{51E372D4-6C4F-43B1-B0D0-20D4EF3210F4}"/>
          </ac:spMkLst>
        </pc:spChg>
        <pc:spChg chg="mod">
          <ac:chgData name="Kshitij Srivastava" userId="9ca786a045148134" providerId="Windows Live" clId="Web-{5EA9792E-8F23-4370-A668-69363E2F876C}" dt="2021-06-18T11:18:18.004" v="299"/>
          <ac:spMkLst>
            <pc:docMk/>
            <pc:sldMk cId="2549127537" sldId="615"/>
            <ac:spMk id="45" creationId="{612FB0BB-AC99-46F4-94CF-46EE452DE624}"/>
          </ac:spMkLst>
        </pc:spChg>
        <pc:spChg chg="mod">
          <ac:chgData name="Kshitij Srivastava" userId="9ca786a045148134" providerId="Windows Live" clId="Web-{5EA9792E-8F23-4370-A668-69363E2F876C}" dt="2021-06-18T11:11:52.996" v="257"/>
          <ac:spMkLst>
            <pc:docMk/>
            <pc:sldMk cId="2549127537" sldId="615"/>
            <ac:spMk id="57" creationId="{AF829B26-2216-492C-B839-BD3DFBADF753}"/>
          </ac:spMkLst>
        </pc:spChg>
      </pc:sldChg>
      <pc:sldChg chg="modSp add replId">
        <pc:chgData name="Kshitij Srivastava" userId="9ca786a045148134" providerId="Windows Live" clId="Web-{5EA9792E-8F23-4370-A668-69363E2F876C}" dt="2021-06-18T11:18:28.192" v="302"/>
        <pc:sldMkLst>
          <pc:docMk/>
          <pc:sldMk cId="3700891672" sldId="616"/>
        </pc:sldMkLst>
        <pc:spChg chg="mod">
          <ac:chgData name="Kshitij Srivastava" userId="9ca786a045148134" providerId="Windows Live" clId="Web-{5EA9792E-8F23-4370-A668-69363E2F876C}" dt="2021-06-18T11:12:08.699" v="260"/>
          <ac:spMkLst>
            <pc:docMk/>
            <pc:sldMk cId="3700891672" sldId="616"/>
            <ac:spMk id="3" creationId="{51E372D4-6C4F-43B1-B0D0-20D4EF3210F4}"/>
          </ac:spMkLst>
        </pc:spChg>
        <pc:spChg chg="mod">
          <ac:chgData name="Kshitij Srivastava" userId="9ca786a045148134" providerId="Windows Live" clId="Web-{5EA9792E-8F23-4370-A668-69363E2F876C}" dt="2021-06-18T11:18:28.192" v="302"/>
          <ac:spMkLst>
            <pc:docMk/>
            <pc:sldMk cId="3700891672" sldId="616"/>
            <ac:spMk id="45" creationId="{612FB0BB-AC99-46F4-94CF-46EE452DE624}"/>
          </ac:spMkLst>
        </pc:spChg>
        <pc:spChg chg="mod">
          <ac:chgData name="Kshitij Srivastava" userId="9ca786a045148134" providerId="Windows Live" clId="Web-{5EA9792E-8F23-4370-A668-69363E2F876C}" dt="2021-06-18T11:12:03.277" v="259"/>
          <ac:spMkLst>
            <pc:docMk/>
            <pc:sldMk cId="3700891672" sldId="616"/>
            <ac:spMk id="57" creationId="{AF829B26-2216-492C-B839-BD3DFBADF753}"/>
          </ac:spMkLst>
        </pc:spChg>
      </pc:sldChg>
      <pc:sldChg chg="modSp add replId">
        <pc:chgData name="Kshitij Srivastava" userId="9ca786a045148134" providerId="Windows Live" clId="Web-{5EA9792E-8F23-4370-A668-69363E2F876C}" dt="2021-06-18T11:18:41.739" v="305"/>
        <pc:sldMkLst>
          <pc:docMk/>
          <pc:sldMk cId="2741359454" sldId="617"/>
        </pc:sldMkLst>
        <pc:spChg chg="mod">
          <ac:chgData name="Kshitij Srivastava" userId="9ca786a045148134" providerId="Windows Live" clId="Web-{5EA9792E-8F23-4370-A668-69363E2F876C}" dt="2021-06-18T11:12:19.137" v="262"/>
          <ac:spMkLst>
            <pc:docMk/>
            <pc:sldMk cId="2741359454" sldId="617"/>
            <ac:spMk id="3" creationId="{51E372D4-6C4F-43B1-B0D0-20D4EF3210F4}"/>
          </ac:spMkLst>
        </pc:spChg>
        <pc:spChg chg="mod">
          <ac:chgData name="Kshitij Srivastava" userId="9ca786a045148134" providerId="Windows Live" clId="Web-{5EA9792E-8F23-4370-A668-69363E2F876C}" dt="2021-06-18T11:18:41.739" v="305"/>
          <ac:spMkLst>
            <pc:docMk/>
            <pc:sldMk cId="2741359454" sldId="617"/>
            <ac:spMk id="45" creationId="{612FB0BB-AC99-46F4-94CF-46EE452DE624}"/>
          </ac:spMkLst>
        </pc:spChg>
        <pc:spChg chg="mod">
          <ac:chgData name="Kshitij Srivastava" userId="9ca786a045148134" providerId="Windows Live" clId="Web-{5EA9792E-8F23-4370-A668-69363E2F876C}" dt="2021-06-18T11:12:14.293" v="261"/>
          <ac:spMkLst>
            <pc:docMk/>
            <pc:sldMk cId="2741359454" sldId="617"/>
            <ac:spMk id="57" creationId="{AF829B26-2216-492C-B839-BD3DFBADF753}"/>
          </ac:spMkLst>
        </pc:spChg>
      </pc:sldChg>
      <pc:sldChg chg="modSp add replId">
        <pc:chgData name="Kshitij Srivastava" userId="9ca786a045148134" providerId="Windows Live" clId="Web-{5EA9792E-8F23-4370-A668-69363E2F876C}" dt="2021-06-18T11:19:01.771" v="308"/>
        <pc:sldMkLst>
          <pc:docMk/>
          <pc:sldMk cId="1728857989" sldId="618"/>
        </pc:sldMkLst>
        <pc:spChg chg="mod">
          <ac:chgData name="Kshitij Srivastava" userId="9ca786a045148134" providerId="Windows Live" clId="Web-{5EA9792E-8F23-4370-A668-69363E2F876C}" dt="2021-06-18T11:12:30.356" v="264"/>
          <ac:spMkLst>
            <pc:docMk/>
            <pc:sldMk cId="1728857989" sldId="618"/>
            <ac:spMk id="3" creationId="{51E372D4-6C4F-43B1-B0D0-20D4EF3210F4}"/>
          </ac:spMkLst>
        </pc:spChg>
        <pc:spChg chg="mod">
          <ac:chgData name="Kshitij Srivastava" userId="9ca786a045148134" providerId="Windows Live" clId="Web-{5EA9792E-8F23-4370-A668-69363E2F876C}" dt="2021-06-18T11:19:01.771" v="308"/>
          <ac:spMkLst>
            <pc:docMk/>
            <pc:sldMk cId="1728857989" sldId="618"/>
            <ac:spMk id="45" creationId="{612FB0BB-AC99-46F4-94CF-46EE452DE624}"/>
          </ac:spMkLst>
        </pc:spChg>
        <pc:spChg chg="mod">
          <ac:chgData name="Kshitij Srivastava" userId="9ca786a045148134" providerId="Windows Live" clId="Web-{5EA9792E-8F23-4370-A668-69363E2F876C}" dt="2021-06-18T11:12:26.043" v="263"/>
          <ac:spMkLst>
            <pc:docMk/>
            <pc:sldMk cId="1728857989" sldId="618"/>
            <ac:spMk id="57" creationId="{AF829B26-2216-492C-B839-BD3DFBADF753}"/>
          </ac:spMkLst>
        </pc:spChg>
      </pc:sldChg>
    </pc:docChg>
  </pc:docChgLst>
  <pc:docChgLst>
    <pc:chgData name="Kshitij Srivastava" userId="9ca786a045148134" providerId="Windows Live" clId="Web-{85164961-F7F5-4415-9097-6D80AF7943DE}"/>
    <pc:docChg chg="addSld delSld modSld sldOrd">
      <pc:chgData name="Kshitij Srivastava" userId="9ca786a045148134" providerId="Windows Live" clId="Web-{85164961-F7F5-4415-9097-6D80AF7943DE}" dt="2021-07-15T15:28:25.470" v="720"/>
      <pc:docMkLst>
        <pc:docMk/>
      </pc:docMkLst>
      <pc:sldChg chg="addSp delSp modSp mod modClrScheme chgLayout">
        <pc:chgData name="Kshitij Srivastava" userId="9ca786a045148134" providerId="Windows Live" clId="Web-{85164961-F7F5-4415-9097-6D80AF7943DE}" dt="2021-07-15T15:27:23.250" v="716" actId="14100"/>
        <pc:sldMkLst>
          <pc:docMk/>
          <pc:sldMk cId="4020530085" sldId="351"/>
        </pc:sldMkLst>
        <pc:spChg chg="del mod ord">
          <ac:chgData name="Kshitij Srivastava" userId="9ca786a045148134" providerId="Windows Live" clId="Web-{85164961-F7F5-4415-9097-6D80AF7943DE}" dt="2021-07-15T15:21:17.132" v="708"/>
          <ac:spMkLst>
            <pc:docMk/>
            <pc:sldMk cId="4020530085" sldId="351"/>
            <ac:spMk id="2" creationId="{EF2270FE-FD20-4FCA-8DCD-CAC35E44B545}"/>
          </ac:spMkLst>
        </pc:spChg>
        <pc:spChg chg="add mod">
          <ac:chgData name="Kshitij Srivastava" userId="9ca786a045148134" providerId="Windows Live" clId="Web-{85164961-F7F5-4415-9097-6D80AF7943DE}" dt="2021-07-15T15:21:29.429" v="711" actId="14100"/>
          <ac:spMkLst>
            <pc:docMk/>
            <pc:sldMk cId="4020530085" sldId="351"/>
            <ac:spMk id="3" creationId="{146B7728-EA8A-445C-860E-73F73FBEDCE8}"/>
          </ac:spMkLst>
        </pc:spChg>
        <pc:picChg chg="add mod">
          <ac:chgData name="Kshitij Srivastava" userId="9ca786a045148134" providerId="Windows Live" clId="Web-{85164961-F7F5-4415-9097-6D80AF7943DE}" dt="2021-07-15T15:27:23.250" v="716" actId="14100"/>
          <ac:picMkLst>
            <pc:docMk/>
            <pc:sldMk cId="4020530085" sldId="351"/>
            <ac:picMk id="4" creationId="{E1764914-B46F-4AB9-A986-C69AD1C3A977}"/>
          </ac:picMkLst>
        </pc:picChg>
      </pc:sldChg>
      <pc:sldChg chg="modSp addAnim modAnim">
        <pc:chgData name="Kshitij Srivastava" userId="9ca786a045148134" providerId="Windows Live" clId="Web-{85164961-F7F5-4415-9097-6D80AF7943DE}" dt="2021-07-15T15:13:23.699" v="589"/>
        <pc:sldMkLst>
          <pc:docMk/>
          <pc:sldMk cId="4042004827" sldId="361"/>
        </pc:sldMkLst>
        <pc:picChg chg="mod">
          <ac:chgData name="Kshitij Srivastava" userId="9ca786a045148134" providerId="Windows Live" clId="Web-{85164961-F7F5-4415-9097-6D80AF7943DE}" dt="2021-07-15T15:13:05.339" v="575" actId="14100"/>
          <ac:picMkLst>
            <pc:docMk/>
            <pc:sldMk cId="4042004827" sldId="361"/>
            <ac:picMk id="8" creationId="{0D0F39EB-12D1-4AE4-85DA-AD7677EF3220}"/>
          </ac:picMkLst>
        </pc:picChg>
      </pc:sldChg>
      <pc:sldChg chg="modSp">
        <pc:chgData name="Kshitij Srivastava" userId="9ca786a045148134" providerId="Windows Live" clId="Web-{85164961-F7F5-4415-9097-6D80AF7943DE}" dt="2021-07-15T14:44:44.158" v="529" actId="20577"/>
        <pc:sldMkLst>
          <pc:docMk/>
          <pc:sldMk cId="1529215684" sldId="745"/>
        </pc:sldMkLst>
        <pc:spChg chg="mod">
          <ac:chgData name="Kshitij Srivastava" userId="9ca786a045148134" providerId="Windows Live" clId="Web-{85164961-F7F5-4415-9097-6D80AF7943DE}" dt="2021-07-15T14:44:44.158" v="529" actId="20577"/>
          <ac:spMkLst>
            <pc:docMk/>
            <pc:sldMk cId="1529215684" sldId="745"/>
            <ac:spMk id="6" creationId="{F1CA48A0-E63A-4C09-A2D6-160088A052EC}"/>
          </ac:spMkLst>
        </pc:spChg>
      </pc:sldChg>
      <pc:sldChg chg="modSp del">
        <pc:chgData name="Kshitij Srivastava" userId="9ca786a045148134" providerId="Windows Live" clId="Web-{85164961-F7F5-4415-9097-6D80AF7943DE}" dt="2021-07-15T15:12:36.464" v="571"/>
        <pc:sldMkLst>
          <pc:docMk/>
          <pc:sldMk cId="3779164863" sldId="780"/>
        </pc:sldMkLst>
        <pc:spChg chg="mod">
          <ac:chgData name="Kshitij Srivastava" userId="9ca786a045148134" providerId="Windows Live" clId="Web-{85164961-F7F5-4415-9097-6D80AF7943DE}" dt="2021-07-15T15:11:35.572" v="554" actId="20577"/>
          <ac:spMkLst>
            <pc:docMk/>
            <pc:sldMk cId="3779164863" sldId="780"/>
            <ac:spMk id="6" creationId="{F1CA48A0-E63A-4C09-A2D6-160088A052EC}"/>
          </ac:spMkLst>
        </pc:spChg>
      </pc:sldChg>
      <pc:sldChg chg="delSp modSp del">
        <pc:chgData name="Kshitij Srivastava" userId="9ca786a045148134" providerId="Windows Live" clId="Web-{85164961-F7F5-4415-9097-6D80AF7943DE}" dt="2021-07-15T14:31:02.748" v="411"/>
        <pc:sldMkLst>
          <pc:docMk/>
          <pc:sldMk cId="2306503477" sldId="782"/>
        </pc:sldMkLst>
        <pc:spChg chg="del mod">
          <ac:chgData name="Kshitij Srivastava" userId="9ca786a045148134" providerId="Windows Live" clId="Web-{85164961-F7F5-4415-9097-6D80AF7943DE}" dt="2021-07-15T14:25:11.349" v="254"/>
          <ac:spMkLst>
            <pc:docMk/>
            <pc:sldMk cId="2306503477" sldId="782"/>
            <ac:spMk id="3" creationId="{B8EF3109-659C-4002-B63A-E5167DE59A29}"/>
          </ac:spMkLst>
        </pc:spChg>
      </pc:sldChg>
      <pc:sldChg chg="modSp ord addAnim modAnim">
        <pc:chgData name="Kshitij Srivastava" userId="9ca786a045148134" providerId="Windows Live" clId="Web-{85164961-F7F5-4415-9097-6D80AF7943DE}" dt="2021-07-15T14:45:04.284" v="542" actId="20577"/>
        <pc:sldMkLst>
          <pc:docMk/>
          <pc:sldMk cId="3677022614" sldId="783"/>
        </pc:sldMkLst>
        <pc:spChg chg="mod">
          <ac:chgData name="Kshitij Srivastava" userId="9ca786a045148134" providerId="Windows Live" clId="Web-{85164961-F7F5-4415-9097-6D80AF7943DE}" dt="2021-07-15T14:45:04.284" v="542" actId="20577"/>
          <ac:spMkLst>
            <pc:docMk/>
            <pc:sldMk cId="3677022614" sldId="783"/>
            <ac:spMk id="2" creationId="{BB1EACE6-D99A-4EED-9EF9-92E7DBFE20BF}"/>
          </ac:spMkLst>
        </pc:spChg>
        <pc:spChg chg="mod">
          <ac:chgData name="Kshitij Srivastava" userId="9ca786a045148134" providerId="Windows Live" clId="Web-{85164961-F7F5-4415-9097-6D80AF7943DE}" dt="2021-07-15T14:38:52.119" v="520"/>
          <ac:spMkLst>
            <pc:docMk/>
            <pc:sldMk cId="3677022614" sldId="783"/>
            <ac:spMk id="3" creationId="{64D4D9E1-7305-4C11-9CE5-9AB2FDD3BA62}"/>
          </ac:spMkLst>
        </pc:spChg>
        <pc:spChg chg="mod">
          <ac:chgData name="Kshitij Srivastava" userId="9ca786a045148134" providerId="Windows Live" clId="Web-{85164961-F7F5-4415-9097-6D80AF7943DE}" dt="2021-07-15T14:38:57.056" v="521"/>
          <ac:spMkLst>
            <pc:docMk/>
            <pc:sldMk cId="3677022614" sldId="783"/>
            <ac:spMk id="5" creationId="{D397E58A-E5E9-4130-82D3-98DA00156E9E}"/>
          </ac:spMkLst>
        </pc:spChg>
        <pc:spChg chg="mod">
          <ac:chgData name="Kshitij Srivastava" userId="9ca786a045148134" providerId="Windows Live" clId="Web-{85164961-F7F5-4415-9097-6D80AF7943DE}" dt="2021-07-15T14:39:03.306" v="522"/>
          <ac:spMkLst>
            <pc:docMk/>
            <pc:sldMk cId="3677022614" sldId="783"/>
            <ac:spMk id="7" creationId="{B0E1159B-3BF9-4EA3-A451-FE8A34564935}"/>
          </ac:spMkLst>
        </pc:spChg>
      </pc:sldChg>
      <pc:sldChg chg="modSp ord addAnim modAnim">
        <pc:chgData name="Kshitij Srivastava" userId="9ca786a045148134" providerId="Windows Live" clId="Web-{85164961-F7F5-4415-9097-6D80AF7943DE}" dt="2021-07-15T14:45:07.159" v="545" actId="20577"/>
        <pc:sldMkLst>
          <pc:docMk/>
          <pc:sldMk cId="115170539" sldId="784"/>
        </pc:sldMkLst>
        <pc:spChg chg="mod">
          <ac:chgData name="Kshitij Srivastava" userId="9ca786a045148134" providerId="Windows Live" clId="Web-{85164961-F7F5-4415-9097-6D80AF7943DE}" dt="2021-07-15T14:45:07.159" v="545" actId="20577"/>
          <ac:spMkLst>
            <pc:docMk/>
            <pc:sldMk cId="115170539" sldId="784"/>
            <ac:spMk id="2" creationId="{A4FEEC47-4828-4442-8A0D-C6C67F4D43EC}"/>
          </ac:spMkLst>
        </pc:spChg>
        <pc:spChg chg="mod">
          <ac:chgData name="Kshitij Srivastava" userId="9ca786a045148134" providerId="Windows Live" clId="Web-{85164961-F7F5-4415-9097-6D80AF7943DE}" dt="2021-07-15T14:39:09.088" v="523"/>
          <ac:spMkLst>
            <pc:docMk/>
            <pc:sldMk cId="115170539" sldId="784"/>
            <ac:spMk id="4" creationId="{CCABF723-5284-4B54-AA21-15BAEA79A1E4}"/>
          </ac:spMkLst>
        </pc:spChg>
        <pc:spChg chg="mod">
          <ac:chgData name="Kshitij Srivastava" userId="9ca786a045148134" providerId="Windows Live" clId="Web-{85164961-F7F5-4415-9097-6D80AF7943DE}" dt="2021-07-15T14:39:18.525" v="524"/>
          <ac:spMkLst>
            <pc:docMk/>
            <pc:sldMk cId="115170539" sldId="784"/>
            <ac:spMk id="6" creationId="{F3C900CC-C5EC-4693-858D-CA57105C1B22}"/>
          </ac:spMkLst>
        </pc:spChg>
        <pc:spChg chg="mod">
          <ac:chgData name="Kshitij Srivastava" userId="9ca786a045148134" providerId="Windows Live" clId="Web-{85164961-F7F5-4415-9097-6D80AF7943DE}" dt="2021-07-15T14:39:30.135" v="525"/>
          <ac:spMkLst>
            <pc:docMk/>
            <pc:sldMk cId="115170539" sldId="784"/>
            <ac:spMk id="11" creationId="{8A5E7A90-C5E8-410E-A70B-E6C1ECD79805}"/>
          </ac:spMkLst>
        </pc:spChg>
      </pc:sldChg>
      <pc:sldChg chg="delSp modSp del">
        <pc:chgData name="Kshitij Srivastava" userId="9ca786a045148134" providerId="Windows Live" clId="Web-{85164961-F7F5-4415-9097-6D80AF7943DE}" dt="2021-07-15T14:31:01.076" v="410"/>
        <pc:sldMkLst>
          <pc:docMk/>
          <pc:sldMk cId="3964525253" sldId="785"/>
        </pc:sldMkLst>
        <pc:spChg chg="del mod">
          <ac:chgData name="Kshitij Srivastava" userId="9ca786a045148134" providerId="Windows Live" clId="Web-{85164961-F7F5-4415-9097-6D80AF7943DE}" dt="2021-07-15T14:22:01.266" v="96"/>
          <ac:spMkLst>
            <pc:docMk/>
            <pc:sldMk cId="3964525253" sldId="785"/>
            <ac:spMk id="3" creationId="{16122BB1-B7C6-4613-9A23-B758BBE7FDCC}"/>
          </ac:spMkLst>
        </pc:spChg>
        <pc:spChg chg="del mod">
          <ac:chgData name="Kshitij Srivastava" userId="9ca786a045148134" providerId="Windows Live" clId="Web-{85164961-F7F5-4415-9097-6D80AF7943DE}" dt="2021-07-15T14:25:27.099" v="256"/>
          <ac:spMkLst>
            <pc:docMk/>
            <pc:sldMk cId="3964525253" sldId="785"/>
            <ac:spMk id="4" creationId="{41FBA049-A4BE-497E-8AAA-F529CA9C258E}"/>
          </ac:spMkLst>
        </pc:spChg>
        <pc:spChg chg="del">
          <ac:chgData name="Kshitij Srivastava" userId="9ca786a045148134" providerId="Windows Live" clId="Web-{85164961-F7F5-4415-9097-6D80AF7943DE}" dt="2021-07-15T14:21:54.969" v="95"/>
          <ac:spMkLst>
            <pc:docMk/>
            <pc:sldMk cId="3964525253" sldId="785"/>
            <ac:spMk id="5" creationId="{D237F7EE-42DF-498E-A1EC-B241FEA6B3F5}"/>
          </ac:spMkLst>
        </pc:spChg>
      </pc:sldChg>
      <pc:sldChg chg="addSp modSp new addAnim modAnim">
        <pc:chgData name="Kshitij Srivastava" userId="9ca786a045148134" providerId="Windows Live" clId="Web-{85164961-F7F5-4415-9097-6D80AF7943DE}" dt="2021-07-15T14:35:55.411" v="485"/>
        <pc:sldMkLst>
          <pc:docMk/>
          <pc:sldMk cId="1944607623" sldId="786"/>
        </pc:sldMkLst>
        <pc:spChg chg="mod">
          <ac:chgData name="Kshitij Srivastava" userId="9ca786a045148134" providerId="Windows Live" clId="Web-{85164961-F7F5-4415-9097-6D80AF7943DE}" dt="2021-07-15T14:23:07.471" v="110" actId="20577"/>
          <ac:spMkLst>
            <pc:docMk/>
            <pc:sldMk cId="1944607623" sldId="786"/>
            <ac:spMk id="2" creationId="{C678086E-1044-443A-9B16-72CFA6FD0115}"/>
          </ac:spMkLst>
        </pc:spChg>
        <pc:spChg chg="add mod">
          <ac:chgData name="Kshitij Srivastava" userId="9ca786a045148134" providerId="Windows Live" clId="Web-{85164961-F7F5-4415-9097-6D80AF7943DE}" dt="2021-07-15T14:26:07.725" v="277" actId="1076"/>
          <ac:spMkLst>
            <pc:docMk/>
            <pc:sldMk cId="1944607623" sldId="786"/>
            <ac:spMk id="3" creationId="{0F1A3237-6CDF-42A1-9B07-C1F12A229F7D}"/>
          </ac:spMkLst>
        </pc:spChg>
        <pc:spChg chg="add mod">
          <ac:chgData name="Kshitij Srivastava" userId="9ca786a045148134" providerId="Windows Live" clId="Web-{85164961-F7F5-4415-9097-6D80AF7943DE}" dt="2021-07-15T14:26:38.304" v="291" actId="1076"/>
          <ac:spMkLst>
            <pc:docMk/>
            <pc:sldMk cId="1944607623" sldId="786"/>
            <ac:spMk id="4" creationId="{817300D9-608F-46FE-A323-91B7B917AC58}"/>
          </ac:spMkLst>
        </pc:spChg>
        <pc:spChg chg="add mod">
          <ac:chgData name="Kshitij Srivastava" userId="9ca786a045148134" providerId="Windows Live" clId="Web-{85164961-F7F5-4415-9097-6D80AF7943DE}" dt="2021-07-15T14:26:58.523" v="296" actId="1076"/>
          <ac:spMkLst>
            <pc:docMk/>
            <pc:sldMk cId="1944607623" sldId="786"/>
            <ac:spMk id="5" creationId="{16847453-8970-417D-89FB-C464600FF49F}"/>
          </ac:spMkLst>
        </pc:spChg>
        <pc:spChg chg="add mod">
          <ac:chgData name="Kshitij Srivastava" userId="9ca786a045148134" providerId="Windows Live" clId="Web-{85164961-F7F5-4415-9097-6D80AF7943DE}" dt="2021-07-15T14:26:48.242" v="295" actId="14100"/>
          <ac:spMkLst>
            <pc:docMk/>
            <pc:sldMk cId="1944607623" sldId="786"/>
            <ac:spMk id="6" creationId="{1C4AB59C-25F5-47F5-879B-2D2B4F510C28}"/>
          </ac:spMkLst>
        </pc:spChg>
      </pc:sldChg>
      <pc:sldChg chg="addSp delSp modSp add replId addAnim modAnim">
        <pc:chgData name="Kshitij Srivastava" userId="9ca786a045148134" providerId="Windows Live" clId="Web-{85164961-F7F5-4415-9097-6D80AF7943DE}" dt="2021-07-15T14:44:50.846" v="535" actId="20577"/>
        <pc:sldMkLst>
          <pc:docMk/>
          <pc:sldMk cId="3557227850" sldId="787"/>
        </pc:sldMkLst>
        <pc:spChg chg="mod">
          <ac:chgData name="Kshitij Srivastava" userId="9ca786a045148134" providerId="Windows Live" clId="Web-{85164961-F7F5-4415-9097-6D80AF7943DE}" dt="2021-07-15T14:44:50.846" v="535" actId="20577"/>
          <ac:spMkLst>
            <pc:docMk/>
            <pc:sldMk cId="3557227850" sldId="787"/>
            <ac:spMk id="2" creationId="{C678086E-1044-443A-9B16-72CFA6FD0115}"/>
          </ac:spMkLst>
        </pc:spChg>
        <pc:picChg chg="add del mod">
          <ac:chgData name="Kshitij Srivastava" userId="9ca786a045148134" providerId="Windows Live" clId="Web-{85164961-F7F5-4415-9097-6D80AF7943DE}" dt="2021-07-15T14:29:35.605" v="385"/>
          <ac:picMkLst>
            <pc:docMk/>
            <pc:sldMk cId="3557227850" sldId="787"/>
            <ac:picMk id="3" creationId="{302AE2B1-3D9C-456A-A275-907C1B7F238C}"/>
          </ac:picMkLst>
        </pc:picChg>
        <pc:picChg chg="add mod">
          <ac:chgData name="Kshitij Srivastava" userId="9ca786a045148134" providerId="Windows Live" clId="Web-{85164961-F7F5-4415-9097-6D80AF7943DE}" dt="2021-07-15T14:29:41.324" v="390" actId="1076"/>
          <ac:picMkLst>
            <pc:docMk/>
            <pc:sldMk cId="3557227850" sldId="787"/>
            <ac:picMk id="4" creationId="{D386A32B-91EB-4F95-8371-8B9C06670BB4}"/>
          </ac:picMkLst>
        </pc:picChg>
        <pc:picChg chg="add mod">
          <ac:chgData name="Kshitij Srivastava" userId="9ca786a045148134" providerId="Windows Live" clId="Web-{85164961-F7F5-4415-9097-6D80AF7943DE}" dt="2021-07-15T14:29:39.871" v="389" actId="1076"/>
          <ac:picMkLst>
            <pc:docMk/>
            <pc:sldMk cId="3557227850" sldId="787"/>
            <ac:picMk id="5" creationId="{5AB16872-26AE-4B72-AD8C-69EB85ED7F43}"/>
          </ac:picMkLst>
        </pc:picChg>
        <pc:picChg chg="add mod">
          <ac:chgData name="Kshitij Srivastava" userId="9ca786a045148134" providerId="Windows Live" clId="Web-{85164961-F7F5-4415-9097-6D80AF7943DE}" dt="2021-07-15T14:21:03.999" v="89" actId="1076"/>
          <ac:picMkLst>
            <pc:docMk/>
            <pc:sldMk cId="3557227850" sldId="787"/>
            <ac:picMk id="6" creationId="{0F1418F0-64F1-4FD0-8BA0-9775F6ACF191}"/>
          </ac:picMkLst>
        </pc:picChg>
        <pc:picChg chg="add mod">
          <ac:chgData name="Kshitij Srivastava" userId="9ca786a045148134" providerId="Windows Live" clId="Web-{85164961-F7F5-4415-9097-6D80AF7943DE}" dt="2021-07-15T14:29:42.605" v="391" actId="1076"/>
          <ac:picMkLst>
            <pc:docMk/>
            <pc:sldMk cId="3557227850" sldId="787"/>
            <ac:picMk id="7" creationId="{940C71C4-2AC7-4AA6-8755-03663AD32CF2}"/>
          </ac:picMkLst>
        </pc:picChg>
        <pc:picChg chg="add del mod">
          <ac:chgData name="Kshitij Srivastava" userId="9ca786a045148134" providerId="Windows Live" clId="Web-{85164961-F7F5-4415-9097-6D80AF7943DE}" dt="2021-07-15T14:19:42.716" v="45"/>
          <ac:picMkLst>
            <pc:docMk/>
            <pc:sldMk cId="3557227850" sldId="787"/>
            <ac:picMk id="8" creationId="{39F05533-EEF6-4984-82C8-ED4F88C7D912}"/>
          </ac:picMkLst>
        </pc:picChg>
        <pc:picChg chg="add del mod">
          <ac:chgData name="Kshitij Srivastava" userId="9ca786a045148134" providerId="Windows Live" clId="Web-{85164961-F7F5-4415-9097-6D80AF7943DE}" dt="2021-07-15T14:30:06.919" v="399"/>
          <ac:picMkLst>
            <pc:docMk/>
            <pc:sldMk cId="3557227850" sldId="787"/>
            <ac:picMk id="9" creationId="{6105C39D-FC05-4220-9B00-07E278805C39}"/>
          </ac:picMkLst>
        </pc:picChg>
      </pc:sldChg>
      <pc:sldChg chg="modSp add replId">
        <pc:chgData name="Kshitij Srivastava" userId="9ca786a045148134" providerId="Windows Live" clId="Web-{85164961-F7F5-4415-9097-6D80AF7943DE}" dt="2021-07-15T14:34:10.127" v="439" actId="20577"/>
        <pc:sldMkLst>
          <pc:docMk/>
          <pc:sldMk cId="1866116443" sldId="788"/>
        </pc:sldMkLst>
        <pc:spChg chg="mod">
          <ac:chgData name="Kshitij Srivastava" userId="9ca786a045148134" providerId="Windows Live" clId="Web-{85164961-F7F5-4415-9097-6D80AF7943DE}" dt="2021-07-15T14:34:10.127" v="439" actId="20577"/>
          <ac:spMkLst>
            <pc:docMk/>
            <pc:sldMk cId="1866116443" sldId="788"/>
            <ac:spMk id="2" creationId="{FE382F85-84DF-424A-B414-A10F42DE3E96}"/>
          </ac:spMkLst>
        </pc:spChg>
      </pc:sldChg>
      <pc:sldChg chg="modSp add replId">
        <pc:chgData name="Kshitij Srivastava" userId="9ca786a045148134" providerId="Windows Live" clId="Web-{85164961-F7F5-4415-9097-6D80AF7943DE}" dt="2021-07-15T14:34:04.752" v="438" actId="20577"/>
        <pc:sldMkLst>
          <pc:docMk/>
          <pc:sldMk cId="1929540098" sldId="789"/>
        </pc:sldMkLst>
        <pc:spChg chg="mod">
          <ac:chgData name="Kshitij Srivastava" userId="9ca786a045148134" providerId="Windows Live" clId="Web-{85164961-F7F5-4415-9097-6D80AF7943DE}" dt="2021-07-15T14:34:04.752" v="438" actId="20577"/>
          <ac:spMkLst>
            <pc:docMk/>
            <pc:sldMk cId="1929540098" sldId="789"/>
            <ac:spMk id="2" creationId="{FE382F85-84DF-424A-B414-A10F42DE3E96}"/>
          </ac:spMkLst>
        </pc:spChg>
      </pc:sldChg>
      <pc:sldChg chg="modSp add replId">
        <pc:chgData name="Kshitij Srivastava" userId="9ca786a045148134" providerId="Windows Live" clId="Web-{85164961-F7F5-4415-9097-6D80AF7943DE}" dt="2021-07-15T14:33:59.268" v="437" actId="20577"/>
        <pc:sldMkLst>
          <pc:docMk/>
          <pc:sldMk cId="3655167781" sldId="790"/>
        </pc:sldMkLst>
        <pc:spChg chg="mod">
          <ac:chgData name="Kshitij Srivastava" userId="9ca786a045148134" providerId="Windows Live" clId="Web-{85164961-F7F5-4415-9097-6D80AF7943DE}" dt="2021-07-15T14:33:59.268" v="437" actId="20577"/>
          <ac:spMkLst>
            <pc:docMk/>
            <pc:sldMk cId="3655167781" sldId="790"/>
            <ac:spMk id="2" creationId="{FE382F85-84DF-424A-B414-A10F42DE3E96}"/>
          </ac:spMkLst>
        </pc:spChg>
      </pc:sldChg>
      <pc:sldChg chg="modSp add replId">
        <pc:chgData name="Kshitij Srivastava" userId="9ca786a045148134" providerId="Windows Live" clId="Web-{85164961-F7F5-4415-9097-6D80AF7943DE}" dt="2021-07-15T14:33:53.627" v="436" actId="20577"/>
        <pc:sldMkLst>
          <pc:docMk/>
          <pc:sldMk cId="261419218" sldId="791"/>
        </pc:sldMkLst>
        <pc:spChg chg="mod">
          <ac:chgData name="Kshitij Srivastava" userId="9ca786a045148134" providerId="Windows Live" clId="Web-{85164961-F7F5-4415-9097-6D80AF7943DE}" dt="2021-07-15T14:33:53.627" v="436" actId="20577"/>
          <ac:spMkLst>
            <pc:docMk/>
            <pc:sldMk cId="261419218" sldId="791"/>
            <ac:spMk id="2" creationId="{FE382F85-84DF-424A-B414-A10F42DE3E96}"/>
          </ac:spMkLst>
        </pc:spChg>
      </pc:sldChg>
      <pc:sldChg chg="modSp add replId">
        <pc:chgData name="Kshitij Srivastava" userId="9ca786a045148134" providerId="Windows Live" clId="Web-{85164961-F7F5-4415-9097-6D80AF7943DE}" dt="2021-07-15T14:33:48.268" v="435" actId="20577"/>
        <pc:sldMkLst>
          <pc:docMk/>
          <pc:sldMk cId="3446942683" sldId="792"/>
        </pc:sldMkLst>
        <pc:spChg chg="mod">
          <ac:chgData name="Kshitij Srivastava" userId="9ca786a045148134" providerId="Windows Live" clId="Web-{85164961-F7F5-4415-9097-6D80AF7943DE}" dt="2021-07-15T14:33:48.268" v="435" actId="20577"/>
          <ac:spMkLst>
            <pc:docMk/>
            <pc:sldMk cId="3446942683" sldId="792"/>
            <ac:spMk id="2" creationId="{FE382F85-84DF-424A-B414-A10F42DE3E96}"/>
          </ac:spMkLst>
        </pc:spChg>
      </pc:sldChg>
      <pc:sldChg chg="modSp add replId">
        <pc:chgData name="Kshitij Srivastava" userId="9ca786a045148134" providerId="Windows Live" clId="Web-{85164961-F7F5-4415-9097-6D80AF7943DE}" dt="2021-07-15T14:33:38.892" v="434" actId="20577"/>
        <pc:sldMkLst>
          <pc:docMk/>
          <pc:sldMk cId="3673581579" sldId="793"/>
        </pc:sldMkLst>
        <pc:spChg chg="mod">
          <ac:chgData name="Kshitij Srivastava" userId="9ca786a045148134" providerId="Windows Live" clId="Web-{85164961-F7F5-4415-9097-6D80AF7943DE}" dt="2021-07-15T14:33:38.892" v="434" actId="20577"/>
          <ac:spMkLst>
            <pc:docMk/>
            <pc:sldMk cId="3673581579" sldId="793"/>
            <ac:spMk id="2" creationId="{FE382F85-84DF-424A-B414-A10F42DE3E96}"/>
          </ac:spMkLst>
        </pc:spChg>
      </pc:sldChg>
      <pc:sldChg chg="addSp delSp modSp new addAnim modAnim">
        <pc:chgData name="Kshitij Srivastava" userId="9ca786a045148134" providerId="Windows Live" clId="Web-{85164961-F7F5-4415-9097-6D80AF7943DE}" dt="2021-07-15T14:44:54.346" v="538" actId="20577"/>
        <pc:sldMkLst>
          <pc:docMk/>
          <pc:sldMk cId="2261535109" sldId="794"/>
        </pc:sldMkLst>
        <pc:spChg chg="mod">
          <ac:chgData name="Kshitij Srivastava" userId="9ca786a045148134" providerId="Windows Live" clId="Web-{85164961-F7F5-4415-9097-6D80AF7943DE}" dt="2021-07-15T14:44:54.346" v="538" actId="20577"/>
          <ac:spMkLst>
            <pc:docMk/>
            <pc:sldMk cId="2261535109" sldId="794"/>
            <ac:spMk id="2" creationId="{986F3E91-87FC-4E3A-9C07-43AE9313E2CC}"/>
          </ac:spMkLst>
        </pc:spChg>
        <pc:spChg chg="add mod">
          <ac:chgData name="Kshitij Srivastava" userId="9ca786a045148134" providerId="Windows Live" clId="Web-{85164961-F7F5-4415-9097-6D80AF7943DE}" dt="2021-07-15T14:27:40.243" v="307" actId="14100"/>
          <ac:spMkLst>
            <pc:docMk/>
            <pc:sldMk cId="2261535109" sldId="794"/>
            <ac:spMk id="3" creationId="{79DE939B-6108-47C1-826B-0F295DFE0740}"/>
          </ac:spMkLst>
        </pc:spChg>
        <pc:spChg chg="add del">
          <ac:chgData name="Kshitij Srivastava" userId="9ca786a045148134" providerId="Windows Live" clId="Web-{85164961-F7F5-4415-9097-6D80AF7943DE}" dt="2021-07-15T14:29:00.651" v="347"/>
          <ac:spMkLst>
            <pc:docMk/>
            <pc:sldMk cId="2261535109" sldId="794"/>
            <ac:spMk id="11" creationId="{15CF230A-F4BB-4041-BB4F-0B606BD2B3F5}"/>
          </ac:spMkLst>
        </pc:spChg>
        <pc:spChg chg="add del mod">
          <ac:chgData name="Kshitij Srivastava" userId="9ca786a045148134" providerId="Windows Live" clId="Web-{85164961-F7F5-4415-9097-6D80AF7943DE}" dt="2021-07-15T14:28:51.807" v="337"/>
          <ac:spMkLst>
            <pc:docMk/>
            <pc:sldMk cId="2261535109" sldId="794"/>
            <ac:spMk id="17" creationId="{50C7B278-2693-422C-964A-CAB8B899F7C4}"/>
          </ac:spMkLst>
        </pc:spChg>
        <pc:spChg chg="add mod">
          <ac:chgData name="Kshitij Srivastava" userId="9ca786a045148134" providerId="Windows Live" clId="Web-{85164961-F7F5-4415-9097-6D80AF7943DE}" dt="2021-07-15T14:29:11.636" v="355" actId="1076"/>
          <ac:spMkLst>
            <pc:docMk/>
            <pc:sldMk cId="2261535109" sldId="794"/>
            <ac:spMk id="23" creationId="{EC9AA2EC-9DB4-431B-AFC1-3C8B780C1AF1}"/>
          </ac:spMkLst>
        </pc:spChg>
        <pc:spChg chg="add del">
          <ac:chgData name="Kshitij Srivastava" userId="9ca786a045148134" providerId="Windows Live" clId="Web-{85164961-F7F5-4415-9097-6D80AF7943DE}" dt="2021-07-15T14:29:22.371" v="379"/>
          <ac:spMkLst>
            <pc:docMk/>
            <pc:sldMk cId="2261535109" sldId="794"/>
            <ac:spMk id="29" creationId="{7FE4C111-4E68-4579-AA43-FC28E3AADDA9}"/>
          </ac:spMkLst>
        </pc:spChg>
        <pc:spChg chg="add mod">
          <ac:chgData name="Kshitij Srivastava" userId="9ca786a045148134" providerId="Windows Live" clId="Web-{85164961-F7F5-4415-9097-6D80AF7943DE}" dt="2021-07-15T14:29:18.058" v="373" actId="1076"/>
          <ac:spMkLst>
            <pc:docMk/>
            <pc:sldMk cId="2261535109" sldId="794"/>
            <ac:spMk id="35" creationId="{87DEBBC9-35B2-4513-A6D6-E4040CB90D34}"/>
          </ac:spMkLst>
        </pc:spChg>
        <pc:spChg chg="add mod">
          <ac:chgData name="Kshitij Srivastava" userId="9ca786a045148134" providerId="Windows Live" clId="Web-{85164961-F7F5-4415-9097-6D80AF7943DE}" dt="2021-07-15T14:35:32.926" v="470" actId="20577"/>
          <ac:spMkLst>
            <pc:docMk/>
            <pc:sldMk cId="2261535109" sldId="794"/>
            <ac:spMk id="46" creationId="{57EE210D-D963-4D81-BD65-CE764A175E6A}"/>
          </ac:spMkLst>
        </pc:spChg>
        <pc:spChg chg="add mod">
          <ac:chgData name="Kshitij Srivastava" userId="9ca786a045148134" providerId="Windows Live" clId="Web-{85164961-F7F5-4415-9097-6D80AF7943DE}" dt="2021-07-15T14:35:28.832" v="469" actId="20577"/>
          <ac:spMkLst>
            <pc:docMk/>
            <pc:sldMk cId="2261535109" sldId="794"/>
            <ac:spMk id="47" creationId="{1BC10FCF-4471-460A-8AEE-DB219A716651}"/>
          </ac:spMkLst>
        </pc:spChg>
        <pc:spChg chg="add mod">
          <ac:chgData name="Kshitij Srivastava" userId="9ca786a045148134" providerId="Windows Live" clId="Web-{85164961-F7F5-4415-9097-6D80AF7943DE}" dt="2021-07-15T14:35:36.129" v="471" actId="20577"/>
          <ac:spMkLst>
            <pc:docMk/>
            <pc:sldMk cId="2261535109" sldId="794"/>
            <ac:spMk id="48" creationId="{C884791D-110B-4131-AEE0-2686B79A981C}"/>
          </ac:spMkLst>
        </pc:spChg>
        <pc:picChg chg="add mod">
          <ac:chgData name="Kshitij Srivastava" userId="9ca786a045148134" providerId="Windows Live" clId="Web-{85164961-F7F5-4415-9097-6D80AF7943DE}" dt="2021-07-15T14:27:56.306" v="313" actId="1076"/>
          <ac:picMkLst>
            <pc:docMk/>
            <pc:sldMk cId="2261535109" sldId="794"/>
            <ac:picMk id="5" creationId="{19EF0048-5B41-47C3-B95C-8132740CD023}"/>
          </ac:picMkLst>
        </pc:picChg>
        <pc:picChg chg="add mod">
          <ac:chgData name="Kshitij Srivastava" userId="9ca786a045148134" providerId="Windows Live" clId="Web-{85164961-F7F5-4415-9097-6D80AF7943DE}" dt="2021-07-15T14:28:10.447" v="320" actId="1076"/>
          <ac:picMkLst>
            <pc:docMk/>
            <pc:sldMk cId="2261535109" sldId="794"/>
            <ac:picMk id="7" creationId="{6BC4C870-BB63-4CA5-A5FA-EBEE3EEBCD3A}"/>
          </ac:picMkLst>
        </pc:picChg>
        <pc:picChg chg="add mod">
          <ac:chgData name="Kshitij Srivastava" userId="9ca786a045148134" providerId="Windows Live" clId="Web-{85164961-F7F5-4415-9097-6D80AF7943DE}" dt="2021-07-15T14:28:00.181" v="315" actId="1076"/>
          <ac:picMkLst>
            <pc:docMk/>
            <pc:sldMk cId="2261535109" sldId="794"/>
            <ac:picMk id="8" creationId="{F84D3AD4-EDFB-4564-A959-1BB7733CB08B}"/>
          </ac:picMkLst>
        </pc:picChg>
        <pc:picChg chg="add mod">
          <ac:chgData name="Kshitij Srivastava" userId="9ca786a045148134" providerId="Windows Live" clId="Web-{85164961-F7F5-4415-9097-6D80AF7943DE}" dt="2021-07-15T14:28:03.041" v="317" actId="1076"/>
          <ac:picMkLst>
            <pc:docMk/>
            <pc:sldMk cId="2261535109" sldId="794"/>
            <ac:picMk id="9" creationId="{A5C25E38-EBFD-4439-B9E0-154E0AA7F494}"/>
          </ac:picMkLst>
        </pc:picChg>
        <pc:picChg chg="add mod">
          <ac:chgData name="Kshitij Srivastava" userId="9ca786a045148134" providerId="Windows Live" clId="Web-{85164961-F7F5-4415-9097-6D80AF7943DE}" dt="2021-07-15T14:28:07.150" v="319" actId="1076"/>
          <ac:picMkLst>
            <pc:docMk/>
            <pc:sldMk cId="2261535109" sldId="794"/>
            <ac:picMk id="10" creationId="{9E3AD386-4DF5-41EB-8D2A-71EB3AC5C4B6}"/>
          </ac:picMkLst>
        </pc:picChg>
        <pc:picChg chg="add del">
          <ac:chgData name="Kshitij Srivastava" userId="9ca786a045148134" providerId="Windows Live" clId="Web-{85164961-F7F5-4415-9097-6D80AF7943DE}" dt="2021-07-15T14:28:56.604" v="342"/>
          <ac:picMkLst>
            <pc:docMk/>
            <pc:sldMk cId="2261535109" sldId="794"/>
            <ac:picMk id="12" creationId="{6DBFBF33-FF21-4F22-BF08-964649895D4D}"/>
          </ac:picMkLst>
        </pc:picChg>
        <pc:picChg chg="add del">
          <ac:chgData name="Kshitij Srivastava" userId="9ca786a045148134" providerId="Windows Live" clId="Web-{85164961-F7F5-4415-9097-6D80AF7943DE}" dt="2021-07-15T14:28:57.886" v="344"/>
          <ac:picMkLst>
            <pc:docMk/>
            <pc:sldMk cId="2261535109" sldId="794"/>
            <ac:picMk id="13" creationId="{52C5DD3E-C909-4B5E-B01F-01A6470D36EB}"/>
          </ac:picMkLst>
        </pc:picChg>
        <pc:picChg chg="add del">
          <ac:chgData name="Kshitij Srivastava" userId="9ca786a045148134" providerId="Windows Live" clId="Web-{85164961-F7F5-4415-9097-6D80AF7943DE}" dt="2021-07-15T14:28:54.229" v="339"/>
          <ac:picMkLst>
            <pc:docMk/>
            <pc:sldMk cId="2261535109" sldId="794"/>
            <ac:picMk id="14" creationId="{336419A4-B08D-4FC6-881B-8A81A26AFBA6}"/>
          </ac:picMkLst>
        </pc:picChg>
        <pc:picChg chg="add del">
          <ac:chgData name="Kshitij Srivastava" userId="9ca786a045148134" providerId="Windows Live" clId="Web-{85164961-F7F5-4415-9097-6D80AF7943DE}" dt="2021-07-15T14:29:01.323" v="348"/>
          <ac:picMkLst>
            <pc:docMk/>
            <pc:sldMk cId="2261535109" sldId="794"/>
            <ac:picMk id="15" creationId="{B36D353A-16BD-4047-909E-8F5BF0239F52}"/>
          </ac:picMkLst>
        </pc:picChg>
        <pc:picChg chg="add del">
          <ac:chgData name="Kshitij Srivastava" userId="9ca786a045148134" providerId="Windows Live" clId="Web-{85164961-F7F5-4415-9097-6D80AF7943DE}" dt="2021-07-15T14:28:58.808" v="345"/>
          <ac:picMkLst>
            <pc:docMk/>
            <pc:sldMk cId="2261535109" sldId="794"/>
            <ac:picMk id="16" creationId="{1A6CD771-647F-4DBF-9209-56C6F08EE33C}"/>
          </ac:picMkLst>
        </pc:picChg>
        <pc:picChg chg="add del">
          <ac:chgData name="Kshitij Srivastava" userId="9ca786a045148134" providerId="Windows Live" clId="Web-{85164961-F7F5-4415-9097-6D80AF7943DE}" dt="2021-07-15T14:28:56.057" v="341"/>
          <ac:picMkLst>
            <pc:docMk/>
            <pc:sldMk cId="2261535109" sldId="794"/>
            <ac:picMk id="18" creationId="{A476603B-D3ED-495A-AF00-9F6B77EFB565}"/>
          </ac:picMkLst>
        </pc:picChg>
        <pc:picChg chg="add del">
          <ac:chgData name="Kshitij Srivastava" userId="9ca786a045148134" providerId="Windows Live" clId="Web-{85164961-F7F5-4415-9097-6D80AF7943DE}" dt="2021-07-15T14:28:54.917" v="340"/>
          <ac:picMkLst>
            <pc:docMk/>
            <pc:sldMk cId="2261535109" sldId="794"/>
            <ac:picMk id="19" creationId="{4B7C3E2A-D738-465D-9A2F-4B809B02C2D6}"/>
          </ac:picMkLst>
        </pc:picChg>
        <pc:picChg chg="add del">
          <ac:chgData name="Kshitij Srivastava" userId="9ca786a045148134" providerId="Windows Live" clId="Web-{85164961-F7F5-4415-9097-6D80AF7943DE}" dt="2021-07-15T14:28:53.495" v="338"/>
          <ac:picMkLst>
            <pc:docMk/>
            <pc:sldMk cId="2261535109" sldId="794"/>
            <ac:picMk id="20" creationId="{BCB48A6C-F742-4221-8DDD-DEA869071A71}"/>
          </ac:picMkLst>
        </pc:picChg>
        <pc:picChg chg="add del">
          <ac:chgData name="Kshitij Srivastava" userId="9ca786a045148134" providerId="Windows Live" clId="Web-{85164961-F7F5-4415-9097-6D80AF7943DE}" dt="2021-07-15T14:28:59.073" v="346"/>
          <ac:picMkLst>
            <pc:docMk/>
            <pc:sldMk cId="2261535109" sldId="794"/>
            <ac:picMk id="21" creationId="{EC31CA66-A43F-447F-942C-47569BC86791}"/>
          </ac:picMkLst>
        </pc:picChg>
        <pc:picChg chg="add del">
          <ac:chgData name="Kshitij Srivastava" userId="9ca786a045148134" providerId="Windows Live" clId="Web-{85164961-F7F5-4415-9097-6D80AF7943DE}" dt="2021-07-15T14:28:57.432" v="343"/>
          <ac:picMkLst>
            <pc:docMk/>
            <pc:sldMk cId="2261535109" sldId="794"/>
            <ac:picMk id="22" creationId="{D1ABDEE3-B3DD-4CDB-9885-696544D4285C}"/>
          </ac:picMkLst>
        </pc:picChg>
        <pc:picChg chg="add mod">
          <ac:chgData name="Kshitij Srivastava" userId="9ca786a045148134" providerId="Windows Live" clId="Web-{85164961-F7F5-4415-9097-6D80AF7943DE}" dt="2021-07-15T14:29:11.652" v="356" actId="1076"/>
          <ac:picMkLst>
            <pc:docMk/>
            <pc:sldMk cId="2261535109" sldId="794"/>
            <ac:picMk id="24" creationId="{9DA2BB47-D6A8-4041-B364-4F0972C575B5}"/>
          </ac:picMkLst>
        </pc:picChg>
        <pc:picChg chg="add del mod">
          <ac:chgData name="Kshitij Srivastava" userId="9ca786a045148134" providerId="Windows Live" clId="Web-{85164961-F7F5-4415-9097-6D80AF7943DE}" dt="2021-07-15T14:29:52.137" v="393"/>
          <ac:picMkLst>
            <pc:docMk/>
            <pc:sldMk cId="2261535109" sldId="794"/>
            <ac:picMk id="25" creationId="{FA0DEEB8-438B-42E4-A1F9-793EA5C553E2}"/>
          </ac:picMkLst>
        </pc:picChg>
        <pc:picChg chg="add mod">
          <ac:chgData name="Kshitij Srivastava" userId="9ca786a045148134" providerId="Windows Live" clId="Web-{85164961-F7F5-4415-9097-6D80AF7943DE}" dt="2021-07-15T14:29:11.652" v="358" actId="1076"/>
          <ac:picMkLst>
            <pc:docMk/>
            <pc:sldMk cId="2261535109" sldId="794"/>
            <ac:picMk id="26" creationId="{6F8AE058-9AA9-463A-97F0-68793F5F67FA}"/>
          </ac:picMkLst>
        </pc:picChg>
        <pc:picChg chg="add mod">
          <ac:chgData name="Kshitij Srivastava" userId="9ca786a045148134" providerId="Windows Live" clId="Web-{85164961-F7F5-4415-9097-6D80AF7943DE}" dt="2021-07-15T14:29:11.667" v="359" actId="1076"/>
          <ac:picMkLst>
            <pc:docMk/>
            <pc:sldMk cId="2261535109" sldId="794"/>
            <ac:picMk id="27" creationId="{D067B7F6-44FD-4173-86DE-B842B1D520A3}"/>
          </ac:picMkLst>
        </pc:picChg>
        <pc:picChg chg="add mod">
          <ac:chgData name="Kshitij Srivastava" userId="9ca786a045148134" providerId="Windows Live" clId="Web-{85164961-F7F5-4415-9097-6D80AF7943DE}" dt="2021-07-15T14:29:11.667" v="360" actId="1076"/>
          <ac:picMkLst>
            <pc:docMk/>
            <pc:sldMk cId="2261535109" sldId="794"/>
            <ac:picMk id="28" creationId="{DDAF1A64-38AB-4793-9924-E680F0CD5455}"/>
          </ac:picMkLst>
        </pc:picChg>
        <pc:picChg chg="add del">
          <ac:chgData name="Kshitij Srivastava" userId="9ca786a045148134" providerId="Windows Live" clId="Web-{85164961-F7F5-4415-9097-6D80AF7943DE}" dt="2021-07-15T14:29:25.339" v="383"/>
          <ac:picMkLst>
            <pc:docMk/>
            <pc:sldMk cId="2261535109" sldId="794"/>
            <ac:picMk id="30" creationId="{CC9986F0-9B20-4A5F-969B-41389D7FC2BD}"/>
          </ac:picMkLst>
        </pc:picChg>
        <pc:picChg chg="add del">
          <ac:chgData name="Kshitij Srivastava" userId="9ca786a045148134" providerId="Windows Live" clId="Web-{85164961-F7F5-4415-9097-6D80AF7943DE}" dt="2021-07-15T14:29:24.808" v="382"/>
          <ac:picMkLst>
            <pc:docMk/>
            <pc:sldMk cId="2261535109" sldId="794"/>
            <ac:picMk id="31" creationId="{00866FA3-71C6-45C4-A35C-BED717F0C177}"/>
          </ac:picMkLst>
        </pc:picChg>
        <pc:picChg chg="add del">
          <ac:chgData name="Kshitij Srivastava" userId="9ca786a045148134" providerId="Windows Live" clId="Web-{85164961-F7F5-4415-9097-6D80AF7943DE}" dt="2021-07-15T14:29:24.136" v="381"/>
          <ac:picMkLst>
            <pc:docMk/>
            <pc:sldMk cId="2261535109" sldId="794"/>
            <ac:picMk id="32" creationId="{E78279BC-6686-4309-89AC-2788C73DA59A}"/>
          </ac:picMkLst>
        </pc:picChg>
        <pc:picChg chg="add del">
          <ac:chgData name="Kshitij Srivastava" userId="9ca786a045148134" providerId="Windows Live" clId="Web-{85164961-F7F5-4415-9097-6D80AF7943DE}" dt="2021-07-15T14:29:26.949" v="384"/>
          <ac:picMkLst>
            <pc:docMk/>
            <pc:sldMk cId="2261535109" sldId="794"/>
            <ac:picMk id="33" creationId="{84088420-182F-4E85-A583-34156D1ED12F}"/>
          </ac:picMkLst>
        </pc:picChg>
        <pc:picChg chg="add del">
          <ac:chgData name="Kshitij Srivastava" userId="9ca786a045148134" providerId="Windows Live" clId="Web-{85164961-F7F5-4415-9097-6D80AF7943DE}" dt="2021-07-15T14:29:23.558" v="380"/>
          <ac:picMkLst>
            <pc:docMk/>
            <pc:sldMk cId="2261535109" sldId="794"/>
            <ac:picMk id="34" creationId="{94403024-A451-486B-8848-256D85D81C60}"/>
          </ac:picMkLst>
        </pc:picChg>
        <pc:picChg chg="add mod">
          <ac:chgData name="Kshitij Srivastava" userId="9ca786a045148134" providerId="Windows Live" clId="Web-{85164961-F7F5-4415-9097-6D80AF7943DE}" dt="2021-07-15T14:29:18.058" v="374" actId="1076"/>
          <ac:picMkLst>
            <pc:docMk/>
            <pc:sldMk cId="2261535109" sldId="794"/>
            <ac:picMk id="36" creationId="{25EF8838-FE1E-4C7A-AD36-6881878ECCDE}"/>
          </ac:picMkLst>
        </pc:picChg>
        <pc:picChg chg="add del mod">
          <ac:chgData name="Kshitij Srivastava" userId="9ca786a045148134" providerId="Windows Live" clId="Web-{85164961-F7F5-4415-9097-6D80AF7943DE}" dt="2021-07-15T14:30:09.387" v="400"/>
          <ac:picMkLst>
            <pc:docMk/>
            <pc:sldMk cId="2261535109" sldId="794"/>
            <ac:picMk id="37" creationId="{6D5BECAB-B946-4A00-BE98-2C4F2759D1F9}"/>
          </ac:picMkLst>
        </pc:picChg>
        <pc:picChg chg="add mod">
          <ac:chgData name="Kshitij Srivastava" userId="9ca786a045148134" providerId="Windows Live" clId="Web-{85164961-F7F5-4415-9097-6D80AF7943DE}" dt="2021-07-15T14:29:18.074" v="376" actId="1076"/>
          <ac:picMkLst>
            <pc:docMk/>
            <pc:sldMk cId="2261535109" sldId="794"/>
            <ac:picMk id="38" creationId="{3A7FAE19-18EB-484B-A142-A05E0B2A61D8}"/>
          </ac:picMkLst>
        </pc:picChg>
        <pc:picChg chg="add mod">
          <ac:chgData name="Kshitij Srivastava" userId="9ca786a045148134" providerId="Windows Live" clId="Web-{85164961-F7F5-4415-9097-6D80AF7943DE}" dt="2021-07-15T14:29:18.074" v="377" actId="1076"/>
          <ac:picMkLst>
            <pc:docMk/>
            <pc:sldMk cId="2261535109" sldId="794"/>
            <ac:picMk id="39" creationId="{BE4766BC-85CD-4C86-9F50-8B73CC167C06}"/>
          </ac:picMkLst>
        </pc:picChg>
        <pc:picChg chg="add mod">
          <ac:chgData name="Kshitij Srivastava" userId="9ca786a045148134" providerId="Windows Live" clId="Web-{85164961-F7F5-4415-9097-6D80AF7943DE}" dt="2021-07-15T14:29:18.074" v="378" actId="1076"/>
          <ac:picMkLst>
            <pc:docMk/>
            <pc:sldMk cId="2261535109" sldId="794"/>
            <ac:picMk id="40" creationId="{7D499CB2-CFC9-47AD-A848-311D8E7C8392}"/>
          </ac:picMkLst>
        </pc:picChg>
        <pc:picChg chg="add mod">
          <ac:chgData name="Kshitij Srivastava" userId="9ca786a045148134" providerId="Windows Live" clId="Web-{85164961-F7F5-4415-9097-6D80AF7943DE}" dt="2021-07-15T14:29:57.434" v="396" actId="1076"/>
          <ac:picMkLst>
            <pc:docMk/>
            <pc:sldMk cId="2261535109" sldId="794"/>
            <ac:picMk id="42" creationId="{3FAACBBD-A03B-484E-BF89-010D499B353A}"/>
          </ac:picMkLst>
        </pc:picChg>
        <pc:picChg chg="add mod">
          <ac:chgData name="Kshitij Srivastava" userId="9ca786a045148134" providerId="Windows Live" clId="Web-{85164961-F7F5-4415-9097-6D80AF7943DE}" dt="2021-07-15T14:30:18.122" v="405" actId="1076"/>
          <ac:picMkLst>
            <pc:docMk/>
            <pc:sldMk cId="2261535109" sldId="794"/>
            <ac:picMk id="44" creationId="{4D16AD26-D621-44C3-9469-D6E25E848156}"/>
          </ac:picMkLst>
        </pc:picChg>
        <pc:cxnChg chg="add del mod">
          <ac:chgData name="Kshitij Srivastava" userId="9ca786a045148134" providerId="Windows Live" clId="Web-{85164961-F7F5-4415-9097-6D80AF7943DE}" dt="2021-07-15T14:30:47.982" v="409"/>
          <ac:cxnSpMkLst>
            <pc:docMk/>
            <pc:sldMk cId="2261535109" sldId="794"/>
            <ac:cxnSpMk id="45" creationId="{4C8A499A-4E49-46CD-A6C9-6D91C93DA083}"/>
          </ac:cxnSpMkLst>
        </pc:cxnChg>
      </pc:sldChg>
      <pc:sldChg chg="modSp new">
        <pc:chgData name="Kshitij Srivastava" userId="9ca786a045148134" providerId="Windows Live" clId="Web-{85164961-F7F5-4415-9097-6D80AF7943DE}" dt="2021-07-15T14:44:46.627" v="532" actId="20577"/>
        <pc:sldMkLst>
          <pc:docMk/>
          <pc:sldMk cId="3867720865" sldId="795"/>
        </pc:sldMkLst>
        <pc:spChg chg="mod">
          <ac:chgData name="Kshitij Srivastava" userId="9ca786a045148134" providerId="Windows Live" clId="Web-{85164961-F7F5-4415-9097-6D80AF7943DE}" dt="2021-07-15T14:44:46.627" v="532" actId="20577"/>
          <ac:spMkLst>
            <pc:docMk/>
            <pc:sldMk cId="3867720865" sldId="795"/>
            <ac:spMk id="2" creationId="{D510ACE6-DCAC-49D3-91CA-A90D53A8E1A1}"/>
          </ac:spMkLst>
        </pc:spChg>
      </pc:sldChg>
      <pc:sldChg chg="add replId">
        <pc:chgData name="Kshitij Srivastava" userId="9ca786a045148134" providerId="Windows Live" clId="Web-{85164961-F7F5-4415-9097-6D80AF7943DE}" dt="2021-07-15T15:11:22.509" v="546"/>
        <pc:sldMkLst>
          <pc:docMk/>
          <pc:sldMk cId="221577766" sldId="796"/>
        </pc:sldMkLst>
      </pc:sldChg>
      <pc:sldChg chg="add ord replId">
        <pc:chgData name="Kshitij Srivastava" userId="9ca786a045148134" providerId="Windows Live" clId="Web-{85164961-F7F5-4415-9097-6D80AF7943DE}" dt="2021-07-15T15:11:26.118" v="548"/>
        <pc:sldMkLst>
          <pc:docMk/>
          <pc:sldMk cId="421938748" sldId="797"/>
        </pc:sldMkLst>
      </pc:sldChg>
      <pc:sldChg chg="modSp new del">
        <pc:chgData name="Kshitij Srivastava" userId="9ca786a045148134" providerId="Windows Live" clId="Web-{85164961-F7F5-4415-9097-6D80AF7943DE}" dt="2021-07-15T15:12:36.464" v="570"/>
        <pc:sldMkLst>
          <pc:docMk/>
          <pc:sldMk cId="436898664" sldId="798"/>
        </pc:sldMkLst>
        <pc:spChg chg="mod">
          <ac:chgData name="Kshitij Srivastava" userId="9ca786a045148134" providerId="Windows Live" clId="Web-{85164961-F7F5-4415-9097-6D80AF7943DE}" dt="2021-07-15T15:11:56.181" v="569" actId="20577"/>
          <ac:spMkLst>
            <pc:docMk/>
            <pc:sldMk cId="436898664" sldId="798"/>
            <ac:spMk id="2" creationId="{4C52F172-034E-45D1-B274-AABD00194878}"/>
          </ac:spMkLst>
        </pc:spChg>
      </pc:sldChg>
      <pc:sldChg chg="add">
        <pc:chgData name="Kshitij Srivastava" userId="9ca786a045148134" providerId="Windows Live" clId="Web-{85164961-F7F5-4415-9097-6D80AF7943DE}" dt="2021-07-15T15:12:48.542" v="572"/>
        <pc:sldMkLst>
          <pc:docMk/>
          <pc:sldMk cId="1097999864" sldId="798"/>
        </pc:sldMkLst>
      </pc:sldChg>
      <pc:sldChg chg="add">
        <pc:chgData name="Kshitij Srivastava" userId="9ca786a045148134" providerId="Windows Live" clId="Web-{85164961-F7F5-4415-9097-6D80AF7943DE}" dt="2021-07-15T15:12:48.667" v="573"/>
        <pc:sldMkLst>
          <pc:docMk/>
          <pc:sldMk cId="2576335404" sldId="799"/>
        </pc:sldMkLst>
      </pc:sldChg>
      <pc:sldChg chg="addSp modSp new addAnim modAnim">
        <pc:chgData name="Kshitij Srivastava" userId="9ca786a045148134" providerId="Windows Live" clId="Web-{85164961-F7F5-4415-9097-6D80AF7943DE}" dt="2021-07-15T15:19:26.364" v="704"/>
        <pc:sldMkLst>
          <pc:docMk/>
          <pc:sldMk cId="1077697752" sldId="800"/>
        </pc:sldMkLst>
        <pc:spChg chg="mod">
          <ac:chgData name="Kshitij Srivastava" userId="9ca786a045148134" providerId="Windows Live" clId="Web-{85164961-F7F5-4415-9097-6D80AF7943DE}" dt="2021-07-15T15:18:28.034" v="682" actId="20577"/>
          <ac:spMkLst>
            <pc:docMk/>
            <pc:sldMk cId="1077697752" sldId="800"/>
            <ac:spMk id="2" creationId="{76D7998F-6FD4-4C57-9F65-588D93A2C155}"/>
          </ac:spMkLst>
        </pc:spChg>
        <pc:spChg chg="add mod">
          <ac:chgData name="Kshitij Srivastava" userId="9ca786a045148134" providerId="Windows Live" clId="Web-{85164961-F7F5-4415-9097-6D80AF7943DE}" dt="2021-07-15T15:19:14.020" v="696" actId="1076"/>
          <ac:spMkLst>
            <pc:docMk/>
            <pc:sldMk cId="1077697752" sldId="800"/>
            <ac:spMk id="3" creationId="{32D86DD7-638C-4EDA-A175-E33F106AA98D}"/>
          </ac:spMkLst>
        </pc:spChg>
        <pc:spChg chg="add mod">
          <ac:chgData name="Kshitij Srivastava" userId="9ca786a045148134" providerId="Windows Live" clId="Web-{85164961-F7F5-4415-9097-6D80AF7943DE}" dt="2021-07-15T15:19:11.145" v="695" actId="1076"/>
          <ac:spMkLst>
            <pc:docMk/>
            <pc:sldMk cId="1077697752" sldId="800"/>
            <ac:spMk id="4" creationId="{504FF4AE-F81A-4CA3-9C2B-3262ADBB58CF}"/>
          </ac:spMkLst>
        </pc:spChg>
        <pc:spChg chg="add mod">
          <ac:chgData name="Kshitij Srivastava" userId="9ca786a045148134" providerId="Windows Live" clId="Web-{85164961-F7F5-4415-9097-6D80AF7943DE}" dt="2021-07-15T15:18:10.847" v="676"/>
          <ac:spMkLst>
            <pc:docMk/>
            <pc:sldMk cId="1077697752" sldId="800"/>
            <ac:spMk id="5" creationId="{6E0A0D39-F8E7-40F7-B03C-17A387606C72}"/>
          </ac:spMkLst>
        </pc:spChg>
        <pc:spChg chg="add mod">
          <ac:chgData name="Kshitij Srivastava" userId="9ca786a045148134" providerId="Windows Live" clId="Web-{85164961-F7F5-4415-9097-6D80AF7943DE}" dt="2021-07-15T15:19:09.192" v="694" actId="1076"/>
          <ac:spMkLst>
            <pc:docMk/>
            <pc:sldMk cId="1077697752" sldId="800"/>
            <ac:spMk id="6" creationId="{65DEE8AF-4082-431F-A3DE-A089EBF7B851}"/>
          </ac:spMkLst>
        </pc:spChg>
        <pc:spChg chg="add mod">
          <ac:chgData name="Kshitij Srivastava" userId="9ca786a045148134" providerId="Windows Live" clId="Web-{85164961-F7F5-4415-9097-6D80AF7943DE}" dt="2021-07-15T15:18:56.660" v="690" actId="20577"/>
          <ac:spMkLst>
            <pc:docMk/>
            <pc:sldMk cId="1077697752" sldId="800"/>
            <ac:spMk id="7" creationId="{9D100638-0CAF-4E4B-B76E-744F85D77FF6}"/>
          </ac:spMkLst>
        </pc:spChg>
      </pc:sldChg>
      <pc:sldChg chg="add ord replId">
        <pc:chgData name="Kshitij Srivastava" userId="9ca786a045148134" providerId="Windows Live" clId="Web-{85164961-F7F5-4415-9097-6D80AF7943DE}" dt="2021-07-15T15:19:45.599" v="706"/>
        <pc:sldMkLst>
          <pc:docMk/>
          <pc:sldMk cId="4162126325" sldId="801"/>
        </pc:sldMkLst>
      </pc:sldChg>
      <pc:sldChg chg="new del ord">
        <pc:chgData name="Kshitij Srivastava" userId="9ca786a045148134" providerId="Windows Live" clId="Web-{85164961-F7F5-4415-9097-6D80AF7943DE}" dt="2021-07-15T15:28:25.470" v="720"/>
        <pc:sldMkLst>
          <pc:docMk/>
          <pc:sldMk cId="1971345351" sldId="802"/>
        </pc:sldMkLst>
      </pc:sldChg>
      <pc:sldChg chg="add replId">
        <pc:chgData name="Kshitij Srivastava" userId="9ca786a045148134" providerId="Windows Live" clId="Web-{85164961-F7F5-4415-9097-6D80AF7943DE}" dt="2021-07-15T15:28:09.736" v="718"/>
        <pc:sldMkLst>
          <pc:docMk/>
          <pc:sldMk cId="1487846441" sldId="803"/>
        </pc:sldMkLst>
      </pc:sldChg>
    </pc:docChg>
  </pc:docChgLst>
  <pc:docChgLst>
    <pc:chgData name="Kshitij Srivastava" userId="9ca786a045148134" providerId="Windows Live" clId="Web-{E6AF6C35-9568-4B12-B7B2-E29243047CDD}"/>
    <pc:docChg chg="addSld delSld modSld">
      <pc:chgData name="Kshitij Srivastava" userId="9ca786a045148134" providerId="Windows Live" clId="Web-{E6AF6C35-9568-4B12-B7B2-E29243047CDD}" dt="2021-05-31T04:04:40.689" v="1379" actId="20577"/>
      <pc:docMkLst>
        <pc:docMk/>
      </pc:docMkLst>
      <pc:sldChg chg="modSp">
        <pc:chgData name="Kshitij Srivastava" userId="9ca786a045148134" providerId="Windows Live" clId="Web-{E6AF6C35-9568-4B12-B7B2-E29243047CDD}" dt="2021-05-31T01:53:51.478" v="3" actId="20577"/>
        <pc:sldMkLst>
          <pc:docMk/>
          <pc:sldMk cId="3847190056" sldId="322"/>
        </pc:sldMkLst>
        <pc:spChg chg="mod">
          <ac:chgData name="Kshitij Srivastava" userId="9ca786a045148134" providerId="Windows Live" clId="Web-{E6AF6C35-9568-4B12-B7B2-E29243047CDD}" dt="2021-05-31T01:53:51.478" v="3" actId="20577"/>
          <ac:spMkLst>
            <pc:docMk/>
            <pc:sldMk cId="3847190056" sldId="322"/>
            <ac:spMk id="3" creationId="{2C4521C9-FE47-4D78-9197-2E08F247BE2E}"/>
          </ac:spMkLst>
        </pc:spChg>
      </pc:sldChg>
      <pc:sldChg chg="addSp delSp modSp addAnim modAnim">
        <pc:chgData name="Kshitij Srivastava" userId="9ca786a045148134" providerId="Windows Live" clId="Web-{E6AF6C35-9568-4B12-B7B2-E29243047CDD}" dt="2021-05-31T03:26:19.038" v="809"/>
        <pc:sldMkLst>
          <pc:docMk/>
          <pc:sldMk cId="465226345" sldId="329"/>
        </pc:sldMkLst>
        <pc:spChg chg="add mod">
          <ac:chgData name="Kshitij Srivastava" userId="9ca786a045148134" providerId="Windows Live" clId="Web-{E6AF6C35-9568-4B12-B7B2-E29243047CDD}" dt="2021-05-31T03:05:03.086" v="450" actId="1076"/>
          <ac:spMkLst>
            <pc:docMk/>
            <pc:sldMk cId="465226345" sldId="329"/>
            <ac:spMk id="3" creationId="{D982580E-7A93-41C9-8A84-7551F90C792B}"/>
          </ac:spMkLst>
        </pc:spChg>
        <pc:spChg chg="add del mod">
          <ac:chgData name="Kshitij Srivastava" userId="9ca786a045148134" providerId="Windows Live" clId="Web-{E6AF6C35-9568-4B12-B7B2-E29243047CDD}" dt="2021-05-31T02:37:38.635" v="439"/>
          <ac:spMkLst>
            <pc:docMk/>
            <pc:sldMk cId="465226345" sldId="329"/>
            <ac:spMk id="6" creationId="{1B7D12EC-0840-4C0D-BE1E-F8B8D0ACC50C}"/>
          </ac:spMkLst>
        </pc:spChg>
        <pc:spChg chg="add mod">
          <ac:chgData name="Kshitij Srivastava" userId="9ca786a045148134" providerId="Windows Live" clId="Web-{E6AF6C35-9568-4B12-B7B2-E29243047CDD}" dt="2021-05-31T03:05:03.102" v="452" actId="1076"/>
          <ac:spMkLst>
            <pc:docMk/>
            <pc:sldMk cId="465226345" sldId="329"/>
            <ac:spMk id="6" creationId="{E7075818-9DC8-4C3C-9AB3-F50B86402AED}"/>
          </ac:spMkLst>
        </pc:spChg>
        <pc:spChg chg="add mod">
          <ac:chgData name="Kshitij Srivastava" userId="9ca786a045148134" providerId="Windows Live" clId="Web-{E6AF6C35-9568-4B12-B7B2-E29243047CDD}" dt="2021-05-31T03:05:03.102" v="454" actId="1076"/>
          <ac:spMkLst>
            <pc:docMk/>
            <pc:sldMk cId="465226345" sldId="329"/>
            <ac:spMk id="8" creationId="{0F866B6D-36D6-4409-9A65-4A10A2887E9E}"/>
          </ac:spMkLst>
        </pc:spChg>
        <pc:spChg chg="add mod">
          <ac:chgData name="Kshitij Srivastava" userId="9ca786a045148134" providerId="Windows Live" clId="Web-{E6AF6C35-9568-4B12-B7B2-E29243047CDD}" dt="2021-05-31T03:05:03.117" v="456" actId="1076"/>
          <ac:spMkLst>
            <pc:docMk/>
            <pc:sldMk cId="465226345" sldId="329"/>
            <ac:spMk id="10" creationId="{7156B7E8-3FDA-42F0-9BAE-49C59A74360A}"/>
          </ac:spMkLst>
        </pc:spChg>
        <pc:spChg chg="add del mod">
          <ac:chgData name="Kshitij Srivastava" userId="9ca786a045148134" providerId="Windows Live" clId="Web-{E6AF6C35-9568-4B12-B7B2-E29243047CDD}" dt="2021-05-31T02:37:38.635" v="437"/>
          <ac:spMkLst>
            <pc:docMk/>
            <pc:sldMk cId="465226345" sldId="329"/>
            <ac:spMk id="10" creationId="{BFA90BF3-A8E7-48AC-A15E-2BC6819D2FA8}"/>
          </ac:spMkLst>
        </pc:spChg>
        <pc:spChg chg="add del mod ord">
          <ac:chgData name="Kshitij Srivastava" userId="9ca786a045148134" providerId="Windows Live" clId="Web-{E6AF6C35-9568-4B12-B7B2-E29243047CDD}" dt="2021-05-31T03:25:41.459" v="793"/>
          <ac:spMkLst>
            <pc:docMk/>
            <pc:sldMk cId="465226345" sldId="329"/>
            <ac:spMk id="13" creationId="{04C25F7F-D12C-41DF-A12B-FE4ABBA4ECB0}"/>
          </ac:spMkLst>
        </pc:spChg>
        <pc:spChg chg="add mod">
          <ac:chgData name="Kshitij Srivastava" userId="9ca786a045148134" providerId="Windows Live" clId="Web-{E6AF6C35-9568-4B12-B7B2-E29243047CDD}" dt="2021-05-31T03:18:45.002" v="707" actId="1076"/>
          <ac:spMkLst>
            <pc:docMk/>
            <pc:sldMk cId="465226345" sldId="329"/>
            <ac:spMk id="14" creationId="{B8F7B967-437D-4720-AC25-D7228AFF993C}"/>
          </ac:spMkLst>
        </pc:spChg>
        <pc:spChg chg="add del mod">
          <ac:chgData name="Kshitij Srivastava" userId="9ca786a045148134" providerId="Windows Live" clId="Web-{E6AF6C35-9568-4B12-B7B2-E29243047CDD}" dt="2021-05-31T02:37:38.635" v="435"/>
          <ac:spMkLst>
            <pc:docMk/>
            <pc:sldMk cId="465226345" sldId="329"/>
            <ac:spMk id="14" creationId="{CC2D7485-9B05-419F-A046-ED094A0B3DED}"/>
          </ac:spMkLst>
        </pc:spChg>
        <pc:spChg chg="add del mod">
          <ac:chgData name="Kshitij Srivastava" userId="9ca786a045148134" providerId="Windows Live" clId="Web-{E6AF6C35-9568-4B12-B7B2-E29243047CDD}" dt="2021-05-31T03:25:28.287" v="747"/>
          <ac:spMkLst>
            <pc:docMk/>
            <pc:sldMk cId="465226345" sldId="329"/>
            <ac:spMk id="18" creationId="{3B85371F-DEE1-4997-8E94-4E17C97B2B8A}"/>
          </ac:spMkLst>
        </pc:spChg>
        <pc:spChg chg="add del mod">
          <ac:chgData name="Kshitij Srivastava" userId="9ca786a045148134" providerId="Windows Live" clId="Web-{E6AF6C35-9568-4B12-B7B2-E29243047CDD}" dt="2021-05-31T02:37:38.635" v="433"/>
          <ac:spMkLst>
            <pc:docMk/>
            <pc:sldMk cId="465226345" sldId="329"/>
            <ac:spMk id="18" creationId="{56367E0D-587C-4FB9-B083-81936BFB6657}"/>
          </ac:spMkLst>
        </pc:spChg>
        <pc:spChg chg="add del mod">
          <ac:chgData name="Kshitij Srivastava" userId="9ca786a045148134" providerId="Windows Live" clId="Web-{E6AF6C35-9568-4B12-B7B2-E29243047CDD}" dt="2021-05-31T02:36:35.119" v="405"/>
          <ac:spMkLst>
            <pc:docMk/>
            <pc:sldMk cId="465226345" sldId="329"/>
            <ac:spMk id="30" creationId="{1DEB94AC-317D-43F0-813F-A324F7A8C30C}"/>
          </ac:spMkLst>
        </pc:spChg>
        <pc:spChg chg="add del mod">
          <ac:chgData name="Kshitij Srivastava" userId="9ca786a045148134" providerId="Windows Live" clId="Web-{E6AF6C35-9568-4B12-B7B2-E29243047CDD}" dt="2021-05-31T02:36:35.119" v="403"/>
          <ac:spMkLst>
            <pc:docMk/>
            <pc:sldMk cId="465226345" sldId="329"/>
            <ac:spMk id="32" creationId="{3398270F-F30A-4909-B386-EA0F2D8535BF}"/>
          </ac:spMkLst>
        </pc:spChg>
        <pc:spChg chg="add del mod">
          <ac:chgData name="Kshitij Srivastava" userId="9ca786a045148134" providerId="Windows Live" clId="Web-{E6AF6C35-9568-4B12-B7B2-E29243047CDD}" dt="2021-05-31T02:36:35.119" v="401"/>
          <ac:spMkLst>
            <pc:docMk/>
            <pc:sldMk cId="465226345" sldId="329"/>
            <ac:spMk id="34" creationId="{A396581D-747C-44DC-82A3-383E800C5CD3}"/>
          </ac:spMkLst>
        </pc:spChg>
        <pc:spChg chg="add del mod">
          <ac:chgData name="Kshitij Srivastava" userId="9ca786a045148134" providerId="Windows Live" clId="Web-{E6AF6C35-9568-4B12-B7B2-E29243047CDD}" dt="2021-05-31T02:36:35.119" v="399"/>
          <ac:spMkLst>
            <pc:docMk/>
            <pc:sldMk cId="465226345" sldId="329"/>
            <ac:spMk id="36" creationId="{10EC765E-0FED-49EF-AC3E-46850C987603}"/>
          </ac:spMkLst>
        </pc:spChg>
        <pc:spChg chg="add del mod">
          <ac:chgData name="Kshitij Srivastava" userId="9ca786a045148134" providerId="Windows Live" clId="Web-{E6AF6C35-9568-4B12-B7B2-E29243047CDD}" dt="2021-05-31T03:25:47.209" v="794"/>
          <ac:spMkLst>
            <pc:docMk/>
            <pc:sldMk cId="465226345" sldId="329"/>
            <ac:spMk id="36" creationId="{80332A65-C54D-469F-A2B7-F93A65A99C0C}"/>
          </ac:spMkLst>
        </pc:spChg>
        <pc:spChg chg="add del mod">
          <ac:chgData name="Kshitij Srivastava" userId="9ca786a045148134" providerId="Windows Live" clId="Web-{E6AF6C35-9568-4B12-B7B2-E29243047CDD}" dt="2021-05-31T02:37:40.400" v="440"/>
          <ac:spMkLst>
            <pc:docMk/>
            <pc:sldMk cId="465226345" sldId="329"/>
            <ac:spMk id="37" creationId="{DDD27A98-14BE-493F-9F3E-540247C523D0}"/>
          </ac:spMkLst>
        </pc:spChg>
        <pc:spChg chg="add del mod">
          <ac:chgData name="Kshitij Srivastava" userId="9ca786a045148134" providerId="Windows Live" clId="Web-{E6AF6C35-9568-4B12-B7B2-E29243047CDD}" dt="2021-05-31T02:36:35.104" v="398"/>
          <ac:spMkLst>
            <pc:docMk/>
            <pc:sldMk cId="465226345" sldId="329"/>
            <ac:spMk id="38" creationId="{22777C41-98E5-456A-8869-B4A63A036A88}"/>
          </ac:spMkLst>
        </pc:spChg>
        <pc:spChg chg="add del mod">
          <ac:chgData name="Kshitij Srivastava" userId="9ca786a045148134" providerId="Windows Live" clId="Web-{E6AF6C35-9568-4B12-B7B2-E29243047CDD}" dt="2021-05-31T03:25:54.022" v="797"/>
          <ac:spMkLst>
            <pc:docMk/>
            <pc:sldMk cId="465226345" sldId="329"/>
            <ac:spMk id="38" creationId="{FDEF0622-331B-4F0A-B3B5-F147CFA34425}"/>
          </ac:spMkLst>
        </pc:spChg>
        <pc:spChg chg="add del mod">
          <ac:chgData name="Kshitij Srivastava" userId="9ca786a045148134" providerId="Windows Live" clId="Web-{E6AF6C35-9568-4B12-B7B2-E29243047CDD}" dt="2021-05-31T02:37:38.635" v="432"/>
          <ac:spMkLst>
            <pc:docMk/>
            <pc:sldMk cId="465226345" sldId="329"/>
            <ac:spMk id="39" creationId="{740FE15A-A1AF-4EA6-B3E1-7096D57BDE9B}"/>
          </ac:spMkLst>
        </pc:spChg>
        <pc:spChg chg="add del mod">
          <ac:chgData name="Kshitij Srivastava" userId="9ca786a045148134" providerId="Windows Live" clId="Web-{E6AF6C35-9568-4B12-B7B2-E29243047CDD}" dt="2021-05-31T03:05:39.274" v="479"/>
          <ac:spMkLst>
            <pc:docMk/>
            <pc:sldMk cId="465226345" sldId="329"/>
            <ac:spMk id="40" creationId="{8FD75E6B-F209-47C1-A5AE-513972388A7D}"/>
          </ac:spMkLst>
        </pc:spChg>
        <pc:spChg chg="add del mod">
          <ac:chgData name="Kshitij Srivastava" userId="9ca786a045148134" providerId="Windows Live" clId="Web-{E6AF6C35-9568-4B12-B7B2-E29243047CDD}" dt="2021-05-31T02:37:38.619" v="430"/>
          <ac:spMkLst>
            <pc:docMk/>
            <pc:sldMk cId="465226345" sldId="329"/>
            <ac:spMk id="41" creationId="{99A011B4-C26C-402E-B9B1-E45985750373}"/>
          </ac:spMkLst>
        </pc:spChg>
        <pc:spChg chg="add del mod">
          <ac:chgData name="Kshitij Srivastava" userId="9ca786a045148134" providerId="Windows Live" clId="Web-{E6AF6C35-9568-4B12-B7B2-E29243047CDD}" dt="2021-05-31T03:05:39.274" v="477"/>
          <ac:spMkLst>
            <pc:docMk/>
            <pc:sldMk cId="465226345" sldId="329"/>
            <ac:spMk id="42" creationId="{195E3BE5-9466-43F8-853B-F8E099450634}"/>
          </ac:spMkLst>
        </pc:spChg>
        <pc:spChg chg="add del mod">
          <ac:chgData name="Kshitij Srivastava" userId="9ca786a045148134" providerId="Windows Live" clId="Web-{E6AF6C35-9568-4B12-B7B2-E29243047CDD}" dt="2021-05-31T02:37:08.900" v="422"/>
          <ac:spMkLst>
            <pc:docMk/>
            <pc:sldMk cId="465226345" sldId="329"/>
            <ac:spMk id="43" creationId="{1AE17AAF-8FFC-4659-BB51-2B5A3ECE86E7}"/>
          </ac:spMkLst>
        </pc:spChg>
        <pc:spChg chg="add del mod">
          <ac:chgData name="Kshitij Srivastava" userId="9ca786a045148134" providerId="Windows Live" clId="Web-{E6AF6C35-9568-4B12-B7B2-E29243047CDD}" dt="2021-05-31T03:13:23.701" v="520"/>
          <ac:spMkLst>
            <pc:docMk/>
            <pc:sldMk cId="465226345" sldId="329"/>
            <ac:spMk id="44" creationId="{2E53AE2B-B960-4CEE-9639-DEC74EC2D9DF}"/>
          </ac:spMkLst>
        </pc:spChg>
        <pc:spChg chg="add del mod">
          <ac:chgData name="Kshitij Srivastava" userId="9ca786a045148134" providerId="Windows Live" clId="Web-{E6AF6C35-9568-4B12-B7B2-E29243047CDD}" dt="2021-05-31T02:37:02.854" v="420"/>
          <ac:spMkLst>
            <pc:docMk/>
            <pc:sldMk cId="465226345" sldId="329"/>
            <ac:spMk id="45" creationId="{30C1D576-F6DE-4885-8B8C-C059FB7E6D06}"/>
          </ac:spMkLst>
        </pc:spChg>
        <pc:spChg chg="add del mod">
          <ac:chgData name="Kshitij Srivastava" userId="9ca786a045148134" providerId="Windows Live" clId="Web-{E6AF6C35-9568-4B12-B7B2-E29243047CDD}" dt="2021-05-31T03:13:23.701" v="518"/>
          <ac:spMkLst>
            <pc:docMk/>
            <pc:sldMk cId="465226345" sldId="329"/>
            <ac:spMk id="46" creationId="{19BF6E4D-0F15-47D4-A168-F0A19B8B486E}"/>
          </ac:spMkLst>
        </pc:spChg>
        <pc:spChg chg="add del mod">
          <ac:chgData name="Kshitij Srivastava" userId="9ca786a045148134" providerId="Windows Live" clId="Web-{E6AF6C35-9568-4B12-B7B2-E29243047CDD}" dt="2021-05-31T03:13:23.701" v="516"/>
          <ac:spMkLst>
            <pc:docMk/>
            <pc:sldMk cId="465226345" sldId="329"/>
            <ac:spMk id="48" creationId="{1BB4950C-B932-46FA-9099-76EA66A1A1FC}"/>
          </ac:spMkLst>
        </pc:spChg>
        <pc:spChg chg="add del mod">
          <ac:chgData name="Kshitij Srivastava" userId="9ca786a045148134" providerId="Windows Live" clId="Web-{E6AF6C35-9568-4B12-B7B2-E29243047CDD}" dt="2021-05-31T03:13:23.686" v="514"/>
          <ac:spMkLst>
            <pc:docMk/>
            <pc:sldMk cId="465226345" sldId="329"/>
            <ac:spMk id="50" creationId="{A3F41005-9176-495D-81D6-E9B98C37B9BD}"/>
          </ac:spMkLst>
        </pc:spChg>
        <pc:spChg chg="add del mod">
          <ac:chgData name="Kshitij Srivastava" userId="9ca786a045148134" providerId="Windows Live" clId="Web-{E6AF6C35-9568-4B12-B7B2-E29243047CDD}" dt="2021-05-31T03:25:56.991" v="806"/>
          <ac:spMkLst>
            <pc:docMk/>
            <pc:sldMk cId="465226345" sldId="329"/>
            <ac:spMk id="52" creationId="{D182BD6F-FF98-4751-850B-E038DFC3BEF2}"/>
          </ac:spMkLst>
        </pc:spChg>
        <pc:spChg chg="add del mod">
          <ac:chgData name="Kshitij Srivastava" userId="9ca786a045148134" providerId="Windows Live" clId="Web-{E6AF6C35-9568-4B12-B7B2-E29243047CDD}" dt="2021-05-31T03:25:56.991" v="804"/>
          <ac:spMkLst>
            <pc:docMk/>
            <pc:sldMk cId="465226345" sldId="329"/>
            <ac:spMk id="54" creationId="{DF6625E3-D572-480C-92AF-8585333B9D35}"/>
          </ac:spMkLst>
        </pc:spChg>
        <pc:spChg chg="add del mod">
          <ac:chgData name="Kshitij Srivastava" userId="9ca786a045148134" providerId="Windows Live" clId="Web-{E6AF6C35-9568-4B12-B7B2-E29243047CDD}" dt="2021-05-31T03:25:56.991" v="802"/>
          <ac:spMkLst>
            <pc:docMk/>
            <pc:sldMk cId="465226345" sldId="329"/>
            <ac:spMk id="56" creationId="{2E65D230-3900-49CE-923C-2DB88C973552}"/>
          </ac:spMkLst>
        </pc:spChg>
        <pc:spChg chg="add del mod">
          <ac:chgData name="Kshitij Srivastava" userId="9ca786a045148134" providerId="Windows Live" clId="Web-{E6AF6C35-9568-4B12-B7B2-E29243047CDD}" dt="2021-05-31T03:25:56.991" v="800"/>
          <ac:spMkLst>
            <pc:docMk/>
            <pc:sldMk cId="465226345" sldId="329"/>
            <ac:spMk id="58" creationId="{47E5FE8A-9A26-47CD-9E44-89DA87383017}"/>
          </ac:spMkLst>
        </pc:spChg>
        <pc:spChg chg="add del mod">
          <ac:chgData name="Kshitij Srivastava" userId="9ca786a045148134" providerId="Windows Live" clId="Web-{E6AF6C35-9568-4B12-B7B2-E29243047CDD}" dt="2021-05-31T03:25:39.475" v="791"/>
          <ac:spMkLst>
            <pc:docMk/>
            <pc:sldMk cId="465226345" sldId="329"/>
            <ac:spMk id="61" creationId="{63AEF7FB-655D-4A54-A0AA-8DD7A94E5621}"/>
          </ac:spMkLst>
        </pc:spChg>
        <pc:spChg chg="add del mod">
          <ac:chgData name="Kshitij Srivastava" userId="9ca786a045148134" providerId="Windows Live" clId="Web-{E6AF6C35-9568-4B12-B7B2-E29243047CDD}" dt="2021-05-31T03:25:39.475" v="789"/>
          <ac:spMkLst>
            <pc:docMk/>
            <pc:sldMk cId="465226345" sldId="329"/>
            <ac:spMk id="63" creationId="{E2E6610E-D725-45E4-ACEA-8304517F8D93}"/>
          </ac:spMkLst>
        </pc:spChg>
        <pc:spChg chg="add del mod">
          <ac:chgData name="Kshitij Srivastava" userId="9ca786a045148134" providerId="Windows Live" clId="Web-{E6AF6C35-9568-4B12-B7B2-E29243047CDD}" dt="2021-05-31T03:25:39.475" v="787"/>
          <ac:spMkLst>
            <pc:docMk/>
            <pc:sldMk cId="465226345" sldId="329"/>
            <ac:spMk id="65" creationId="{0BED6DF4-E539-41CA-8A7F-E389F9FC9B29}"/>
          </ac:spMkLst>
        </pc:spChg>
        <pc:spChg chg="add del mod">
          <ac:chgData name="Kshitij Srivastava" userId="9ca786a045148134" providerId="Windows Live" clId="Web-{E6AF6C35-9568-4B12-B7B2-E29243047CDD}" dt="2021-05-31T03:25:39.475" v="785"/>
          <ac:spMkLst>
            <pc:docMk/>
            <pc:sldMk cId="465226345" sldId="329"/>
            <ac:spMk id="67" creationId="{EC99C720-39DF-40AD-AAA6-9E2E288D5E03}"/>
          </ac:spMkLst>
        </pc:spChg>
        <pc:spChg chg="add del mod">
          <ac:chgData name="Kshitij Srivastava" userId="9ca786a045148134" providerId="Windows Live" clId="Web-{E6AF6C35-9568-4B12-B7B2-E29243047CDD}" dt="2021-05-31T03:25:39.475" v="783"/>
          <ac:spMkLst>
            <pc:docMk/>
            <pc:sldMk cId="465226345" sldId="329"/>
            <ac:spMk id="69" creationId="{E0C4E6C8-592F-4444-8B45-B78551D8F0E8}"/>
          </ac:spMkLst>
        </pc:spChg>
        <pc:spChg chg="add del mod">
          <ac:chgData name="Kshitij Srivastava" userId="9ca786a045148134" providerId="Windows Live" clId="Web-{E6AF6C35-9568-4B12-B7B2-E29243047CDD}" dt="2021-05-31T03:25:39.459" v="781"/>
          <ac:spMkLst>
            <pc:docMk/>
            <pc:sldMk cId="465226345" sldId="329"/>
            <ac:spMk id="71" creationId="{1D10C96F-CE9E-4BFC-873F-35B9FCA45D1D}"/>
          </ac:spMkLst>
        </pc:spChg>
        <pc:spChg chg="add del mod">
          <ac:chgData name="Kshitij Srivastava" userId="9ca786a045148134" providerId="Windows Live" clId="Web-{E6AF6C35-9568-4B12-B7B2-E29243047CDD}" dt="2021-05-31T03:25:37.647" v="770"/>
          <ac:spMkLst>
            <pc:docMk/>
            <pc:sldMk cId="465226345" sldId="329"/>
            <ac:spMk id="73" creationId="{0E63742B-A946-4FA3-BCEC-2D25F5C0C453}"/>
          </ac:spMkLst>
        </pc:spChg>
        <pc:spChg chg="add del mod">
          <ac:chgData name="Kshitij Srivastava" userId="9ca786a045148134" providerId="Windows Live" clId="Web-{E6AF6C35-9568-4B12-B7B2-E29243047CDD}" dt="2021-05-31T03:25:37.647" v="768"/>
          <ac:spMkLst>
            <pc:docMk/>
            <pc:sldMk cId="465226345" sldId="329"/>
            <ac:spMk id="75" creationId="{6AF7BDB1-F539-49B0-B708-7150B2DA3A86}"/>
          </ac:spMkLst>
        </pc:spChg>
        <pc:spChg chg="add del mod">
          <ac:chgData name="Kshitij Srivastava" userId="9ca786a045148134" providerId="Windows Live" clId="Web-{E6AF6C35-9568-4B12-B7B2-E29243047CDD}" dt="2021-05-31T03:25:37.647" v="766"/>
          <ac:spMkLst>
            <pc:docMk/>
            <pc:sldMk cId="465226345" sldId="329"/>
            <ac:spMk id="77" creationId="{636FD9E4-EFC1-4697-9475-7ED5D0D92C9C}"/>
          </ac:spMkLst>
        </pc:spChg>
        <pc:spChg chg="add del mod">
          <ac:chgData name="Kshitij Srivastava" userId="9ca786a045148134" providerId="Windows Live" clId="Web-{E6AF6C35-9568-4B12-B7B2-E29243047CDD}" dt="2021-05-31T03:25:37.647" v="764"/>
          <ac:spMkLst>
            <pc:docMk/>
            <pc:sldMk cId="465226345" sldId="329"/>
            <ac:spMk id="79" creationId="{163FABB1-5D69-4037-952C-69C39D58FB96}"/>
          </ac:spMkLst>
        </pc:spChg>
        <pc:spChg chg="add del mod">
          <ac:chgData name="Kshitij Srivastava" userId="9ca786a045148134" providerId="Windows Live" clId="Web-{E6AF6C35-9568-4B12-B7B2-E29243047CDD}" dt="2021-05-31T03:16:05.703" v="643"/>
          <ac:spMkLst>
            <pc:docMk/>
            <pc:sldMk cId="465226345" sldId="329"/>
            <ac:spMk id="82" creationId="{245D4CA1-55CE-4885-9DA6-941A5EEFDCAD}"/>
          </ac:spMkLst>
        </pc:spChg>
        <pc:spChg chg="add del mod">
          <ac:chgData name="Kshitij Srivastava" userId="9ca786a045148134" providerId="Windows Live" clId="Web-{E6AF6C35-9568-4B12-B7B2-E29243047CDD}" dt="2021-05-31T03:16:05.703" v="641"/>
          <ac:spMkLst>
            <pc:docMk/>
            <pc:sldMk cId="465226345" sldId="329"/>
            <ac:spMk id="84" creationId="{A9791F26-E37C-4DA5-90A3-DA5478191268}"/>
          </ac:spMkLst>
        </pc:spChg>
        <pc:spChg chg="add del mod">
          <ac:chgData name="Kshitij Srivastava" userId="9ca786a045148134" providerId="Windows Live" clId="Web-{E6AF6C35-9568-4B12-B7B2-E29243047CDD}" dt="2021-05-31T03:16:05.703" v="639"/>
          <ac:spMkLst>
            <pc:docMk/>
            <pc:sldMk cId="465226345" sldId="329"/>
            <ac:spMk id="86" creationId="{13048824-96A2-4F94-A40E-F81FA2AD6C76}"/>
          </ac:spMkLst>
        </pc:spChg>
        <pc:spChg chg="add del mod">
          <ac:chgData name="Kshitij Srivastava" userId="9ca786a045148134" providerId="Windows Live" clId="Web-{E6AF6C35-9568-4B12-B7B2-E29243047CDD}" dt="2021-05-31T03:16:05.687" v="637"/>
          <ac:spMkLst>
            <pc:docMk/>
            <pc:sldMk cId="465226345" sldId="329"/>
            <ac:spMk id="88" creationId="{93EBF370-5FC7-4E90-8788-D7662E2CDB26}"/>
          </ac:spMkLst>
        </pc:spChg>
        <pc:spChg chg="add del mod">
          <ac:chgData name="Kshitij Srivastava" userId="9ca786a045148134" providerId="Windows Live" clId="Web-{E6AF6C35-9568-4B12-B7B2-E29243047CDD}" dt="2021-05-31T03:25:37.631" v="762"/>
          <ac:spMkLst>
            <pc:docMk/>
            <pc:sldMk cId="465226345" sldId="329"/>
            <ac:spMk id="91" creationId="{05D9ECC8-0C12-4D32-ADFE-3CA9578718B3}"/>
          </ac:spMkLst>
        </pc:spChg>
        <pc:spChg chg="add del mod">
          <ac:chgData name="Kshitij Srivastava" userId="9ca786a045148134" providerId="Windows Live" clId="Web-{E6AF6C35-9568-4B12-B7B2-E29243047CDD}" dt="2021-05-31T03:25:37.631" v="760"/>
          <ac:spMkLst>
            <pc:docMk/>
            <pc:sldMk cId="465226345" sldId="329"/>
            <ac:spMk id="93" creationId="{B80B7147-C47C-4A77-A926-9FFB161B17CB}"/>
          </ac:spMkLst>
        </pc:spChg>
        <pc:spChg chg="add del mod">
          <ac:chgData name="Kshitij Srivastava" userId="9ca786a045148134" providerId="Windows Live" clId="Web-{E6AF6C35-9568-4B12-B7B2-E29243047CDD}" dt="2021-05-31T03:16:25.422" v="657"/>
          <ac:spMkLst>
            <pc:docMk/>
            <pc:sldMk cId="465226345" sldId="329"/>
            <ac:spMk id="95" creationId="{321F6843-8FCB-4282-9CFE-480C0373AA90}"/>
          </ac:spMkLst>
        </pc:spChg>
        <pc:spChg chg="add del mod">
          <ac:chgData name="Kshitij Srivastava" userId="9ca786a045148134" providerId="Windows Live" clId="Web-{E6AF6C35-9568-4B12-B7B2-E29243047CDD}" dt="2021-05-31T03:16:25.422" v="655"/>
          <ac:spMkLst>
            <pc:docMk/>
            <pc:sldMk cId="465226345" sldId="329"/>
            <ac:spMk id="97" creationId="{E997C5E7-57F7-4A84-A96D-7B9791B5626F}"/>
          </ac:spMkLst>
        </pc:spChg>
        <pc:spChg chg="add del mod">
          <ac:chgData name="Kshitij Srivastava" userId="9ca786a045148134" providerId="Windows Live" clId="Web-{E6AF6C35-9568-4B12-B7B2-E29243047CDD}" dt="2021-05-31T03:25:37.631" v="757"/>
          <ac:spMkLst>
            <pc:docMk/>
            <pc:sldMk cId="465226345" sldId="329"/>
            <ac:spMk id="100" creationId="{05D9ECC8-0C12-4D32-ADFE-3CA9578718B3}"/>
          </ac:spMkLst>
        </pc:spChg>
        <pc:spChg chg="add del mod">
          <ac:chgData name="Kshitij Srivastava" userId="9ca786a045148134" providerId="Windows Live" clId="Web-{E6AF6C35-9568-4B12-B7B2-E29243047CDD}" dt="2021-05-31T03:25:37.631" v="755"/>
          <ac:spMkLst>
            <pc:docMk/>
            <pc:sldMk cId="465226345" sldId="329"/>
            <ac:spMk id="102" creationId="{B80B7147-C47C-4A77-A926-9FFB161B17CB}"/>
          </ac:spMkLst>
        </pc:spChg>
        <pc:spChg chg="add del mod">
          <ac:chgData name="Kshitij Srivastava" userId="9ca786a045148134" providerId="Windows Live" clId="Web-{E6AF6C35-9568-4B12-B7B2-E29243047CDD}" dt="2021-05-31T03:25:37.631" v="753"/>
          <ac:spMkLst>
            <pc:docMk/>
            <pc:sldMk cId="465226345" sldId="329"/>
            <ac:spMk id="104" creationId="{321F6843-8FCB-4282-9CFE-480C0373AA90}"/>
          </ac:spMkLst>
        </pc:spChg>
        <pc:spChg chg="add del mod">
          <ac:chgData name="Kshitij Srivastava" userId="9ca786a045148134" providerId="Windows Live" clId="Web-{E6AF6C35-9568-4B12-B7B2-E29243047CDD}" dt="2021-05-31T03:25:37.631" v="751"/>
          <ac:spMkLst>
            <pc:docMk/>
            <pc:sldMk cId="465226345" sldId="329"/>
            <ac:spMk id="106" creationId="{E997C5E7-57F7-4A84-A96D-7B9791B5626F}"/>
          </ac:spMkLst>
        </pc:spChg>
        <pc:spChg chg="add del mod ord">
          <ac:chgData name="Kshitij Srivastava" userId="9ca786a045148134" providerId="Windows Live" clId="Web-{E6AF6C35-9568-4B12-B7B2-E29243047CDD}" dt="2021-05-31T03:25:39.459" v="779"/>
          <ac:spMkLst>
            <pc:docMk/>
            <pc:sldMk cId="465226345" sldId="329"/>
            <ac:spMk id="109" creationId="{3142B54E-F420-4139-B1A2-12B423469D8E}"/>
          </ac:spMkLst>
        </pc:spChg>
        <pc:spChg chg="add del">
          <ac:chgData name="Kshitij Srivastava" userId="9ca786a045148134" providerId="Windows Live" clId="Web-{E6AF6C35-9568-4B12-B7B2-E29243047CDD}" dt="2021-05-31T03:25:58.631" v="807"/>
          <ac:spMkLst>
            <pc:docMk/>
            <pc:sldMk cId="465226345" sldId="329"/>
            <ac:spMk id="111" creationId="{1B074503-8FAF-442E-A210-C073D0A6C7DF}"/>
          </ac:spMkLst>
        </pc:spChg>
        <pc:picChg chg="add mod">
          <ac:chgData name="Kshitij Srivastava" userId="9ca786a045148134" providerId="Windows Live" clId="Web-{E6AF6C35-9568-4B12-B7B2-E29243047CDD}" dt="2021-05-31T03:18:07.189" v="697" actId="1076"/>
          <ac:picMkLst>
            <pc:docMk/>
            <pc:sldMk cId="465226345" sldId="329"/>
            <ac:picMk id="4" creationId="{3CC34535-8F06-4CD2-BB2E-7059CFB38AD8}"/>
          </ac:picMkLst>
        </pc:picChg>
        <pc:picChg chg="add mod">
          <ac:chgData name="Kshitij Srivastava" userId="9ca786a045148134" providerId="Windows Live" clId="Web-{E6AF6C35-9568-4B12-B7B2-E29243047CDD}" dt="2021-05-31T03:18:08.236" v="698" actId="1076"/>
          <ac:picMkLst>
            <pc:docMk/>
            <pc:sldMk cId="465226345" sldId="329"/>
            <ac:picMk id="19" creationId="{63A78BA3-EF48-4D08-8A4A-528653645858}"/>
          </ac:picMkLst>
        </pc:picChg>
        <pc:picChg chg="add mod">
          <ac:chgData name="Kshitij Srivastava" userId="9ca786a045148134" providerId="Windows Live" clId="Web-{E6AF6C35-9568-4B12-B7B2-E29243047CDD}" dt="2021-05-31T03:18:04.907" v="695" actId="1076"/>
          <ac:picMkLst>
            <pc:docMk/>
            <pc:sldMk cId="465226345" sldId="329"/>
            <ac:picMk id="20" creationId="{B82A4B45-5EB9-406F-9B15-A54959D5AAC2}"/>
          </ac:picMkLst>
        </pc:picChg>
        <pc:picChg chg="add mod">
          <ac:chgData name="Kshitij Srivastava" userId="9ca786a045148134" providerId="Windows Live" clId="Web-{E6AF6C35-9568-4B12-B7B2-E29243047CDD}" dt="2021-05-31T03:18:09.392" v="699" actId="1076"/>
          <ac:picMkLst>
            <pc:docMk/>
            <pc:sldMk cId="465226345" sldId="329"/>
            <ac:picMk id="21" creationId="{D36AAEDF-E732-4109-A059-A5CFA3DD022C}"/>
          </ac:picMkLst>
        </pc:picChg>
        <pc:picChg chg="add del mod">
          <ac:chgData name="Kshitij Srivastava" userId="9ca786a045148134" providerId="Windows Live" clId="Web-{E6AF6C35-9568-4B12-B7B2-E29243047CDD}" dt="2021-05-31T03:25:37.662" v="778"/>
          <ac:picMkLst>
            <pc:docMk/>
            <pc:sldMk cId="465226345" sldId="329"/>
            <ac:picMk id="22" creationId="{F50848E1-CEAC-412A-AB34-64EF6AC2545A}"/>
          </ac:picMkLst>
        </pc:picChg>
        <pc:picChg chg="add del mod">
          <ac:chgData name="Kshitij Srivastava" userId="9ca786a045148134" providerId="Windows Live" clId="Web-{E6AF6C35-9568-4B12-B7B2-E29243047CDD}" dt="2021-05-31T03:25:37.662" v="777"/>
          <ac:picMkLst>
            <pc:docMk/>
            <pc:sldMk cId="465226345" sldId="329"/>
            <ac:picMk id="23" creationId="{FD553653-3560-4243-B62B-6EEC0556AA9E}"/>
          </ac:picMkLst>
        </pc:picChg>
        <pc:picChg chg="add del mod">
          <ac:chgData name="Kshitij Srivastava" userId="9ca786a045148134" providerId="Windows Live" clId="Web-{E6AF6C35-9568-4B12-B7B2-E29243047CDD}" dt="2021-05-31T03:25:37.662" v="776"/>
          <ac:picMkLst>
            <pc:docMk/>
            <pc:sldMk cId="465226345" sldId="329"/>
            <ac:picMk id="24" creationId="{EB75EE7E-D225-459E-903D-0B0C2E81734F}"/>
          </ac:picMkLst>
        </pc:picChg>
        <pc:picChg chg="add del mod">
          <ac:chgData name="Kshitij Srivastava" userId="9ca786a045148134" providerId="Windows Live" clId="Web-{E6AF6C35-9568-4B12-B7B2-E29243047CDD}" dt="2021-05-31T03:25:37.647" v="775"/>
          <ac:picMkLst>
            <pc:docMk/>
            <pc:sldMk cId="465226345" sldId="329"/>
            <ac:picMk id="25" creationId="{56CD0F5F-6E7F-42F4-8650-51F3DC249B74}"/>
          </ac:picMkLst>
        </pc:picChg>
        <pc:picChg chg="add del mod">
          <ac:chgData name="Kshitij Srivastava" userId="9ca786a045148134" providerId="Windows Live" clId="Web-{E6AF6C35-9568-4B12-B7B2-E29243047CDD}" dt="2021-05-31T03:25:37.647" v="774"/>
          <ac:picMkLst>
            <pc:docMk/>
            <pc:sldMk cId="465226345" sldId="329"/>
            <ac:picMk id="26" creationId="{9A459340-B4F3-46E4-9D4E-1AA3749BD8DF}"/>
          </ac:picMkLst>
        </pc:picChg>
        <pc:picChg chg="add del mod">
          <ac:chgData name="Kshitij Srivastava" userId="9ca786a045148134" providerId="Windows Live" clId="Web-{E6AF6C35-9568-4B12-B7B2-E29243047CDD}" dt="2021-05-31T03:25:37.647" v="773"/>
          <ac:picMkLst>
            <pc:docMk/>
            <pc:sldMk cId="465226345" sldId="329"/>
            <ac:picMk id="27" creationId="{1F4BC21D-9B53-4AB0-A59A-15CE0CB7592D}"/>
          </ac:picMkLst>
        </pc:picChg>
        <pc:picChg chg="add del mod">
          <ac:chgData name="Kshitij Srivastava" userId="9ca786a045148134" providerId="Windows Live" clId="Web-{E6AF6C35-9568-4B12-B7B2-E29243047CDD}" dt="2021-05-31T03:25:37.647" v="772"/>
          <ac:picMkLst>
            <pc:docMk/>
            <pc:sldMk cId="465226345" sldId="329"/>
            <ac:picMk id="28" creationId="{8B038B1B-4F0B-45F6-96AD-9476765AC42F}"/>
          </ac:picMkLst>
        </pc:picChg>
        <pc:picChg chg="add del mod">
          <ac:chgData name="Kshitij Srivastava" userId="9ca786a045148134" providerId="Windows Live" clId="Web-{E6AF6C35-9568-4B12-B7B2-E29243047CDD}" dt="2021-05-31T03:25:37.647" v="771"/>
          <ac:picMkLst>
            <pc:docMk/>
            <pc:sldMk cId="465226345" sldId="329"/>
            <ac:picMk id="29" creationId="{A08E30B8-B92F-4D29-AE2A-B3E4F3F0F8FF}"/>
          </ac:picMkLst>
        </pc:picChg>
        <pc:picChg chg="add del mod">
          <ac:chgData name="Kshitij Srivastava" userId="9ca786a045148134" providerId="Windows Live" clId="Web-{E6AF6C35-9568-4B12-B7B2-E29243047CDD}" dt="2021-05-31T03:25:27.194" v="746"/>
          <ac:picMkLst>
            <pc:docMk/>
            <pc:sldMk cId="465226345" sldId="329"/>
            <ac:picMk id="110" creationId="{E73AC808-1D42-4D25-B67B-5AAE2FF22808}"/>
          </ac:picMkLst>
        </pc:picChg>
        <pc:cxnChg chg="add mod">
          <ac:chgData name="Kshitij Srivastava" userId="9ca786a045148134" providerId="Windows Live" clId="Web-{E6AF6C35-9568-4B12-B7B2-E29243047CDD}" dt="2021-05-31T03:05:03.086" v="451" actId="1076"/>
          <ac:cxnSpMkLst>
            <pc:docMk/>
            <pc:sldMk cId="465226345" sldId="329"/>
            <ac:cxnSpMk id="5" creationId="{EDC4DB05-0360-4F2C-87C0-233FEEC8D974}"/>
          </ac:cxnSpMkLst>
        </pc:cxnChg>
        <pc:cxnChg chg="add mod">
          <ac:chgData name="Kshitij Srivastava" userId="9ca786a045148134" providerId="Windows Live" clId="Web-{E6AF6C35-9568-4B12-B7B2-E29243047CDD}" dt="2021-05-31T03:05:03.102" v="453" actId="1076"/>
          <ac:cxnSpMkLst>
            <pc:docMk/>
            <pc:sldMk cId="465226345" sldId="329"/>
            <ac:cxnSpMk id="7" creationId="{F6785E60-FEC5-4CA8-BC09-1B1F04026D18}"/>
          </ac:cxnSpMkLst>
        </pc:cxnChg>
        <pc:cxnChg chg="add del mod">
          <ac:chgData name="Kshitij Srivastava" userId="9ca786a045148134" providerId="Windows Live" clId="Web-{E6AF6C35-9568-4B12-B7B2-E29243047CDD}" dt="2021-05-31T02:37:38.635" v="438"/>
          <ac:cxnSpMkLst>
            <pc:docMk/>
            <pc:sldMk cId="465226345" sldId="329"/>
            <ac:cxnSpMk id="8" creationId="{3865849B-E222-4BE4-B78C-C915408E39A8}"/>
          </ac:cxnSpMkLst>
        </pc:cxnChg>
        <pc:cxnChg chg="add mod">
          <ac:chgData name="Kshitij Srivastava" userId="9ca786a045148134" providerId="Windows Live" clId="Web-{E6AF6C35-9568-4B12-B7B2-E29243047CDD}" dt="2021-05-31T03:05:03.117" v="455" actId="1076"/>
          <ac:cxnSpMkLst>
            <pc:docMk/>
            <pc:sldMk cId="465226345" sldId="329"/>
            <ac:cxnSpMk id="9" creationId="{C0407280-489A-4CB0-B1F5-91800878DB26}"/>
          </ac:cxnSpMkLst>
        </pc:cxnChg>
        <pc:cxnChg chg="add del mod">
          <ac:chgData name="Kshitij Srivastava" userId="9ca786a045148134" providerId="Windows Live" clId="Web-{E6AF6C35-9568-4B12-B7B2-E29243047CDD}" dt="2021-05-31T03:09:23.558" v="512"/>
          <ac:cxnSpMkLst>
            <pc:docMk/>
            <pc:sldMk cId="465226345" sldId="329"/>
            <ac:cxnSpMk id="11" creationId="{6813F682-97B8-4DC8-9B22-371CE6B201E5}"/>
          </ac:cxnSpMkLst>
        </pc:cxnChg>
        <pc:cxnChg chg="add del mod">
          <ac:chgData name="Kshitij Srivastava" userId="9ca786a045148134" providerId="Windows Live" clId="Web-{E6AF6C35-9568-4B12-B7B2-E29243047CDD}" dt="2021-05-31T02:37:38.635" v="436"/>
          <ac:cxnSpMkLst>
            <pc:docMk/>
            <pc:sldMk cId="465226345" sldId="329"/>
            <ac:cxnSpMk id="12" creationId="{51D19D8A-D411-45B1-9836-92288CB8E759}"/>
          </ac:cxnSpMkLst>
        </pc:cxnChg>
        <pc:cxnChg chg="add del mod">
          <ac:chgData name="Kshitij Srivastava" userId="9ca786a045148134" providerId="Windows Live" clId="Web-{E6AF6C35-9568-4B12-B7B2-E29243047CDD}" dt="2021-05-31T03:07:41.244" v="495"/>
          <ac:cxnSpMkLst>
            <pc:docMk/>
            <pc:sldMk cId="465226345" sldId="329"/>
            <ac:cxnSpMk id="12" creationId="{D57FA568-BE2A-4CCA-A53F-3A9E4F4C95E9}"/>
          </ac:cxnSpMkLst>
        </pc:cxnChg>
        <pc:cxnChg chg="add del mod">
          <ac:chgData name="Kshitij Srivastava" userId="9ca786a045148134" providerId="Windows Live" clId="Web-{E6AF6C35-9568-4B12-B7B2-E29243047CDD}" dt="2021-05-31T03:25:30.006" v="748"/>
          <ac:cxnSpMkLst>
            <pc:docMk/>
            <pc:sldMk cId="465226345" sldId="329"/>
            <ac:cxnSpMk id="16" creationId="{9ADD73C8-E7AE-4BDC-96AD-39A4D729E54E}"/>
          </ac:cxnSpMkLst>
        </pc:cxnChg>
        <pc:cxnChg chg="add del mod">
          <ac:chgData name="Kshitij Srivastava" userId="9ca786a045148134" providerId="Windows Live" clId="Web-{E6AF6C35-9568-4B12-B7B2-E29243047CDD}" dt="2021-05-31T02:37:38.635" v="434"/>
          <ac:cxnSpMkLst>
            <pc:docMk/>
            <pc:sldMk cId="465226345" sldId="329"/>
            <ac:cxnSpMk id="16" creationId="{A1D42ACA-B877-4E99-8F19-7D7ACE972D53}"/>
          </ac:cxnSpMkLst>
        </pc:cxnChg>
        <pc:cxnChg chg="add del mod">
          <ac:chgData name="Kshitij Srivastava" userId="9ca786a045148134" providerId="Windows Live" clId="Web-{E6AF6C35-9568-4B12-B7B2-E29243047CDD}" dt="2021-05-31T02:36:35.119" v="404"/>
          <ac:cxnSpMkLst>
            <pc:docMk/>
            <pc:sldMk cId="465226345" sldId="329"/>
            <ac:cxnSpMk id="31" creationId="{D1F4F05C-B025-43C7-8B9E-90AF6060614A}"/>
          </ac:cxnSpMkLst>
        </pc:cxnChg>
        <pc:cxnChg chg="add del mod">
          <ac:chgData name="Kshitij Srivastava" userId="9ca786a045148134" providerId="Windows Live" clId="Web-{E6AF6C35-9568-4B12-B7B2-E29243047CDD}" dt="2021-05-31T02:36:35.119" v="402"/>
          <ac:cxnSpMkLst>
            <pc:docMk/>
            <pc:sldMk cId="465226345" sldId="329"/>
            <ac:cxnSpMk id="33" creationId="{B2C436A9-9010-46CB-AF3C-957194F49657}"/>
          </ac:cxnSpMkLst>
        </pc:cxnChg>
        <pc:cxnChg chg="add mod">
          <ac:chgData name="Kshitij Srivastava" userId="9ca786a045148134" providerId="Windows Live" clId="Web-{E6AF6C35-9568-4B12-B7B2-E29243047CDD}" dt="2021-05-31T03:05:17.602" v="459" actId="1076"/>
          <ac:cxnSpMkLst>
            <pc:docMk/>
            <pc:sldMk cId="465226345" sldId="329"/>
            <ac:cxnSpMk id="35" creationId="{0495D6AB-DA88-485A-940D-46F9B766D197}"/>
          </ac:cxnSpMkLst>
        </pc:cxnChg>
        <pc:cxnChg chg="add del mod">
          <ac:chgData name="Kshitij Srivastava" userId="9ca786a045148134" providerId="Windows Live" clId="Web-{E6AF6C35-9568-4B12-B7B2-E29243047CDD}" dt="2021-05-31T02:36:35.119" v="400"/>
          <ac:cxnSpMkLst>
            <pc:docMk/>
            <pc:sldMk cId="465226345" sldId="329"/>
            <ac:cxnSpMk id="35" creationId="{DB7F1599-FE5A-40A3-96B9-0021AAF49718}"/>
          </ac:cxnSpMkLst>
        </pc:cxnChg>
        <pc:cxnChg chg="add del mod">
          <ac:chgData name="Kshitij Srivastava" userId="9ca786a045148134" providerId="Windows Live" clId="Web-{E6AF6C35-9568-4B12-B7B2-E29243047CDD}" dt="2021-05-31T03:25:50.147" v="796"/>
          <ac:cxnSpMkLst>
            <pc:docMk/>
            <pc:sldMk cId="465226345" sldId="329"/>
            <ac:cxnSpMk id="37" creationId="{82BFC62B-1B29-49D3-85AF-536B7E02FEE6}"/>
          </ac:cxnSpMkLst>
        </pc:cxnChg>
        <pc:cxnChg chg="add del mod">
          <ac:chgData name="Kshitij Srivastava" userId="9ca786a045148134" providerId="Windows Live" clId="Web-{E6AF6C35-9568-4B12-B7B2-E29243047CDD}" dt="2021-05-31T03:25:47.928" v="795"/>
          <ac:cxnSpMkLst>
            <pc:docMk/>
            <pc:sldMk cId="465226345" sldId="329"/>
            <ac:cxnSpMk id="39" creationId="{3CCFED7B-390C-40B4-831B-17083E320DE7}"/>
          </ac:cxnSpMkLst>
        </pc:cxnChg>
        <pc:cxnChg chg="add del mod">
          <ac:chgData name="Kshitij Srivastava" userId="9ca786a045148134" providerId="Windows Live" clId="Web-{E6AF6C35-9568-4B12-B7B2-E29243047CDD}" dt="2021-05-31T02:37:38.635" v="431"/>
          <ac:cxnSpMkLst>
            <pc:docMk/>
            <pc:sldMk cId="465226345" sldId="329"/>
            <ac:cxnSpMk id="40" creationId="{4B076AA4-8305-4909-8DE3-A2B3C463A0BE}"/>
          </ac:cxnSpMkLst>
        </pc:cxnChg>
        <pc:cxnChg chg="add del mod">
          <ac:chgData name="Kshitij Srivastava" userId="9ca786a045148134" providerId="Windows Live" clId="Web-{E6AF6C35-9568-4B12-B7B2-E29243047CDD}" dt="2021-05-31T03:05:39.274" v="478"/>
          <ac:cxnSpMkLst>
            <pc:docMk/>
            <pc:sldMk cId="465226345" sldId="329"/>
            <ac:cxnSpMk id="41" creationId="{1662B9E7-13A7-458C-B08E-A60941994EE1}"/>
          </ac:cxnSpMkLst>
        </pc:cxnChg>
        <pc:cxnChg chg="add del mod">
          <ac:chgData name="Kshitij Srivastava" userId="9ca786a045148134" providerId="Windows Live" clId="Web-{E6AF6C35-9568-4B12-B7B2-E29243047CDD}" dt="2021-05-31T02:37:38.619" v="429"/>
          <ac:cxnSpMkLst>
            <pc:docMk/>
            <pc:sldMk cId="465226345" sldId="329"/>
            <ac:cxnSpMk id="42" creationId="{2E1C07AE-FCF9-40ED-A109-86C26574F95F}"/>
          </ac:cxnSpMkLst>
        </pc:cxnChg>
        <pc:cxnChg chg="add del mod">
          <ac:chgData name="Kshitij Srivastava" userId="9ca786a045148134" providerId="Windows Live" clId="Web-{E6AF6C35-9568-4B12-B7B2-E29243047CDD}" dt="2021-05-31T03:05:39.274" v="476"/>
          <ac:cxnSpMkLst>
            <pc:docMk/>
            <pc:sldMk cId="465226345" sldId="329"/>
            <ac:cxnSpMk id="43" creationId="{F063BD6E-2CA1-4FD4-BA75-0157CA3C096C}"/>
          </ac:cxnSpMkLst>
        </pc:cxnChg>
        <pc:cxnChg chg="add del mod">
          <ac:chgData name="Kshitij Srivastava" userId="9ca786a045148134" providerId="Windows Live" clId="Web-{E6AF6C35-9568-4B12-B7B2-E29243047CDD}" dt="2021-05-31T02:37:04.463" v="421"/>
          <ac:cxnSpMkLst>
            <pc:docMk/>
            <pc:sldMk cId="465226345" sldId="329"/>
            <ac:cxnSpMk id="44" creationId="{7F604BCF-8662-48A8-A081-764F04A29C8D}"/>
          </ac:cxnSpMkLst>
        </pc:cxnChg>
        <pc:cxnChg chg="add del mod">
          <ac:chgData name="Kshitij Srivastava" userId="9ca786a045148134" providerId="Windows Live" clId="Web-{E6AF6C35-9568-4B12-B7B2-E29243047CDD}" dt="2021-05-31T03:13:23.701" v="519"/>
          <ac:cxnSpMkLst>
            <pc:docMk/>
            <pc:sldMk cId="465226345" sldId="329"/>
            <ac:cxnSpMk id="45" creationId="{D7B77E58-68DE-4C2E-BFAC-40658F37C0F1}"/>
          </ac:cxnSpMkLst>
        </pc:cxnChg>
        <pc:cxnChg chg="add del mod">
          <ac:chgData name="Kshitij Srivastava" userId="9ca786a045148134" providerId="Windows Live" clId="Web-{E6AF6C35-9568-4B12-B7B2-E29243047CDD}" dt="2021-05-31T02:37:38.619" v="428"/>
          <ac:cxnSpMkLst>
            <pc:docMk/>
            <pc:sldMk cId="465226345" sldId="329"/>
            <ac:cxnSpMk id="46" creationId="{A9B27278-6D68-40A7-B53E-9BB6930DC0CA}"/>
          </ac:cxnSpMkLst>
        </pc:cxnChg>
        <pc:cxnChg chg="add del">
          <ac:chgData name="Kshitij Srivastava" userId="9ca786a045148134" providerId="Windows Live" clId="Web-{E6AF6C35-9568-4B12-B7B2-E29243047CDD}" dt="2021-05-31T02:37:45.244" v="442"/>
          <ac:cxnSpMkLst>
            <pc:docMk/>
            <pc:sldMk cId="465226345" sldId="329"/>
            <ac:cxnSpMk id="47" creationId="{189E7501-8049-4DFB-A57B-8A9796EE555D}"/>
          </ac:cxnSpMkLst>
        </pc:cxnChg>
        <pc:cxnChg chg="add del mod">
          <ac:chgData name="Kshitij Srivastava" userId="9ca786a045148134" providerId="Windows Live" clId="Web-{E6AF6C35-9568-4B12-B7B2-E29243047CDD}" dt="2021-05-31T03:13:23.701" v="517"/>
          <ac:cxnSpMkLst>
            <pc:docMk/>
            <pc:sldMk cId="465226345" sldId="329"/>
            <ac:cxnSpMk id="47" creationId="{1CFEE99A-D8AA-45D1-826A-0ADC28641415}"/>
          </ac:cxnSpMkLst>
        </pc:cxnChg>
        <pc:cxnChg chg="add del mod">
          <ac:chgData name="Kshitij Srivastava" userId="9ca786a045148134" providerId="Windows Live" clId="Web-{E6AF6C35-9568-4B12-B7B2-E29243047CDD}" dt="2021-05-31T03:13:23.686" v="515"/>
          <ac:cxnSpMkLst>
            <pc:docMk/>
            <pc:sldMk cId="465226345" sldId="329"/>
            <ac:cxnSpMk id="49" creationId="{BA515EA2-F568-4371-A574-8451B00091E1}"/>
          </ac:cxnSpMkLst>
        </pc:cxnChg>
        <pc:cxnChg chg="add del mod">
          <ac:chgData name="Kshitij Srivastava" userId="9ca786a045148134" providerId="Windows Live" clId="Web-{E6AF6C35-9568-4B12-B7B2-E29243047CDD}" dt="2021-05-31T03:13:23.686" v="513"/>
          <ac:cxnSpMkLst>
            <pc:docMk/>
            <pc:sldMk cId="465226345" sldId="329"/>
            <ac:cxnSpMk id="51" creationId="{F809FECC-DBF7-46D1-9272-0A98FD0A03CF}"/>
          </ac:cxnSpMkLst>
        </pc:cxnChg>
        <pc:cxnChg chg="add del mod">
          <ac:chgData name="Kshitij Srivastava" userId="9ca786a045148134" providerId="Windows Live" clId="Web-{E6AF6C35-9568-4B12-B7B2-E29243047CDD}" dt="2021-05-31T03:25:56.991" v="805"/>
          <ac:cxnSpMkLst>
            <pc:docMk/>
            <pc:sldMk cId="465226345" sldId="329"/>
            <ac:cxnSpMk id="53" creationId="{6043EFBD-E9E2-4860-B274-244D3B6DE9E2}"/>
          </ac:cxnSpMkLst>
        </pc:cxnChg>
        <pc:cxnChg chg="add del mod">
          <ac:chgData name="Kshitij Srivastava" userId="9ca786a045148134" providerId="Windows Live" clId="Web-{E6AF6C35-9568-4B12-B7B2-E29243047CDD}" dt="2021-05-31T03:25:56.991" v="803"/>
          <ac:cxnSpMkLst>
            <pc:docMk/>
            <pc:sldMk cId="465226345" sldId="329"/>
            <ac:cxnSpMk id="55" creationId="{22B7C0EF-DE2E-4F82-91DA-EF4A1676E13F}"/>
          </ac:cxnSpMkLst>
        </pc:cxnChg>
        <pc:cxnChg chg="add del mod">
          <ac:chgData name="Kshitij Srivastava" userId="9ca786a045148134" providerId="Windows Live" clId="Web-{E6AF6C35-9568-4B12-B7B2-E29243047CDD}" dt="2021-05-31T03:25:56.991" v="801"/>
          <ac:cxnSpMkLst>
            <pc:docMk/>
            <pc:sldMk cId="465226345" sldId="329"/>
            <ac:cxnSpMk id="57" creationId="{EC5684DF-D7DF-42B2-B685-53BF9C671950}"/>
          </ac:cxnSpMkLst>
        </pc:cxnChg>
        <pc:cxnChg chg="add del mod">
          <ac:chgData name="Kshitij Srivastava" userId="9ca786a045148134" providerId="Windows Live" clId="Web-{E6AF6C35-9568-4B12-B7B2-E29243047CDD}" dt="2021-05-31T03:25:56.991" v="799"/>
          <ac:cxnSpMkLst>
            <pc:docMk/>
            <pc:sldMk cId="465226345" sldId="329"/>
            <ac:cxnSpMk id="59" creationId="{1A3A8B15-D159-4CFA-A2F7-D5BC9875DBB5}"/>
          </ac:cxnSpMkLst>
        </pc:cxnChg>
        <pc:cxnChg chg="add del mod">
          <ac:chgData name="Kshitij Srivastava" userId="9ca786a045148134" providerId="Windows Live" clId="Web-{E6AF6C35-9568-4B12-B7B2-E29243047CDD}" dt="2021-05-31T03:25:56.975" v="798"/>
          <ac:cxnSpMkLst>
            <pc:docMk/>
            <pc:sldMk cId="465226345" sldId="329"/>
            <ac:cxnSpMk id="60" creationId="{51F787CB-52C1-4F92-B5B9-E738542A5980}"/>
          </ac:cxnSpMkLst>
        </pc:cxnChg>
        <pc:cxnChg chg="add del mod">
          <ac:chgData name="Kshitij Srivastava" userId="9ca786a045148134" providerId="Windows Live" clId="Web-{E6AF6C35-9568-4B12-B7B2-E29243047CDD}" dt="2021-05-31T03:25:39.475" v="790"/>
          <ac:cxnSpMkLst>
            <pc:docMk/>
            <pc:sldMk cId="465226345" sldId="329"/>
            <ac:cxnSpMk id="62" creationId="{3B41204A-0FC0-4BF9-A0DE-16614FF552E4}"/>
          </ac:cxnSpMkLst>
        </pc:cxnChg>
        <pc:cxnChg chg="add del mod">
          <ac:chgData name="Kshitij Srivastava" userId="9ca786a045148134" providerId="Windows Live" clId="Web-{E6AF6C35-9568-4B12-B7B2-E29243047CDD}" dt="2021-05-31T03:25:39.475" v="788"/>
          <ac:cxnSpMkLst>
            <pc:docMk/>
            <pc:sldMk cId="465226345" sldId="329"/>
            <ac:cxnSpMk id="64" creationId="{86D9C7C5-C89C-4B44-A7A9-082FDCCDF437}"/>
          </ac:cxnSpMkLst>
        </pc:cxnChg>
        <pc:cxnChg chg="add del mod">
          <ac:chgData name="Kshitij Srivastava" userId="9ca786a045148134" providerId="Windows Live" clId="Web-{E6AF6C35-9568-4B12-B7B2-E29243047CDD}" dt="2021-05-31T03:25:39.475" v="786"/>
          <ac:cxnSpMkLst>
            <pc:docMk/>
            <pc:sldMk cId="465226345" sldId="329"/>
            <ac:cxnSpMk id="66" creationId="{1904E2F3-AC03-4510-8B7F-9F8FC5F31674}"/>
          </ac:cxnSpMkLst>
        </pc:cxnChg>
        <pc:cxnChg chg="add del mod">
          <ac:chgData name="Kshitij Srivastava" userId="9ca786a045148134" providerId="Windows Live" clId="Web-{E6AF6C35-9568-4B12-B7B2-E29243047CDD}" dt="2021-05-31T03:25:39.475" v="784"/>
          <ac:cxnSpMkLst>
            <pc:docMk/>
            <pc:sldMk cId="465226345" sldId="329"/>
            <ac:cxnSpMk id="68" creationId="{2A5CCE42-EFB4-4F10-BBBE-17F37EC7D720}"/>
          </ac:cxnSpMkLst>
        </pc:cxnChg>
        <pc:cxnChg chg="add del mod">
          <ac:chgData name="Kshitij Srivastava" userId="9ca786a045148134" providerId="Windows Live" clId="Web-{E6AF6C35-9568-4B12-B7B2-E29243047CDD}" dt="2021-05-31T03:25:39.475" v="782"/>
          <ac:cxnSpMkLst>
            <pc:docMk/>
            <pc:sldMk cId="465226345" sldId="329"/>
            <ac:cxnSpMk id="70" creationId="{126A76C9-04C4-4479-9380-C1C58292C6C3}"/>
          </ac:cxnSpMkLst>
        </pc:cxnChg>
        <pc:cxnChg chg="add del mod">
          <ac:chgData name="Kshitij Srivastava" userId="9ca786a045148134" providerId="Windows Live" clId="Web-{E6AF6C35-9568-4B12-B7B2-E29243047CDD}" dt="2021-05-31T03:25:39.459" v="780"/>
          <ac:cxnSpMkLst>
            <pc:docMk/>
            <pc:sldMk cId="465226345" sldId="329"/>
            <ac:cxnSpMk id="72" creationId="{68AC1193-0A68-49EF-B08B-FB30117479CB}"/>
          </ac:cxnSpMkLst>
        </pc:cxnChg>
        <pc:cxnChg chg="add del mod">
          <ac:chgData name="Kshitij Srivastava" userId="9ca786a045148134" providerId="Windows Live" clId="Web-{E6AF6C35-9568-4B12-B7B2-E29243047CDD}" dt="2021-05-31T03:25:37.647" v="769"/>
          <ac:cxnSpMkLst>
            <pc:docMk/>
            <pc:sldMk cId="465226345" sldId="329"/>
            <ac:cxnSpMk id="74" creationId="{52F42670-8988-4621-91A0-AE2E8712D100}"/>
          </ac:cxnSpMkLst>
        </pc:cxnChg>
        <pc:cxnChg chg="add del mod">
          <ac:chgData name="Kshitij Srivastava" userId="9ca786a045148134" providerId="Windows Live" clId="Web-{E6AF6C35-9568-4B12-B7B2-E29243047CDD}" dt="2021-05-31T03:25:37.647" v="767"/>
          <ac:cxnSpMkLst>
            <pc:docMk/>
            <pc:sldMk cId="465226345" sldId="329"/>
            <ac:cxnSpMk id="76" creationId="{C0EAEB94-FDFB-4260-8049-75DF1CD3BFE8}"/>
          </ac:cxnSpMkLst>
        </pc:cxnChg>
        <pc:cxnChg chg="add del mod">
          <ac:chgData name="Kshitij Srivastava" userId="9ca786a045148134" providerId="Windows Live" clId="Web-{E6AF6C35-9568-4B12-B7B2-E29243047CDD}" dt="2021-05-31T03:25:37.647" v="765"/>
          <ac:cxnSpMkLst>
            <pc:docMk/>
            <pc:sldMk cId="465226345" sldId="329"/>
            <ac:cxnSpMk id="78" creationId="{C5934F83-DD69-48AF-AB6A-C1D484400369}"/>
          </ac:cxnSpMkLst>
        </pc:cxnChg>
        <pc:cxnChg chg="add del mod">
          <ac:chgData name="Kshitij Srivastava" userId="9ca786a045148134" providerId="Windows Live" clId="Web-{E6AF6C35-9568-4B12-B7B2-E29243047CDD}" dt="2021-05-31T03:16:08.453" v="644"/>
          <ac:cxnSpMkLst>
            <pc:docMk/>
            <pc:sldMk cId="465226345" sldId="329"/>
            <ac:cxnSpMk id="80" creationId="{42B6514D-A934-40F3-ADAA-19473B8E62A1}"/>
          </ac:cxnSpMkLst>
        </pc:cxnChg>
        <pc:cxnChg chg="add del mod">
          <ac:chgData name="Kshitij Srivastava" userId="9ca786a045148134" providerId="Windows Live" clId="Web-{E6AF6C35-9568-4B12-B7B2-E29243047CDD}" dt="2021-05-31T03:25:37.631" v="763"/>
          <ac:cxnSpMkLst>
            <pc:docMk/>
            <pc:sldMk cId="465226345" sldId="329"/>
            <ac:cxnSpMk id="81" creationId="{11098DAF-C44C-469D-90CD-C33D67BEBE50}"/>
          </ac:cxnSpMkLst>
        </pc:cxnChg>
        <pc:cxnChg chg="add del mod">
          <ac:chgData name="Kshitij Srivastava" userId="9ca786a045148134" providerId="Windows Live" clId="Web-{E6AF6C35-9568-4B12-B7B2-E29243047CDD}" dt="2021-05-31T03:16:05.703" v="642"/>
          <ac:cxnSpMkLst>
            <pc:docMk/>
            <pc:sldMk cId="465226345" sldId="329"/>
            <ac:cxnSpMk id="83" creationId="{6AB0D8B5-E8F9-4A3D-B892-FD1D10CE8644}"/>
          </ac:cxnSpMkLst>
        </pc:cxnChg>
        <pc:cxnChg chg="add del mod">
          <ac:chgData name="Kshitij Srivastava" userId="9ca786a045148134" providerId="Windows Live" clId="Web-{E6AF6C35-9568-4B12-B7B2-E29243047CDD}" dt="2021-05-31T03:16:05.703" v="640"/>
          <ac:cxnSpMkLst>
            <pc:docMk/>
            <pc:sldMk cId="465226345" sldId="329"/>
            <ac:cxnSpMk id="85" creationId="{E4102A9F-5BBD-433F-8CEB-A38AB71D346F}"/>
          </ac:cxnSpMkLst>
        </pc:cxnChg>
        <pc:cxnChg chg="add del mod">
          <ac:chgData name="Kshitij Srivastava" userId="9ca786a045148134" providerId="Windows Live" clId="Web-{E6AF6C35-9568-4B12-B7B2-E29243047CDD}" dt="2021-05-31T03:16:05.703" v="638"/>
          <ac:cxnSpMkLst>
            <pc:docMk/>
            <pc:sldMk cId="465226345" sldId="329"/>
            <ac:cxnSpMk id="87" creationId="{E2CCD59A-2D8F-4498-B01E-012C106B19B9}"/>
          </ac:cxnSpMkLst>
        </pc:cxnChg>
        <pc:cxnChg chg="add del mod">
          <ac:chgData name="Kshitij Srivastava" userId="9ca786a045148134" providerId="Windows Live" clId="Web-{E6AF6C35-9568-4B12-B7B2-E29243047CDD}" dt="2021-05-31T03:16:05.687" v="636"/>
          <ac:cxnSpMkLst>
            <pc:docMk/>
            <pc:sldMk cId="465226345" sldId="329"/>
            <ac:cxnSpMk id="89" creationId="{4B1E7D31-7A42-4FD8-AB30-E94789C0C586}"/>
          </ac:cxnSpMkLst>
        </pc:cxnChg>
        <pc:cxnChg chg="add del mod">
          <ac:chgData name="Kshitij Srivastava" userId="9ca786a045148134" providerId="Windows Live" clId="Web-{E6AF6C35-9568-4B12-B7B2-E29243047CDD}" dt="2021-05-31T03:16:05.687" v="635"/>
          <ac:cxnSpMkLst>
            <pc:docMk/>
            <pc:sldMk cId="465226345" sldId="329"/>
            <ac:cxnSpMk id="90" creationId="{A153B254-1AF9-4FCD-9669-6AFA429C3BED}"/>
          </ac:cxnSpMkLst>
        </pc:cxnChg>
        <pc:cxnChg chg="add del mod">
          <ac:chgData name="Kshitij Srivastava" userId="9ca786a045148134" providerId="Windows Live" clId="Web-{E6AF6C35-9568-4B12-B7B2-E29243047CDD}" dt="2021-05-31T03:25:37.631" v="761"/>
          <ac:cxnSpMkLst>
            <pc:docMk/>
            <pc:sldMk cId="465226345" sldId="329"/>
            <ac:cxnSpMk id="92" creationId="{229B4229-6F85-4F96-9221-29880BAD5F3B}"/>
          </ac:cxnSpMkLst>
        </pc:cxnChg>
        <pc:cxnChg chg="add del mod">
          <ac:chgData name="Kshitij Srivastava" userId="9ca786a045148134" providerId="Windows Live" clId="Web-{E6AF6C35-9568-4B12-B7B2-E29243047CDD}" dt="2021-05-31T03:25:37.631" v="759"/>
          <ac:cxnSpMkLst>
            <pc:docMk/>
            <pc:sldMk cId="465226345" sldId="329"/>
            <ac:cxnSpMk id="94" creationId="{40D0BBA8-C2D7-4D05-8664-52C73D148397}"/>
          </ac:cxnSpMkLst>
        </pc:cxnChg>
        <pc:cxnChg chg="add del mod">
          <ac:chgData name="Kshitij Srivastava" userId="9ca786a045148134" providerId="Windows Live" clId="Web-{E6AF6C35-9568-4B12-B7B2-E29243047CDD}" dt="2021-05-31T03:16:25.422" v="656"/>
          <ac:cxnSpMkLst>
            <pc:docMk/>
            <pc:sldMk cId="465226345" sldId="329"/>
            <ac:cxnSpMk id="96" creationId="{B4999C1C-04CE-4595-AE15-E7B51AECC0B7}"/>
          </ac:cxnSpMkLst>
        </pc:cxnChg>
        <pc:cxnChg chg="add del mod">
          <ac:chgData name="Kshitij Srivastava" userId="9ca786a045148134" providerId="Windows Live" clId="Web-{E6AF6C35-9568-4B12-B7B2-E29243047CDD}" dt="2021-05-31T03:16:26.313" v="658"/>
          <ac:cxnSpMkLst>
            <pc:docMk/>
            <pc:sldMk cId="465226345" sldId="329"/>
            <ac:cxnSpMk id="98" creationId="{E2A790BF-5318-40CB-9862-0A23C7956005}"/>
          </ac:cxnSpMkLst>
        </pc:cxnChg>
        <pc:cxnChg chg="add del mod">
          <ac:chgData name="Kshitij Srivastava" userId="9ca786a045148134" providerId="Windows Live" clId="Web-{E6AF6C35-9568-4B12-B7B2-E29243047CDD}" dt="2021-05-31T03:25:37.631" v="758"/>
          <ac:cxnSpMkLst>
            <pc:docMk/>
            <pc:sldMk cId="465226345" sldId="329"/>
            <ac:cxnSpMk id="99" creationId="{97AF77E5-DC75-40F3-AA70-679BBEA61DAD}"/>
          </ac:cxnSpMkLst>
        </pc:cxnChg>
        <pc:cxnChg chg="add del mod">
          <ac:chgData name="Kshitij Srivastava" userId="9ca786a045148134" providerId="Windows Live" clId="Web-{E6AF6C35-9568-4B12-B7B2-E29243047CDD}" dt="2021-05-31T03:25:37.631" v="756"/>
          <ac:cxnSpMkLst>
            <pc:docMk/>
            <pc:sldMk cId="465226345" sldId="329"/>
            <ac:cxnSpMk id="101" creationId="{229B4229-6F85-4F96-9221-29880BAD5F3B}"/>
          </ac:cxnSpMkLst>
        </pc:cxnChg>
        <pc:cxnChg chg="add del mod">
          <ac:chgData name="Kshitij Srivastava" userId="9ca786a045148134" providerId="Windows Live" clId="Web-{E6AF6C35-9568-4B12-B7B2-E29243047CDD}" dt="2021-05-31T03:25:37.631" v="754"/>
          <ac:cxnSpMkLst>
            <pc:docMk/>
            <pc:sldMk cId="465226345" sldId="329"/>
            <ac:cxnSpMk id="103" creationId="{40D0BBA8-C2D7-4D05-8664-52C73D148397}"/>
          </ac:cxnSpMkLst>
        </pc:cxnChg>
        <pc:cxnChg chg="add del mod">
          <ac:chgData name="Kshitij Srivastava" userId="9ca786a045148134" providerId="Windows Live" clId="Web-{E6AF6C35-9568-4B12-B7B2-E29243047CDD}" dt="2021-05-31T03:25:37.631" v="752"/>
          <ac:cxnSpMkLst>
            <pc:docMk/>
            <pc:sldMk cId="465226345" sldId="329"/>
            <ac:cxnSpMk id="105" creationId="{B4999C1C-04CE-4595-AE15-E7B51AECC0B7}"/>
          </ac:cxnSpMkLst>
        </pc:cxnChg>
        <pc:cxnChg chg="add del mod">
          <ac:chgData name="Kshitij Srivastava" userId="9ca786a045148134" providerId="Windows Live" clId="Web-{E6AF6C35-9568-4B12-B7B2-E29243047CDD}" dt="2021-05-31T03:25:37.616" v="750"/>
          <ac:cxnSpMkLst>
            <pc:docMk/>
            <pc:sldMk cId="465226345" sldId="329"/>
            <ac:cxnSpMk id="107" creationId="{E2A790BF-5318-40CB-9862-0A23C7956005}"/>
          </ac:cxnSpMkLst>
        </pc:cxnChg>
        <pc:cxnChg chg="add del mod">
          <ac:chgData name="Kshitij Srivastava" userId="9ca786a045148134" providerId="Windows Live" clId="Web-{E6AF6C35-9568-4B12-B7B2-E29243047CDD}" dt="2021-05-31T03:25:37.616" v="749"/>
          <ac:cxnSpMkLst>
            <pc:docMk/>
            <pc:sldMk cId="465226345" sldId="329"/>
            <ac:cxnSpMk id="108" creationId="{97AF77E5-DC75-40F3-AA70-679BBEA61DAD}"/>
          </ac:cxnSpMkLst>
        </pc:cxnChg>
      </pc:sldChg>
      <pc:sldChg chg="addSp delSp modSp addAnim modAnim addCm">
        <pc:chgData name="Kshitij Srivastava" userId="9ca786a045148134" providerId="Windows Live" clId="Web-{E6AF6C35-9568-4B12-B7B2-E29243047CDD}" dt="2021-05-31T03:44:37.455" v="1046"/>
        <pc:sldMkLst>
          <pc:docMk/>
          <pc:sldMk cId="3248071539" sldId="330"/>
        </pc:sldMkLst>
        <pc:spChg chg="add mod">
          <ac:chgData name="Kshitij Srivastava" userId="9ca786a045148134" providerId="Windows Live" clId="Web-{E6AF6C35-9568-4B12-B7B2-E29243047CDD}" dt="2021-05-31T02:06:26.400" v="102" actId="20577"/>
          <ac:spMkLst>
            <pc:docMk/>
            <pc:sldMk cId="3248071539" sldId="330"/>
            <ac:spMk id="3" creationId="{0963D5AE-1F62-4B95-B2BC-D1E3918C01F7}"/>
          </ac:spMkLst>
        </pc:spChg>
        <pc:spChg chg="add mod">
          <ac:chgData name="Kshitij Srivastava" userId="9ca786a045148134" providerId="Windows Live" clId="Web-{E6AF6C35-9568-4B12-B7B2-E29243047CDD}" dt="2021-05-31T02:16:39.603" v="226" actId="1076"/>
          <ac:spMkLst>
            <pc:docMk/>
            <pc:sldMk cId="3248071539" sldId="330"/>
            <ac:spMk id="4" creationId="{B437E9EF-6C09-4E84-BAA3-7058834BB3CA}"/>
          </ac:spMkLst>
        </pc:spChg>
        <pc:spChg chg="add del mod">
          <ac:chgData name="Kshitij Srivastava" userId="9ca786a045148134" providerId="Windows Live" clId="Web-{E6AF6C35-9568-4B12-B7B2-E29243047CDD}" dt="2021-05-31T02:13:51.775" v="202"/>
          <ac:spMkLst>
            <pc:docMk/>
            <pc:sldMk cId="3248071539" sldId="330"/>
            <ac:spMk id="6" creationId="{F98D26EE-2CA5-442C-BF02-65FA6EFE6F58}"/>
          </ac:spMkLst>
        </pc:spChg>
        <pc:spChg chg="add del mod">
          <ac:chgData name="Kshitij Srivastava" userId="9ca786a045148134" providerId="Windows Live" clId="Web-{E6AF6C35-9568-4B12-B7B2-E29243047CDD}" dt="2021-05-31T02:13:51.759" v="200"/>
          <ac:spMkLst>
            <pc:docMk/>
            <pc:sldMk cId="3248071539" sldId="330"/>
            <ac:spMk id="10" creationId="{0EF4AD53-4552-4329-B285-7A8BA6E2460D}"/>
          </ac:spMkLst>
        </pc:spChg>
        <pc:spChg chg="add del mod">
          <ac:chgData name="Kshitij Srivastava" userId="9ca786a045148134" providerId="Windows Live" clId="Web-{E6AF6C35-9568-4B12-B7B2-E29243047CDD}" dt="2021-05-31T02:13:51.759" v="198"/>
          <ac:spMkLst>
            <pc:docMk/>
            <pc:sldMk cId="3248071539" sldId="330"/>
            <ac:spMk id="14" creationId="{B64075EC-30AE-41A4-92D8-C73014375450}"/>
          </ac:spMkLst>
        </pc:spChg>
        <pc:spChg chg="add del mod">
          <ac:chgData name="Kshitij Srivastava" userId="9ca786a045148134" providerId="Windows Live" clId="Web-{E6AF6C35-9568-4B12-B7B2-E29243047CDD}" dt="2021-05-31T02:13:51.759" v="196"/>
          <ac:spMkLst>
            <pc:docMk/>
            <pc:sldMk cId="3248071539" sldId="330"/>
            <ac:spMk id="18" creationId="{6113C364-C17D-4F18-856B-CEF236694BF8}"/>
          </ac:spMkLst>
        </pc:spChg>
        <pc:spChg chg="add mod">
          <ac:chgData name="Kshitij Srivastava" userId="9ca786a045148134" providerId="Windows Live" clId="Web-{E6AF6C35-9568-4B12-B7B2-E29243047CDD}" dt="2021-05-31T02:14:32.447" v="214" actId="1076"/>
          <ac:spMkLst>
            <pc:docMk/>
            <pc:sldMk cId="3248071539" sldId="330"/>
            <ac:spMk id="20" creationId="{C2ACD3F6-4CFB-4FFC-8E9A-19A081F742AC}"/>
          </ac:spMkLst>
        </pc:spChg>
        <pc:spChg chg="add mod">
          <ac:chgData name="Kshitij Srivastava" userId="9ca786a045148134" providerId="Windows Live" clId="Web-{E6AF6C35-9568-4B12-B7B2-E29243047CDD}" dt="2021-05-31T02:14:32.462" v="216" actId="1076"/>
          <ac:spMkLst>
            <pc:docMk/>
            <pc:sldMk cId="3248071539" sldId="330"/>
            <ac:spMk id="24" creationId="{33F9FED1-D203-414C-8145-444B22A2EDC8}"/>
          </ac:spMkLst>
        </pc:spChg>
        <pc:spChg chg="add del mod">
          <ac:chgData name="Kshitij Srivastava" userId="9ca786a045148134" providerId="Windows Live" clId="Web-{E6AF6C35-9568-4B12-B7B2-E29243047CDD}" dt="2021-05-31T02:16:58.447" v="233"/>
          <ac:spMkLst>
            <pc:docMk/>
            <pc:sldMk cId="3248071539" sldId="330"/>
            <ac:spMk id="26" creationId="{F6964113-D2B7-4FA8-8BCA-F399848864C4}"/>
          </ac:spMkLst>
        </pc:spChg>
        <pc:spChg chg="add del mod">
          <ac:chgData name="Kshitij Srivastava" userId="9ca786a045148134" providerId="Windows Live" clId="Web-{E6AF6C35-9568-4B12-B7B2-E29243047CDD}" dt="2021-05-31T02:16:58.447" v="231"/>
          <ac:spMkLst>
            <pc:docMk/>
            <pc:sldMk cId="3248071539" sldId="330"/>
            <ac:spMk id="30" creationId="{0C659F2B-D53E-4E48-9480-C2B327CB3931}"/>
          </ac:spMkLst>
        </pc:spChg>
        <pc:spChg chg="add del mod">
          <ac:chgData name="Kshitij Srivastava" userId="9ca786a045148134" providerId="Windows Live" clId="Web-{E6AF6C35-9568-4B12-B7B2-E29243047CDD}" dt="2021-05-31T02:16:58.447" v="229"/>
          <ac:spMkLst>
            <pc:docMk/>
            <pc:sldMk cId="3248071539" sldId="330"/>
            <ac:spMk id="34" creationId="{1E8766E1-8F29-42A5-BA08-FBA8B4BF8C90}"/>
          </ac:spMkLst>
        </pc:spChg>
        <pc:spChg chg="add del mod">
          <ac:chgData name="Kshitij Srivastava" userId="9ca786a045148134" providerId="Windows Live" clId="Web-{E6AF6C35-9568-4B12-B7B2-E29243047CDD}" dt="2021-05-31T02:16:58.447" v="227"/>
          <ac:spMkLst>
            <pc:docMk/>
            <pc:sldMk cId="3248071539" sldId="330"/>
            <ac:spMk id="38" creationId="{481F5843-655A-4D72-8784-49731C15DC20}"/>
          </ac:spMkLst>
        </pc:spChg>
        <pc:spChg chg="add mod">
          <ac:chgData name="Kshitij Srivastava" userId="9ca786a045148134" providerId="Windows Live" clId="Web-{E6AF6C35-9568-4B12-B7B2-E29243047CDD}" dt="2021-05-31T02:20:15.196" v="268" actId="1076"/>
          <ac:spMkLst>
            <pc:docMk/>
            <pc:sldMk cId="3248071539" sldId="330"/>
            <ac:spMk id="41" creationId="{C52FDDB3-A8DF-4244-8D86-FA443C03C886}"/>
          </ac:spMkLst>
        </pc:spChg>
        <pc:spChg chg="add mod">
          <ac:chgData name="Kshitij Srivastava" userId="9ca786a045148134" providerId="Windows Live" clId="Web-{E6AF6C35-9568-4B12-B7B2-E29243047CDD}" dt="2021-05-31T02:20:25.196" v="269" actId="1076"/>
          <ac:spMkLst>
            <pc:docMk/>
            <pc:sldMk cId="3248071539" sldId="330"/>
            <ac:spMk id="43" creationId="{33F19745-6A5C-4899-B870-E378E86DE01E}"/>
          </ac:spMkLst>
        </pc:spChg>
        <pc:spChg chg="add del mod">
          <ac:chgData name="Kshitij Srivastava" userId="9ca786a045148134" providerId="Windows Live" clId="Web-{E6AF6C35-9568-4B12-B7B2-E29243047CDD}" dt="2021-05-31T03:44:37.455" v="1046"/>
          <ac:spMkLst>
            <pc:docMk/>
            <pc:sldMk cId="3248071539" sldId="330"/>
            <ac:spMk id="44" creationId="{ED28C6D4-8CB1-4123-892E-4F3121C98021}"/>
          </ac:spMkLst>
        </pc:spChg>
        <pc:spChg chg="add mod">
          <ac:chgData name="Kshitij Srivastava" userId="9ca786a045148134" providerId="Windows Live" clId="Web-{E6AF6C35-9568-4B12-B7B2-E29243047CDD}" dt="2021-05-31T02:21:12.821" v="298" actId="1076"/>
          <ac:spMkLst>
            <pc:docMk/>
            <pc:sldMk cId="3248071539" sldId="330"/>
            <ac:spMk id="45" creationId="{F827617E-6392-4641-8D07-9435C00C59DF}"/>
          </ac:spMkLst>
        </pc:spChg>
        <pc:picChg chg="add mod ord">
          <ac:chgData name="Kshitij Srivastava" userId="9ca786a045148134" providerId="Windows Live" clId="Web-{E6AF6C35-9568-4B12-B7B2-E29243047CDD}" dt="2021-05-31T02:18:43.384" v="254" actId="1076"/>
          <ac:picMkLst>
            <pc:docMk/>
            <pc:sldMk cId="3248071539" sldId="330"/>
            <ac:picMk id="42" creationId="{E41BD121-4CEB-4D4B-A443-43A2800DACF0}"/>
          </ac:picMkLst>
        </pc:picChg>
        <pc:picChg chg="add mod">
          <ac:chgData name="Kshitij Srivastava" userId="9ca786a045148134" providerId="Windows Live" clId="Web-{E6AF6C35-9568-4B12-B7B2-E29243047CDD}" dt="2021-05-31T02:21:42.946" v="302"/>
          <ac:picMkLst>
            <pc:docMk/>
            <pc:sldMk cId="3248071539" sldId="330"/>
            <ac:picMk id="46" creationId="{93FC5505-1C07-453D-8EE6-4398E4898F09}"/>
          </ac:picMkLst>
        </pc:picChg>
        <pc:cxnChg chg="add del mod">
          <ac:chgData name="Kshitij Srivastava" userId="9ca786a045148134" providerId="Windows Live" clId="Web-{E6AF6C35-9568-4B12-B7B2-E29243047CDD}" dt="2021-05-31T02:13:51.775" v="201"/>
          <ac:cxnSpMkLst>
            <pc:docMk/>
            <pc:sldMk cId="3248071539" sldId="330"/>
            <ac:cxnSpMk id="8" creationId="{256E912B-8861-41DB-8B2A-513722DF6F22}"/>
          </ac:cxnSpMkLst>
        </pc:cxnChg>
        <pc:cxnChg chg="add del mod">
          <ac:chgData name="Kshitij Srivastava" userId="9ca786a045148134" providerId="Windows Live" clId="Web-{E6AF6C35-9568-4B12-B7B2-E29243047CDD}" dt="2021-05-31T02:13:51.759" v="199"/>
          <ac:cxnSpMkLst>
            <pc:docMk/>
            <pc:sldMk cId="3248071539" sldId="330"/>
            <ac:cxnSpMk id="12" creationId="{4D307D1B-7578-4CC3-815B-D4A13E03749B}"/>
          </ac:cxnSpMkLst>
        </pc:cxnChg>
        <pc:cxnChg chg="add del mod">
          <ac:chgData name="Kshitij Srivastava" userId="9ca786a045148134" providerId="Windows Live" clId="Web-{E6AF6C35-9568-4B12-B7B2-E29243047CDD}" dt="2021-05-31T02:13:51.759" v="197"/>
          <ac:cxnSpMkLst>
            <pc:docMk/>
            <pc:sldMk cId="3248071539" sldId="330"/>
            <ac:cxnSpMk id="16" creationId="{E71D858C-DF3F-4C23-AF15-A4BC8D3E93F8}"/>
          </ac:cxnSpMkLst>
        </pc:cxnChg>
        <pc:cxnChg chg="add mod">
          <ac:chgData name="Kshitij Srivastava" userId="9ca786a045148134" providerId="Windows Live" clId="Web-{E6AF6C35-9568-4B12-B7B2-E29243047CDD}" dt="2021-05-31T02:14:32.447" v="215" actId="1076"/>
          <ac:cxnSpMkLst>
            <pc:docMk/>
            <pc:sldMk cId="3248071539" sldId="330"/>
            <ac:cxnSpMk id="22" creationId="{E82535E7-6EB8-4DA1-A4DC-DB2DEB52F907}"/>
          </ac:cxnSpMkLst>
        </pc:cxnChg>
        <pc:cxnChg chg="add del mod">
          <ac:chgData name="Kshitij Srivastava" userId="9ca786a045148134" providerId="Windows Live" clId="Web-{E6AF6C35-9568-4B12-B7B2-E29243047CDD}" dt="2021-05-31T02:16:58.447" v="232"/>
          <ac:cxnSpMkLst>
            <pc:docMk/>
            <pc:sldMk cId="3248071539" sldId="330"/>
            <ac:cxnSpMk id="28" creationId="{1898E51B-44AF-4FD6-A6CF-AF2685B0EEF6}"/>
          </ac:cxnSpMkLst>
        </pc:cxnChg>
        <pc:cxnChg chg="add del mod">
          <ac:chgData name="Kshitij Srivastava" userId="9ca786a045148134" providerId="Windows Live" clId="Web-{E6AF6C35-9568-4B12-B7B2-E29243047CDD}" dt="2021-05-31T02:16:58.447" v="230"/>
          <ac:cxnSpMkLst>
            <pc:docMk/>
            <pc:sldMk cId="3248071539" sldId="330"/>
            <ac:cxnSpMk id="32" creationId="{5318B89F-690E-455A-83A6-6D805F7191EF}"/>
          </ac:cxnSpMkLst>
        </pc:cxnChg>
        <pc:cxnChg chg="add del mod">
          <ac:chgData name="Kshitij Srivastava" userId="9ca786a045148134" providerId="Windows Live" clId="Web-{E6AF6C35-9568-4B12-B7B2-E29243047CDD}" dt="2021-05-31T02:16:58.447" v="228"/>
          <ac:cxnSpMkLst>
            <pc:docMk/>
            <pc:sldMk cId="3248071539" sldId="330"/>
            <ac:cxnSpMk id="36" creationId="{1B31AD3F-A036-4AD0-B7A7-6C6DBD4AACAE}"/>
          </ac:cxnSpMkLst>
        </pc:cxnChg>
        <pc:cxnChg chg="add mod">
          <ac:chgData name="Kshitij Srivastava" userId="9ca786a045148134" providerId="Windows Live" clId="Web-{E6AF6C35-9568-4B12-B7B2-E29243047CDD}" dt="2021-05-31T02:14:32.525" v="224" actId="1076"/>
          <ac:cxnSpMkLst>
            <pc:docMk/>
            <pc:sldMk cId="3248071539" sldId="330"/>
            <ac:cxnSpMk id="40" creationId="{842C0B88-BC02-47DF-8CFE-2B82E4810762}"/>
          </ac:cxnSpMkLst>
        </pc:cxnChg>
      </pc:sldChg>
      <pc:sldChg chg="del">
        <pc:chgData name="Kshitij Srivastava" userId="9ca786a045148134" providerId="Windows Live" clId="Web-{E6AF6C35-9568-4B12-B7B2-E29243047CDD}" dt="2021-05-31T03:53:21.760" v="1359"/>
        <pc:sldMkLst>
          <pc:docMk/>
          <pc:sldMk cId="552471201" sldId="333"/>
        </pc:sldMkLst>
      </pc:sldChg>
      <pc:sldChg chg="modSp">
        <pc:chgData name="Kshitij Srivastava" userId="9ca786a045148134" providerId="Windows Live" clId="Web-{E6AF6C35-9568-4B12-B7B2-E29243047CDD}" dt="2021-05-31T01:54:00.806" v="4" actId="20577"/>
        <pc:sldMkLst>
          <pc:docMk/>
          <pc:sldMk cId="2291202018" sldId="421"/>
        </pc:sldMkLst>
        <pc:spChg chg="mod">
          <ac:chgData name="Kshitij Srivastava" userId="9ca786a045148134" providerId="Windows Live" clId="Web-{E6AF6C35-9568-4B12-B7B2-E29243047CDD}" dt="2021-05-31T01:54:00.806" v="4" actId="20577"/>
          <ac:spMkLst>
            <pc:docMk/>
            <pc:sldMk cId="2291202018" sldId="421"/>
            <ac:spMk id="3" creationId="{F1A3C148-1963-493B-9E83-F6599EF277D7}"/>
          </ac:spMkLst>
        </pc:spChg>
      </pc:sldChg>
      <pc:sldChg chg="modSp">
        <pc:chgData name="Kshitij Srivastava" userId="9ca786a045148134" providerId="Windows Live" clId="Web-{E6AF6C35-9568-4B12-B7B2-E29243047CDD}" dt="2021-05-31T01:54:25.103" v="8" actId="20577"/>
        <pc:sldMkLst>
          <pc:docMk/>
          <pc:sldMk cId="1749312452" sldId="423"/>
        </pc:sldMkLst>
        <pc:spChg chg="mod">
          <ac:chgData name="Kshitij Srivastava" userId="9ca786a045148134" providerId="Windows Live" clId="Web-{E6AF6C35-9568-4B12-B7B2-E29243047CDD}" dt="2021-05-31T01:54:25.103" v="8" actId="20577"/>
          <ac:spMkLst>
            <pc:docMk/>
            <pc:sldMk cId="1749312452" sldId="423"/>
            <ac:spMk id="3" creationId="{F1A3C148-1963-493B-9E83-F6599EF277D7}"/>
          </ac:spMkLst>
        </pc:spChg>
      </pc:sldChg>
      <pc:sldChg chg="modSp">
        <pc:chgData name="Kshitij Srivastava" userId="9ca786a045148134" providerId="Windows Live" clId="Web-{E6AF6C35-9568-4B12-B7B2-E29243047CDD}" dt="2021-05-31T01:54:38.524" v="9" actId="20577"/>
        <pc:sldMkLst>
          <pc:docMk/>
          <pc:sldMk cId="3047363202" sldId="424"/>
        </pc:sldMkLst>
        <pc:spChg chg="mod">
          <ac:chgData name="Kshitij Srivastava" userId="9ca786a045148134" providerId="Windows Live" clId="Web-{E6AF6C35-9568-4B12-B7B2-E29243047CDD}" dt="2021-05-31T01:54:38.524" v="9" actId="20577"/>
          <ac:spMkLst>
            <pc:docMk/>
            <pc:sldMk cId="3047363202" sldId="424"/>
            <ac:spMk id="3" creationId="{F1A3C148-1963-493B-9E83-F6599EF277D7}"/>
          </ac:spMkLst>
        </pc:spChg>
      </pc:sldChg>
      <pc:sldChg chg="modSp">
        <pc:chgData name="Kshitij Srivastava" userId="9ca786a045148134" providerId="Windows Live" clId="Web-{E6AF6C35-9568-4B12-B7B2-E29243047CDD}" dt="2021-05-31T01:54:43.274" v="10" actId="20577"/>
        <pc:sldMkLst>
          <pc:docMk/>
          <pc:sldMk cId="1832170708" sldId="425"/>
        </pc:sldMkLst>
        <pc:spChg chg="mod">
          <ac:chgData name="Kshitij Srivastava" userId="9ca786a045148134" providerId="Windows Live" clId="Web-{E6AF6C35-9568-4B12-B7B2-E29243047CDD}" dt="2021-05-31T01:54:43.274" v="10" actId="20577"/>
          <ac:spMkLst>
            <pc:docMk/>
            <pc:sldMk cId="1832170708" sldId="425"/>
            <ac:spMk id="3" creationId="{F1A3C148-1963-493B-9E83-F6599EF277D7}"/>
          </ac:spMkLst>
        </pc:spChg>
      </pc:sldChg>
      <pc:sldChg chg="del">
        <pc:chgData name="Kshitij Srivastava" userId="9ca786a045148134" providerId="Windows Live" clId="Web-{E6AF6C35-9568-4B12-B7B2-E29243047CDD}" dt="2021-05-31T01:55:19.978" v="11"/>
        <pc:sldMkLst>
          <pc:docMk/>
          <pc:sldMk cId="3450421996" sldId="475"/>
        </pc:sldMkLst>
      </pc:sldChg>
      <pc:sldChg chg="addSp delSp modSp add replId">
        <pc:chgData name="Kshitij Srivastava" userId="9ca786a045148134" providerId="Windows Live" clId="Web-{E6AF6C35-9568-4B12-B7B2-E29243047CDD}" dt="2021-05-31T03:33:36.824" v="991" actId="1076"/>
        <pc:sldMkLst>
          <pc:docMk/>
          <pc:sldMk cId="837934682" sldId="495"/>
        </pc:sldMkLst>
        <pc:spChg chg="mod">
          <ac:chgData name="Kshitij Srivastava" userId="9ca786a045148134" providerId="Windows Live" clId="Web-{E6AF6C35-9568-4B12-B7B2-E29243047CDD}" dt="2021-05-31T03:33:36.824" v="991" actId="1076"/>
          <ac:spMkLst>
            <pc:docMk/>
            <pc:sldMk cId="837934682" sldId="495"/>
            <ac:spMk id="13" creationId="{04C25F7F-D12C-41DF-A12B-FE4ABBA4ECB0}"/>
          </ac:spMkLst>
        </pc:spChg>
        <pc:spChg chg="add del">
          <ac:chgData name="Kshitij Srivastava" userId="9ca786a045148134" providerId="Windows Live" clId="Web-{E6AF6C35-9568-4B12-B7B2-E29243047CDD}" dt="2021-05-31T03:25:03.240" v="743"/>
          <ac:spMkLst>
            <pc:docMk/>
            <pc:sldMk cId="837934682" sldId="495"/>
            <ac:spMk id="14" creationId="{B8F7B967-437D-4720-AC25-D7228AFF993C}"/>
          </ac:spMkLst>
        </pc:spChg>
        <pc:spChg chg="del">
          <ac:chgData name="Kshitij Srivastava" userId="9ca786a045148134" providerId="Windows Live" clId="Web-{E6AF6C35-9568-4B12-B7B2-E29243047CDD}" dt="2021-05-31T03:33:15.355" v="971"/>
          <ac:spMkLst>
            <pc:docMk/>
            <pc:sldMk cId="837934682" sldId="495"/>
            <ac:spMk id="52" creationId="{D182BD6F-FF98-4751-850B-E038DFC3BEF2}"/>
          </ac:spMkLst>
        </pc:spChg>
        <pc:spChg chg="del">
          <ac:chgData name="Kshitij Srivastava" userId="9ca786a045148134" providerId="Windows Live" clId="Web-{E6AF6C35-9568-4B12-B7B2-E29243047CDD}" dt="2021-05-31T03:33:15.355" v="969"/>
          <ac:spMkLst>
            <pc:docMk/>
            <pc:sldMk cId="837934682" sldId="495"/>
            <ac:spMk id="54" creationId="{DF6625E3-D572-480C-92AF-8585333B9D35}"/>
          </ac:spMkLst>
        </pc:spChg>
        <pc:spChg chg="del">
          <ac:chgData name="Kshitij Srivastava" userId="9ca786a045148134" providerId="Windows Live" clId="Web-{E6AF6C35-9568-4B12-B7B2-E29243047CDD}" dt="2021-05-31T03:33:15.355" v="967"/>
          <ac:spMkLst>
            <pc:docMk/>
            <pc:sldMk cId="837934682" sldId="495"/>
            <ac:spMk id="56" creationId="{2E65D230-3900-49CE-923C-2DB88C973552}"/>
          </ac:spMkLst>
        </pc:spChg>
        <pc:spChg chg="del">
          <ac:chgData name="Kshitij Srivastava" userId="9ca786a045148134" providerId="Windows Live" clId="Web-{E6AF6C35-9568-4B12-B7B2-E29243047CDD}" dt="2021-05-31T03:33:15.355" v="965"/>
          <ac:spMkLst>
            <pc:docMk/>
            <pc:sldMk cId="837934682" sldId="495"/>
            <ac:spMk id="58" creationId="{47E5FE8A-9A26-47CD-9E44-89DA87383017}"/>
          </ac:spMkLst>
        </pc:spChg>
        <pc:spChg chg="del">
          <ac:chgData name="Kshitij Srivastava" userId="9ca786a045148134" providerId="Windows Live" clId="Web-{E6AF6C35-9568-4B12-B7B2-E29243047CDD}" dt="2021-05-31T03:33:31.074" v="989"/>
          <ac:spMkLst>
            <pc:docMk/>
            <pc:sldMk cId="837934682" sldId="495"/>
            <ac:spMk id="77" creationId="{636FD9E4-EFC1-4697-9475-7ED5D0D92C9C}"/>
          </ac:spMkLst>
        </pc:spChg>
        <pc:spChg chg="del">
          <ac:chgData name="Kshitij Srivastava" userId="9ca786a045148134" providerId="Windows Live" clId="Web-{E6AF6C35-9568-4B12-B7B2-E29243047CDD}" dt="2021-05-31T03:33:31.074" v="988"/>
          <ac:spMkLst>
            <pc:docMk/>
            <pc:sldMk cId="837934682" sldId="495"/>
            <ac:spMk id="79" creationId="{163FABB1-5D69-4037-952C-69C39D58FB96}"/>
          </ac:spMkLst>
        </pc:spChg>
        <pc:spChg chg="del">
          <ac:chgData name="Kshitij Srivastava" userId="9ca786a045148134" providerId="Windows Live" clId="Web-{E6AF6C35-9568-4B12-B7B2-E29243047CDD}" dt="2021-05-31T03:33:31.074" v="987"/>
          <ac:spMkLst>
            <pc:docMk/>
            <pc:sldMk cId="837934682" sldId="495"/>
            <ac:spMk id="91" creationId="{05D9ECC8-0C12-4D32-ADFE-3CA9578718B3}"/>
          </ac:spMkLst>
        </pc:spChg>
        <pc:spChg chg="del">
          <ac:chgData name="Kshitij Srivastava" userId="9ca786a045148134" providerId="Windows Live" clId="Web-{E6AF6C35-9568-4B12-B7B2-E29243047CDD}" dt="2021-05-31T03:33:31.074" v="986"/>
          <ac:spMkLst>
            <pc:docMk/>
            <pc:sldMk cId="837934682" sldId="495"/>
            <ac:spMk id="93" creationId="{B80B7147-C47C-4A77-A926-9FFB161B17CB}"/>
          </ac:spMkLst>
        </pc:spChg>
        <pc:spChg chg="del">
          <ac:chgData name="Kshitij Srivastava" userId="9ca786a045148134" providerId="Windows Live" clId="Web-{E6AF6C35-9568-4B12-B7B2-E29243047CDD}" dt="2021-05-31T03:33:21.073" v="981"/>
          <ac:spMkLst>
            <pc:docMk/>
            <pc:sldMk cId="837934682" sldId="495"/>
            <ac:spMk id="100" creationId="{05D9ECC8-0C12-4D32-ADFE-3CA9578718B3}"/>
          </ac:spMkLst>
        </pc:spChg>
        <pc:spChg chg="del">
          <ac:chgData name="Kshitij Srivastava" userId="9ca786a045148134" providerId="Windows Live" clId="Web-{E6AF6C35-9568-4B12-B7B2-E29243047CDD}" dt="2021-05-31T03:33:21.073" v="979"/>
          <ac:spMkLst>
            <pc:docMk/>
            <pc:sldMk cId="837934682" sldId="495"/>
            <ac:spMk id="102" creationId="{B80B7147-C47C-4A77-A926-9FFB161B17CB}"/>
          </ac:spMkLst>
        </pc:spChg>
        <pc:spChg chg="del">
          <ac:chgData name="Kshitij Srivastava" userId="9ca786a045148134" providerId="Windows Live" clId="Web-{E6AF6C35-9568-4B12-B7B2-E29243047CDD}" dt="2021-05-31T03:33:21.073" v="977"/>
          <ac:spMkLst>
            <pc:docMk/>
            <pc:sldMk cId="837934682" sldId="495"/>
            <ac:spMk id="104" creationId="{321F6843-8FCB-4282-9CFE-480C0373AA90}"/>
          </ac:spMkLst>
        </pc:spChg>
        <pc:spChg chg="del">
          <ac:chgData name="Kshitij Srivastava" userId="9ca786a045148134" providerId="Windows Live" clId="Web-{E6AF6C35-9568-4B12-B7B2-E29243047CDD}" dt="2021-05-31T03:33:21.073" v="975"/>
          <ac:spMkLst>
            <pc:docMk/>
            <pc:sldMk cId="837934682" sldId="495"/>
            <ac:spMk id="106" creationId="{E997C5E7-57F7-4A84-A96D-7B9791B5626F}"/>
          </ac:spMkLst>
        </pc:spChg>
        <pc:cxnChg chg="del">
          <ac:chgData name="Kshitij Srivastava" userId="9ca786a045148134" providerId="Windows Live" clId="Web-{E6AF6C35-9568-4B12-B7B2-E29243047CDD}" dt="2021-05-31T03:33:15.355" v="970"/>
          <ac:cxnSpMkLst>
            <pc:docMk/>
            <pc:sldMk cId="837934682" sldId="495"/>
            <ac:cxnSpMk id="53" creationId="{6043EFBD-E9E2-4860-B274-244D3B6DE9E2}"/>
          </ac:cxnSpMkLst>
        </pc:cxnChg>
        <pc:cxnChg chg="del">
          <ac:chgData name="Kshitij Srivastava" userId="9ca786a045148134" providerId="Windows Live" clId="Web-{E6AF6C35-9568-4B12-B7B2-E29243047CDD}" dt="2021-05-31T03:33:15.355" v="968"/>
          <ac:cxnSpMkLst>
            <pc:docMk/>
            <pc:sldMk cId="837934682" sldId="495"/>
            <ac:cxnSpMk id="55" creationId="{22B7C0EF-DE2E-4F82-91DA-EF4A1676E13F}"/>
          </ac:cxnSpMkLst>
        </pc:cxnChg>
        <pc:cxnChg chg="del">
          <ac:chgData name="Kshitij Srivastava" userId="9ca786a045148134" providerId="Windows Live" clId="Web-{E6AF6C35-9568-4B12-B7B2-E29243047CDD}" dt="2021-05-31T03:33:15.355" v="966"/>
          <ac:cxnSpMkLst>
            <pc:docMk/>
            <pc:sldMk cId="837934682" sldId="495"/>
            <ac:cxnSpMk id="57" creationId="{EC5684DF-D7DF-42B2-B685-53BF9C671950}"/>
          </ac:cxnSpMkLst>
        </pc:cxnChg>
        <pc:cxnChg chg="del">
          <ac:chgData name="Kshitij Srivastava" userId="9ca786a045148134" providerId="Windows Live" clId="Web-{E6AF6C35-9568-4B12-B7B2-E29243047CDD}" dt="2021-05-31T03:33:15.355" v="964"/>
          <ac:cxnSpMkLst>
            <pc:docMk/>
            <pc:sldMk cId="837934682" sldId="495"/>
            <ac:cxnSpMk id="59" creationId="{1A3A8B15-D159-4CFA-A2F7-D5BC9875DBB5}"/>
          </ac:cxnSpMkLst>
        </pc:cxnChg>
        <pc:cxnChg chg="del">
          <ac:chgData name="Kshitij Srivastava" userId="9ca786a045148134" providerId="Windows Live" clId="Web-{E6AF6C35-9568-4B12-B7B2-E29243047CDD}" dt="2021-05-31T03:33:15.355" v="963"/>
          <ac:cxnSpMkLst>
            <pc:docMk/>
            <pc:sldMk cId="837934682" sldId="495"/>
            <ac:cxnSpMk id="60" creationId="{51F787CB-52C1-4F92-B5B9-E738542A5980}"/>
          </ac:cxnSpMkLst>
        </pc:cxnChg>
        <pc:cxnChg chg="del">
          <ac:chgData name="Kshitij Srivastava" userId="9ca786a045148134" providerId="Windows Live" clId="Web-{E6AF6C35-9568-4B12-B7B2-E29243047CDD}" dt="2021-05-31T03:33:32.120" v="990"/>
          <ac:cxnSpMkLst>
            <pc:docMk/>
            <pc:sldMk cId="837934682" sldId="495"/>
            <ac:cxnSpMk id="76" creationId="{C0EAEB94-FDFB-4260-8049-75DF1CD3BFE8}"/>
          </ac:cxnSpMkLst>
        </pc:cxnChg>
        <pc:cxnChg chg="del">
          <ac:chgData name="Kshitij Srivastava" userId="9ca786a045148134" providerId="Windows Live" clId="Web-{E6AF6C35-9568-4B12-B7B2-E29243047CDD}" dt="2021-05-31T03:33:28.777" v="985"/>
          <ac:cxnSpMkLst>
            <pc:docMk/>
            <pc:sldMk cId="837934682" sldId="495"/>
            <ac:cxnSpMk id="78" creationId="{C5934F83-DD69-48AF-AB6A-C1D484400369}"/>
          </ac:cxnSpMkLst>
        </pc:cxnChg>
        <pc:cxnChg chg="del">
          <ac:chgData name="Kshitij Srivastava" userId="9ca786a045148134" providerId="Windows Live" clId="Web-{E6AF6C35-9568-4B12-B7B2-E29243047CDD}" dt="2021-05-31T03:33:28.777" v="984"/>
          <ac:cxnSpMkLst>
            <pc:docMk/>
            <pc:sldMk cId="837934682" sldId="495"/>
            <ac:cxnSpMk id="92" creationId="{229B4229-6F85-4F96-9221-29880BAD5F3B}"/>
          </ac:cxnSpMkLst>
        </pc:cxnChg>
        <pc:cxnChg chg="del">
          <ac:chgData name="Kshitij Srivastava" userId="9ca786a045148134" providerId="Windows Live" clId="Web-{E6AF6C35-9568-4B12-B7B2-E29243047CDD}" dt="2021-05-31T03:33:28.777" v="983"/>
          <ac:cxnSpMkLst>
            <pc:docMk/>
            <pc:sldMk cId="837934682" sldId="495"/>
            <ac:cxnSpMk id="94" creationId="{40D0BBA8-C2D7-4D05-8664-52C73D148397}"/>
          </ac:cxnSpMkLst>
        </pc:cxnChg>
        <pc:cxnChg chg="del">
          <ac:chgData name="Kshitij Srivastava" userId="9ca786a045148134" providerId="Windows Live" clId="Web-{E6AF6C35-9568-4B12-B7B2-E29243047CDD}" dt="2021-05-31T03:33:28.777" v="982"/>
          <ac:cxnSpMkLst>
            <pc:docMk/>
            <pc:sldMk cId="837934682" sldId="495"/>
            <ac:cxnSpMk id="99" creationId="{97AF77E5-DC75-40F3-AA70-679BBEA61DAD}"/>
          </ac:cxnSpMkLst>
        </pc:cxnChg>
        <pc:cxnChg chg="del">
          <ac:chgData name="Kshitij Srivastava" userId="9ca786a045148134" providerId="Windows Live" clId="Web-{E6AF6C35-9568-4B12-B7B2-E29243047CDD}" dt="2021-05-31T03:33:21.073" v="980"/>
          <ac:cxnSpMkLst>
            <pc:docMk/>
            <pc:sldMk cId="837934682" sldId="495"/>
            <ac:cxnSpMk id="101" creationId="{229B4229-6F85-4F96-9221-29880BAD5F3B}"/>
          </ac:cxnSpMkLst>
        </pc:cxnChg>
        <pc:cxnChg chg="del">
          <ac:chgData name="Kshitij Srivastava" userId="9ca786a045148134" providerId="Windows Live" clId="Web-{E6AF6C35-9568-4B12-B7B2-E29243047CDD}" dt="2021-05-31T03:33:21.073" v="978"/>
          <ac:cxnSpMkLst>
            <pc:docMk/>
            <pc:sldMk cId="837934682" sldId="495"/>
            <ac:cxnSpMk id="103" creationId="{40D0BBA8-C2D7-4D05-8664-52C73D148397}"/>
          </ac:cxnSpMkLst>
        </pc:cxnChg>
        <pc:cxnChg chg="del">
          <ac:chgData name="Kshitij Srivastava" userId="9ca786a045148134" providerId="Windows Live" clId="Web-{E6AF6C35-9568-4B12-B7B2-E29243047CDD}" dt="2021-05-31T03:33:21.073" v="976"/>
          <ac:cxnSpMkLst>
            <pc:docMk/>
            <pc:sldMk cId="837934682" sldId="495"/>
            <ac:cxnSpMk id="105" creationId="{B4999C1C-04CE-4595-AE15-E7B51AECC0B7}"/>
          </ac:cxnSpMkLst>
        </pc:cxnChg>
        <pc:cxnChg chg="del">
          <ac:chgData name="Kshitij Srivastava" userId="9ca786a045148134" providerId="Windows Live" clId="Web-{E6AF6C35-9568-4B12-B7B2-E29243047CDD}" dt="2021-05-31T03:33:21.073" v="974"/>
          <ac:cxnSpMkLst>
            <pc:docMk/>
            <pc:sldMk cId="837934682" sldId="495"/>
            <ac:cxnSpMk id="107" creationId="{E2A790BF-5318-40CB-9862-0A23C7956005}"/>
          </ac:cxnSpMkLst>
        </pc:cxnChg>
        <pc:cxnChg chg="del">
          <ac:chgData name="Kshitij Srivastava" userId="9ca786a045148134" providerId="Windows Live" clId="Web-{E6AF6C35-9568-4B12-B7B2-E29243047CDD}" dt="2021-05-31T03:33:21.058" v="973"/>
          <ac:cxnSpMkLst>
            <pc:docMk/>
            <pc:sldMk cId="837934682" sldId="495"/>
            <ac:cxnSpMk id="108" creationId="{97AF77E5-DC75-40F3-AA70-679BBEA61DAD}"/>
          </ac:cxnSpMkLst>
        </pc:cxnChg>
      </pc:sldChg>
      <pc:sldChg chg="add del replId">
        <pc:chgData name="Kshitij Srivastava" userId="9ca786a045148134" providerId="Windows Live" clId="Web-{E6AF6C35-9568-4B12-B7B2-E29243047CDD}" dt="2021-05-31T03:14:05.217" v="533"/>
        <pc:sldMkLst>
          <pc:docMk/>
          <pc:sldMk cId="1701943441" sldId="495"/>
        </pc:sldMkLst>
      </pc:sldChg>
      <pc:sldChg chg="delSp add replId">
        <pc:chgData name="Kshitij Srivastava" userId="9ca786a045148134" providerId="Windows Live" clId="Web-{E6AF6C35-9568-4B12-B7B2-E29243047CDD}" dt="2021-05-31T03:27:54.195" v="908"/>
        <pc:sldMkLst>
          <pc:docMk/>
          <pc:sldMk cId="2332661045" sldId="496"/>
        </pc:sldMkLst>
        <pc:spChg chg="del">
          <ac:chgData name="Kshitij Srivastava" userId="9ca786a045148134" providerId="Windows Live" clId="Web-{E6AF6C35-9568-4B12-B7B2-E29243047CDD}" dt="2021-05-31T03:26:54.273" v="850"/>
          <ac:spMkLst>
            <pc:docMk/>
            <pc:sldMk cId="2332661045" sldId="496"/>
            <ac:spMk id="13" creationId="{04C25F7F-D12C-41DF-A12B-FE4ABBA4ECB0}"/>
          </ac:spMkLst>
        </pc:spChg>
        <pc:spChg chg="del">
          <ac:chgData name="Kshitij Srivastava" userId="9ca786a045148134" providerId="Windows Live" clId="Web-{E6AF6C35-9568-4B12-B7B2-E29243047CDD}" dt="2021-05-31T03:27:51.961" v="906"/>
          <ac:spMkLst>
            <pc:docMk/>
            <pc:sldMk cId="2332661045" sldId="496"/>
            <ac:spMk id="18" creationId="{3B85371F-DEE1-4997-8E94-4E17C97B2B8A}"/>
          </ac:spMkLst>
        </pc:spChg>
        <pc:spChg chg="del">
          <ac:chgData name="Kshitij Srivastava" userId="9ca786a045148134" providerId="Windows Live" clId="Web-{E6AF6C35-9568-4B12-B7B2-E29243047CDD}" dt="2021-05-31T03:27:48.804" v="904"/>
          <ac:spMkLst>
            <pc:docMk/>
            <pc:sldMk cId="2332661045" sldId="496"/>
            <ac:spMk id="36" creationId="{80332A65-C54D-469F-A2B7-F93A65A99C0C}"/>
          </ac:spMkLst>
        </pc:spChg>
        <pc:spChg chg="del">
          <ac:chgData name="Kshitij Srivastava" userId="9ca786a045148134" providerId="Windows Live" clId="Web-{E6AF6C35-9568-4B12-B7B2-E29243047CDD}" dt="2021-05-31T03:27:48.804" v="902"/>
          <ac:spMkLst>
            <pc:docMk/>
            <pc:sldMk cId="2332661045" sldId="496"/>
            <ac:spMk id="38" creationId="{FDEF0622-331B-4F0A-B3B5-F147CFA34425}"/>
          </ac:spMkLst>
        </pc:spChg>
        <pc:spChg chg="del">
          <ac:chgData name="Kshitij Srivastava" userId="9ca786a045148134" providerId="Windows Live" clId="Web-{E6AF6C35-9568-4B12-B7B2-E29243047CDD}" dt="2021-05-31T03:27:42.601" v="900"/>
          <ac:spMkLst>
            <pc:docMk/>
            <pc:sldMk cId="2332661045" sldId="496"/>
            <ac:spMk id="52" creationId="{D182BD6F-FF98-4751-850B-E038DFC3BEF2}"/>
          </ac:spMkLst>
        </pc:spChg>
        <pc:spChg chg="del">
          <ac:chgData name="Kshitij Srivastava" userId="9ca786a045148134" providerId="Windows Live" clId="Web-{E6AF6C35-9568-4B12-B7B2-E29243047CDD}" dt="2021-05-31T03:27:42.601" v="899"/>
          <ac:spMkLst>
            <pc:docMk/>
            <pc:sldMk cId="2332661045" sldId="496"/>
            <ac:spMk id="54" creationId="{DF6625E3-D572-480C-92AF-8585333B9D35}"/>
          </ac:spMkLst>
        </pc:spChg>
        <pc:spChg chg="del">
          <ac:chgData name="Kshitij Srivastava" userId="9ca786a045148134" providerId="Windows Live" clId="Web-{E6AF6C35-9568-4B12-B7B2-E29243047CDD}" dt="2021-05-31T03:27:42.601" v="898"/>
          <ac:spMkLst>
            <pc:docMk/>
            <pc:sldMk cId="2332661045" sldId="496"/>
            <ac:spMk id="56" creationId="{2E65D230-3900-49CE-923C-2DB88C973552}"/>
          </ac:spMkLst>
        </pc:spChg>
        <pc:spChg chg="del">
          <ac:chgData name="Kshitij Srivastava" userId="9ca786a045148134" providerId="Windows Live" clId="Web-{E6AF6C35-9568-4B12-B7B2-E29243047CDD}" dt="2021-05-31T03:27:42.601" v="897"/>
          <ac:spMkLst>
            <pc:docMk/>
            <pc:sldMk cId="2332661045" sldId="496"/>
            <ac:spMk id="58" creationId="{47E5FE8A-9A26-47CD-9E44-89DA87383017}"/>
          </ac:spMkLst>
        </pc:spChg>
        <pc:spChg chg="del">
          <ac:chgData name="Kshitij Srivastava" userId="9ca786a045148134" providerId="Windows Live" clId="Web-{E6AF6C35-9568-4B12-B7B2-E29243047CDD}" dt="2021-05-31T03:27:09.023" v="876"/>
          <ac:spMkLst>
            <pc:docMk/>
            <pc:sldMk cId="2332661045" sldId="496"/>
            <ac:spMk id="69" creationId="{E0C4E6C8-592F-4444-8B45-B78551D8F0E8}"/>
          </ac:spMkLst>
        </pc:spChg>
        <pc:spChg chg="del">
          <ac:chgData name="Kshitij Srivastava" userId="9ca786a045148134" providerId="Windows Live" clId="Web-{E6AF6C35-9568-4B12-B7B2-E29243047CDD}" dt="2021-05-31T03:27:06.195" v="875"/>
          <ac:spMkLst>
            <pc:docMk/>
            <pc:sldMk cId="2332661045" sldId="496"/>
            <ac:spMk id="71" creationId="{1D10C96F-CE9E-4BFC-873F-35B9FCA45D1D}"/>
          </ac:spMkLst>
        </pc:spChg>
        <pc:spChg chg="del">
          <ac:chgData name="Kshitij Srivastava" userId="9ca786a045148134" providerId="Windows Live" clId="Web-{E6AF6C35-9568-4B12-B7B2-E29243047CDD}" dt="2021-05-31T03:27:00.491" v="872"/>
          <ac:spMkLst>
            <pc:docMk/>
            <pc:sldMk cId="2332661045" sldId="496"/>
            <ac:spMk id="73" creationId="{0E63742B-A946-4FA3-BCEC-2D25F5C0C453}"/>
          </ac:spMkLst>
        </pc:spChg>
        <pc:spChg chg="del">
          <ac:chgData name="Kshitij Srivastava" userId="9ca786a045148134" providerId="Windows Live" clId="Web-{E6AF6C35-9568-4B12-B7B2-E29243047CDD}" dt="2021-05-31T03:27:00.476" v="871"/>
          <ac:spMkLst>
            <pc:docMk/>
            <pc:sldMk cId="2332661045" sldId="496"/>
            <ac:spMk id="75" creationId="{6AF7BDB1-F539-49B0-B708-7150B2DA3A86}"/>
          </ac:spMkLst>
        </pc:spChg>
        <pc:spChg chg="del">
          <ac:chgData name="Kshitij Srivastava" userId="9ca786a045148134" providerId="Windows Live" clId="Web-{E6AF6C35-9568-4B12-B7B2-E29243047CDD}" dt="2021-05-31T03:27:00.476" v="870"/>
          <ac:spMkLst>
            <pc:docMk/>
            <pc:sldMk cId="2332661045" sldId="496"/>
            <ac:spMk id="77" creationId="{636FD9E4-EFC1-4697-9475-7ED5D0D92C9C}"/>
          </ac:spMkLst>
        </pc:spChg>
        <pc:spChg chg="del">
          <ac:chgData name="Kshitij Srivastava" userId="9ca786a045148134" providerId="Windows Live" clId="Web-{E6AF6C35-9568-4B12-B7B2-E29243047CDD}" dt="2021-05-31T03:27:00.476" v="869"/>
          <ac:spMkLst>
            <pc:docMk/>
            <pc:sldMk cId="2332661045" sldId="496"/>
            <ac:spMk id="79" creationId="{163FABB1-5D69-4037-952C-69C39D58FB96}"/>
          </ac:spMkLst>
        </pc:spChg>
        <pc:spChg chg="del">
          <ac:chgData name="Kshitij Srivastava" userId="9ca786a045148134" providerId="Windows Live" clId="Web-{E6AF6C35-9568-4B12-B7B2-E29243047CDD}" dt="2021-05-31T03:27:00.476" v="868"/>
          <ac:spMkLst>
            <pc:docMk/>
            <pc:sldMk cId="2332661045" sldId="496"/>
            <ac:spMk id="91" creationId="{05D9ECC8-0C12-4D32-ADFE-3CA9578718B3}"/>
          </ac:spMkLst>
        </pc:spChg>
        <pc:spChg chg="del">
          <ac:chgData name="Kshitij Srivastava" userId="9ca786a045148134" providerId="Windows Live" clId="Web-{E6AF6C35-9568-4B12-B7B2-E29243047CDD}" dt="2021-05-31T03:27:00.476" v="867"/>
          <ac:spMkLst>
            <pc:docMk/>
            <pc:sldMk cId="2332661045" sldId="496"/>
            <ac:spMk id="93" creationId="{B80B7147-C47C-4A77-A926-9FFB161B17CB}"/>
          </ac:spMkLst>
        </pc:spChg>
        <pc:spChg chg="del">
          <ac:chgData name="Kshitij Srivastava" userId="9ca786a045148134" providerId="Windows Live" clId="Web-{E6AF6C35-9568-4B12-B7B2-E29243047CDD}" dt="2021-05-31T03:26:56.757" v="859"/>
          <ac:spMkLst>
            <pc:docMk/>
            <pc:sldMk cId="2332661045" sldId="496"/>
            <ac:spMk id="100" creationId="{05D9ECC8-0C12-4D32-ADFE-3CA9578718B3}"/>
          </ac:spMkLst>
        </pc:spChg>
        <pc:spChg chg="del">
          <ac:chgData name="Kshitij Srivastava" userId="9ca786a045148134" providerId="Windows Live" clId="Web-{E6AF6C35-9568-4B12-B7B2-E29243047CDD}" dt="2021-05-31T03:26:56.757" v="857"/>
          <ac:spMkLst>
            <pc:docMk/>
            <pc:sldMk cId="2332661045" sldId="496"/>
            <ac:spMk id="102" creationId="{B80B7147-C47C-4A77-A926-9FFB161B17CB}"/>
          </ac:spMkLst>
        </pc:spChg>
        <pc:spChg chg="del">
          <ac:chgData name="Kshitij Srivastava" userId="9ca786a045148134" providerId="Windows Live" clId="Web-{E6AF6C35-9568-4B12-B7B2-E29243047CDD}" dt="2021-05-31T03:26:56.757" v="855"/>
          <ac:spMkLst>
            <pc:docMk/>
            <pc:sldMk cId="2332661045" sldId="496"/>
            <ac:spMk id="104" creationId="{321F6843-8FCB-4282-9CFE-480C0373AA90}"/>
          </ac:spMkLst>
        </pc:spChg>
        <pc:spChg chg="del">
          <ac:chgData name="Kshitij Srivastava" userId="9ca786a045148134" providerId="Windows Live" clId="Web-{E6AF6C35-9568-4B12-B7B2-E29243047CDD}" dt="2021-05-31T03:26:56.757" v="853"/>
          <ac:spMkLst>
            <pc:docMk/>
            <pc:sldMk cId="2332661045" sldId="496"/>
            <ac:spMk id="106" creationId="{E997C5E7-57F7-4A84-A96D-7B9791B5626F}"/>
          </ac:spMkLst>
        </pc:spChg>
        <pc:picChg chg="del">
          <ac:chgData name="Kshitij Srivastava" userId="9ca786a045148134" providerId="Windows Live" clId="Web-{E6AF6C35-9568-4B12-B7B2-E29243047CDD}" dt="2021-05-31T03:27:53.445" v="907"/>
          <ac:picMkLst>
            <pc:docMk/>
            <pc:sldMk cId="2332661045" sldId="496"/>
            <ac:picMk id="110" creationId="{E73AC808-1D42-4D25-B67B-5AAE2FF22808}"/>
          </ac:picMkLst>
        </pc:picChg>
        <pc:cxnChg chg="del">
          <ac:chgData name="Kshitij Srivastava" userId="9ca786a045148134" providerId="Windows Live" clId="Web-{E6AF6C35-9568-4B12-B7B2-E29243047CDD}" dt="2021-05-31T03:27:54.195" v="908"/>
          <ac:cxnSpMkLst>
            <pc:docMk/>
            <pc:sldMk cId="2332661045" sldId="496"/>
            <ac:cxnSpMk id="16" creationId="{9ADD73C8-E7AE-4BDC-96AD-39A4D729E54E}"/>
          </ac:cxnSpMkLst>
        </pc:cxnChg>
        <pc:cxnChg chg="del">
          <ac:chgData name="Kshitij Srivastava" userId="9ca786a045148134" providerId="Windows Live" clId="Web-{E6AF6C35-9568-4B12-B7B2-E29243047CDD}" dt="2021-05-31T03:27:48.804" v="905"/>
          <ac:cxnSpMkLst>
            <pc:docMk/>
            <pc:sldMk cId="2332661045" sldId="496"/>
            <ac:cxnSpMk id="35" creationId="{0495D6AB-DA88-485A-940D-46F9B766D197}"/>
          </ac:cxnSpMkLst>
        </pc:cxnChg>
        <pc:cxnChg chg="del">
          <ac:chgData name="Kshitij Srivastava" userId="9ca786a045148134" providerId="Windows Live" clId="Web-{E6AF6C35-9568-4B12-B7B2-E29243047CDD}" dt="2021-05-31T03:27:48.804" v="903"/>
          <ac:cxnSpMkLst>
            <pc:docMk/>
            <pc:sldMk cId="2332661045" sldId="496"/>
            <ac:cxnSpMk id="37" creationId="{82BFC62B-1B29-49D3-85AF-536B7E02FEE6}"/>
          </ac:cxnSpMkLst>
        </pc:cxnChg>
        <pc:cxnChg chg="del">
          <ac:chgData name="Kshitij Srivastava" userId="9ca786a045148134" providerId="Windows Live" clId="Web-{E6AF6C35-9568-4B12-B7B2-E29243047CDD}" dt="2021-05-31T03:27:48.804" v="901"/>
          <ac:cxnSpMkLst>
            <pc:docMk/>
            <pc:sldMk cId="2332661045" sldId="496"/>
            <ac:cxnSpMk id="39" creationId="{3CCFED7B-390C-40B4-831B-17083E320DE7}"/>
          </ac:cxnSpMkLst>
        </pc:cxnChg>
        <pc:cxnChg chg="del">
          <ac:chgData name="Kshitij Srivastava" userId="9ca786a045148134" providerId="Windows Live" clId="Web-{E6AF6C35-9568-4B12-B7B2-E29243047CDD}" dt="2021-05-31T03:27:35.195" v="896"/>
          <ac:cxnSpMkLst>
            <pc:docMk/>
            <pc:sldMk cId="2332661045" sldId="496"/>
            <ac:cxnSpMk id="53" creationId="{6043EFBD-E9E2-4860-B274-244D3B6DE9E2}"/>
          </ac:cxnSpMkLst>
        </pc:cxnChg>
        <pc:cxnChg chg="del">
          <ac:chgData name="Kshitij Srivastava" userId="9ca786a045148134" providerId="Windows Live" clId="Web-{E6AF6C35-9568-4B12-B7B2-E29243047CDD}" dt="2021-05-31T03:27:35.195" v="895"/>
          <ac:cxnSpMkLst>
            <pc:docMk/>
            <pc:sldMk cId="2332661045" sldId="496"/>
            <ac:cxnSpMk id="55" creationId="{22B7C0EF-DE2E-4F82-91DA-EF4A1676E13F}"/>
          </ac:cxnSpMkLst>
        </pc:cxnChg>
        <pc:cxnChg chg="del">
          <ac:chgData name="Kshitij Srivastava" userId="9ca786a045148134" providerId="Windows Live" clId="Web-{E6AF6C35-9568-4B12-B7B2-E29243047CDD}" dt="2021-05-31T03:27:35.195" v="894"/>
          <ac:cxnSpMkLst>
            <pc:docMk/>
            <pc:sldMk cId="2332661045" sldId="496"/>
            <ac:cxnSpMk id="57" creationId="{EC5684DF-D7DF-42B2-B685-53BF9C671950}"/>
          </ac:cxnSpMkLst>
        </pc:cxnChg>
        <pc:cxnChg chg="del">
          <ac:chgData name="Kshitij Srivastava" userId="9ca786a045148134" providerId="Windows Live" clId="Web-{E6AF6C35-9568-4B12-B7B2-E29243047CDD}" dt="2021-05-31T03:27:35.195" v="893"/>
          <ac:cxnSpMkLst>
            <pc:docMk/>
            <pc:sldMk cId="2332661045" sldId="496"/>
            <ac:cxnSpMk id="59" creationId="{1A3A8B15-D159-4CFA-A2F7-D5BC9875DBB5}"/>
          </ac:cxnSpMkLst>
        </pc:cxnChg>
        <pc:cxnChg chg="del">
          <ac:chgData name="Kshitij Srivastava" userId="9ca786a045148134" providerId="Windows Live" clId="Web-{E6AF6C35-9568-4B12-B7B2-E29243047CDD}" dt="2021-05-31T03:27:35.195" v="892"/>
          <ac:cxnSpMkLst>
            <pc:docMk/>
            <pc:sldMk cId="2332661045" sldId="496"/>
            <ac:cxnSpMk id="60" creationId="{51F787CB-52C1-4F92-B5B9-E738542A5980}"/>
          </ac:cxnSpMkLst>
        </pc:cxnChg>
        <pc:cxnChg chg="del">
          <ac:chgData name="Kshitij Srivastava" userId="9ca786a045148134" providerId="Windows Live" clId="Web-{E6AF6C35-9568-4B12-B7B2-E29243047CDD}" dt="2021-05-31T03:27:10.679" v="877"/>
          <ac:cxnSpMkLst>
            <pc:docMk/>
            <pc:sldMk cId="2332661045" sldId="496"/>
            <ac:cxnSpMk id="68" creationId="{2A5CCE42-EFB4-4F10-BBBE-17F37EC7D720}"/>
          </ac:cxnSpMkLst>
        </pc:cxnChg>
        <pc:cxnChg chg="del">
          <ac:chgData name="Kshitij Srivastava" userId="9ca786a045148134" providerId="Windows Live" clId="Web-{E6AF6C35-9568-4B12-B7B2-E29243047CDD}" dt="2021-05-31T03:27:02.241" v="874"/>
          <ac:cxnSpMkLst>
            <pc:docMk/>
            <pc:sldMk cId="2332661045" sldId="496"/>
            <ac:cxnSpMk id="70" creationId="{126A76C9-04C4-4479-9380-C1C58292C6C3}"/>
          </ac:cxnSpMkLst>
        </pc:cxnChg>
        <pc:cxnChg chg="del">
          <ac:chgData name="Kshitij Srivastava" userId="9ca786a045148134" providerId="Windows Live" clId="Web-{E6AF6C35-9568-4B12-B7B2-E29243047CDD}" dt="2021-05-31T03:27:02.241" v="873"/>
          <ac:cxnSpMkLst>
            <pc:docMk/>
            <pc:sldMk cId="2332661045" sldId="496"/>
            <ac:cxnSpMk id="72" creationId="{68AC1193-0A68-49EF-B08B-FB30117479CB}"/>
          </ac:cxnSpMkLst>
        </pc:cxnChg>
        <pc:cxnChg chg="del">
          <ac:chgData name="Kshitij Srivastava" userId="9ca786a045148134" providerId="Windows Live" clId="Web-{E6AF6C35-9568-4B12-B7B2-E29243047CDD}" dt="2021-05-31T03:26:56.773" v="864"/>
          <ac:cxnSpMkLst>
            <pc:docMk/>
            <pc:sldMk cId="2332661045" sldId="496"/>
            <ac:cxnSpMk id="74" creationId="{52F42670-8988-4621-91A0-AE2E8712D100}"/>
          </ac:cxnSpMkLst>
        </pc:cxnChg>
        <pc:cxnChg chg="del">
          <ac:chgData name="Kshitij Srivastava" userId="9ca786a045148134" providerId="Windows Live" clId="Web-{E6AF6C35-9568-4B12-B7B2-E29243047CDD}" dt="2021-05-31T03:26:56.773" v="863"/>
          <ac:cxnSpMkLst>
            <pc:docMk/>
            <pc:sldMk cId="2332661045" sldId="496"/>
            <ac:cxnSpMk id="76" creationId="{C0EAEB94-FDFB-4260-8049-75DF1CD3BFE8}"/>
          </ac:cxnSpMkLst>
        </pc:cxnChg>
        <pc:cxnChg chg="del">
          <ac:chgData name="Kshitij Srivastava" userId="9ca786a045148134" providerId="Windows Live" clId="Web-{E6AF6C35-9568-4B12-B7B2-E29243047CDD}" dt="2021-05-31T03:26:56.773" v="862"/>
          <ac:cxnSpMkLst>
            <pc:docMk/>
            <pc:sldMk cId="2332661045" sldId="496"/>
            <ac:cxnSpMk id="78" creationId="{C5934F83-DD69-48AF-AB6A-C1D484400369}"/>
          </ac:cxnSpMkLst>
        </pc:cxnChg>
        <pc:cxnChg chg="del">
          <ac:chgData name="Kshitij Srivastava" userId="9ca786a045148134" providerId="Windows Live" clId="Web-{E6AF6C35-9568-4B12-B7B2-E29243047CDD}" dt="2021-05-31T03:26:56.757" v="861"/>
          <ac:cxnSpMkLst>
            <pc:docMk/>
            <pc:sldMk cId="2332661045" sldId="496"/>
            <ac:cxnSpMk id="81" creationId="{11098DAF-C44C-469D-90CD-C33D67BEBE50}"/>
          </ac:cxnSpMkLst>
        </pc:cxnChg>
        <pc:cxnChg chg="del">
          <ac:chgData name="Kshitij Srivastava" userId="9ca786a045148134" providerId="Windows Live" clId="Web-{E6AF6C35-9568-4B12-B7B2-E29243047CDD}" dt="2021-05-31T03:26:58.101" v="866"/>
          <ac:cxnSpMkLst>
            <pc:docMk/>
            <pc:sldMk cId="2332661045" sldId="496"/>
            <ac:cxnSpMk id="92" creationId="{229B4229-6F85-4F96-9221-29880BAD5F3B}"/>
          </ac:cxnSpMkLst>
        </pc:cxnChg>
        <pc:cxnChg chg="del">
          <ac:chgData name="Kshitij Srivastava" userId="9ca786a045148134" providerId="Windows Live" clId="Web-{E6AF6C35-9568-4B12-B7B2-E29243047CDD}" dt="2021-05-31T03:26:58.101" v="865"/>
          <ac:cxnSpMkLst>
            <pc:docMk/>
            <pc:sldMk cId="2332661045" sldId="496"/>
            <ac:cxnSpMk id="94" creationId="{40D0BBA8-C2D7-4D05-8664-52C73D148397}"/>
          </ac:cxnSpMkLst>
        </pc:cxnChg>
        <pc:cxnChg chg="del">
          <ac:chgData name="Kshitij Srivastava" userId="9ca786a045148134" providerId="Windows Live" clId="Web-{E6AF6C35-9568-4B12-B7B2-E29243047CDD}" dt="2021-05-31T03:26:56.757" v="860"/>
          <ac:cxnSpMkLst>
            <pc:docMk/>
            <pc:sldMk cId="2332661045" sldId="496"/>
            <ac:cxnSpMk id="99" creationId="{97AF77E5-DC75-40F3-AA70-679BBEA61DAD}"/>
          </ac:cxnSpMkLst>
        </pc:cxnChg>
        <pc:cxnChg chg="del">
          <ac:chgData name="Kshitij Srivastava" userId="9ca786a045148134" providerId="Windows Live" clId="Web-{E6AF6C35-9568-4B12-B7B2-E29243047CDD}" dt="2021-05-31T03:26:56.757" v="858"/>
          <ac:cxnSpMkLst>
            <pc:docMk/>
            <pc:sldMk cId="2332661045" sldId="496"/>
            <ac:cxnSpMk id="101" creationId="{229B4229-6F85-4F96-9221-29880BAD5F3B}"/>
          </ac:cxnSpMkLst>
        </pc:cxnChg>
        <pc:cxnChg chg="del">
          <ac:chgData name="Kshitij Srivastava" userId="9ca786a045148134" providerId="Windows Live" clId="Web-{E6AF6C35-9568-4B12-B7B2-E29243047CDD}" dt="2021-05-31T03:26:56.757" v="856"/>
          <ac:cxnSpMkLst>
            <pc:docMk/>
            <pc:sldMk cId="2332661045" sldId="496"/>
            <ac:cxnSpMk id="103" creationId="{40D0BBA8-C2D7-4D05-8664-52C73D148397}"/>
          </ac:cxnSpMkLst>
        </pc:cxnChg>
        <pc:cxnChg chg="del">
          <ac:chgData name="Kshitij Srivastava" userId="9ca786a045148134" providerId="Windows Live" clId="Web-{E6AF6C35-9568-4B12-B7B2-E29243047CDD}" dt="2021-05-31T03:26:56.757" v="854"/>
          <ac:cxnSpMkLst>
            <pc:docMk/>
            <pc:sldMk cId="2332661045" sldId="496"/>
            <ac:cxnSpMk id="105" creationId="{B4999C1C-04CE-4595-AE15-E7B51AECC0B7}"/>
          </ac:cxnSpMkLst>
        </pc:cxnChg>
        <pc:cxnChg chg="del">
          <ac:chgData name="Kshitij Srivastava" userId="9ca786a045148134" providerId="Windows Live" clId="Web-{E6AF6C35-9568-4B12-B7B2-E29243047CDD}" dt="2021-05-31T03:26:56.757" v="852"/>
          <ac:cxnSpMkLst>
            <pc:docMk/>
            <pc:sldMk cId="2332661045" sldId="496"/>
            <ac:cxnSpMk id="107" creationId="{E2A790BF-5318-40CB-9862-0A23C7956005}"/>
          </ac:cxnSpMkLst>
        </pc:cxnChg>
        <pc:cxnChg chg="del">
          <ac:chgData name="Kshitij Srivastava" userId="9ca786a045148134" providerId="Windows Live" clId="Web-{E6AF6C35-9568-4B12-B7B2-E29243047CDD}" dt="2021-05-31T03:26:56.757" v="851"/>
          <ac:cxnSpMkLst>
            <pc:docMk/>
            <pc:sldMk cId="2332661045" sldId="496"/>
            <ac:cxnSpMk id="108" creationId="{97AF77E5-DC75-40F3-AA70-679BBEA61DAD}"/>
          </ac:cxnSpMkLst>
        </pc:cxnChg>
      </pc:sldChg>
      <pc:sldChg chg="delSp add replId">
        <pc:chgData name="Kshitij Srivastava" userId="9ca786a045148134" providerId="Windows Live" clId="Web-{E6AF6C35-9568-4B12-B7B2-E29243047CDD}" dt="2021-05-31T03:27:29.226" v="891"/>
        <pc:sldMkLst>
          <pc:docMk/>
          <pc:sldMk cId="2678392927" sldId="497"/>
        </pc:sldMkLst>
        <pc:spChg chg="del">
          <ac:chgData name="Kshitij Srivastava" userId="9ca786a045148134" providerId="Windows Live" clId="Web-{E6AF6C35-9568-4B12-B7B2-E29243047CDD}" dt="2021-05-31T03:26:32.069" v="813"/>
          <ac:spMkLst>
            <pc:docMk/>
            <pc:sldMk cId="2678392927" sldId="497"/>
            <ac:spMk id="13" creationId="{04C25F7F-D12C-41DF-A12B-FE4ABBA4ECB0}"/>
          </ac:spMkLst>
        </pc:spChg>
        <pc:spChg chg="del">
          <ac:chgData name="Kshitij Srivastava" userId="9ca786a045148134" providerId="Windows Live" clId="Web-{E6AF6C35-9568-4B12-B7B2-E29243047CDD}" dt="2021-05-31T03:26:30.600" v="812"/>
          <ac:spMkLst>
            <pc:docMk/>
            <pc:sldMk cId="2678392927" sldId="497"/>
            <ac:spMk id="18" creationId="{3B85371F-DEE1-4997-8E94-4E17C97B2B8A}"/>
          </ac:spMkLst>
        </pc:spChg>
        <pc:spChg chg="del">
          <ac:chgData name="Kshitij Srivastava" userId="9ca786a045148134" providerId="Windows Live" clId="Web-{E6AF6C35-9568-4B12-B7B2-E29243047CDD}" dt="2021-05-31T03:27:23.710" v="885"/>
          <ac:spMkLst>
            <pc:docMk/>
            <pc:sldMk cId="2678392927" sldId="497"/>
            <ac:spMk id="36" creationId="{80332A65-C54D-469F-A2B7-F93A65A99C0C}"/>
          </ac:spMkLst>
        </pc:spChg>
        <pc:spChg chg="del">
          <ac:chgData name="Kshitij Srivastava" userId="9ca786a045148134" providerId="Windows Live" clId="Web-{E6AF6C35-9568-4B12-B7B2-E29243047CDD}" dt="2021-05-31T03:27:25.679" v="887"/>
          <ac:spMkLst>
            <pc:docMk/>
            <pc:sldMk cId="2678392927" sldId="497"/>
            <ac:spMk id="38" creationId="{FDEF0622-331B-4F0A-B3B5-F147CFA34425}"/>
          </ac:spMkLst>
        </pc:spChg>
        <pc:spChg chg="del">
          <ac:chgData name="Kshitij Srivastava" userId="9ca786a045148134" providerId="Windows Live" clId="Web-{E6AF6C35-9568-4B12-B7B2-E29243047CDD}" dt="2021-05-31T03:27:29.226" v="891"/>
          <ac:spMkLst>
            <pc:docMk/>
            <pc:sldMk cId="2678392927" sldId="497"/>
            <ac:spMk id="52" creationId="{D182BD6F-FF98-4751-850B-E038DFC3BEF2}"/>
          </ac:spMkLst>
        </pc:spChg>
        <pc:spChg chg="del">
          <ac:chgData name="Kshitij Srivastava" userId="9ca786a045148134" providerId="Windows Live" clId="Web-{E6AF6C35-9568-4B12-B7B2-E29243047CDD}" dt="2021-05-31T03:27:28.429" v="890"/>
          <ac:spMkLst>
            <pc:docMk/>
            <pc:sldMk cId="2678392927" sldId="497"/>
            <ac:spMk id="54" creationId="{DF6625E3-D572-480C-92AF-8585333B9D35}"/>
          </ac:spMkLst>
        </pc:spChg>
        <pc:spChg chg="del">
          <ac:chgData name="Kshitij Srivastava" userId="9ca786a045148134" providerId="Windows Live" clId="Web-{E6AF6C35-9568-4B12-B7B2-E29243047CDD}" dt="2021-05-31T03:27:26.523" v="889"/>
          <ac:spMkLst>
            <pc:docMk/>
            <pc:sldMk cId="2678392927" sldId="497"/>
            <ac:spMk id="56" creationId="{2E65D230-3900-49CE-923C-2DB88C973552}"/>
          </ac:spMkLst>
        </pc:spChg>
        <pc:spChg chg="del">
          <ac:chgData name="Kshitij Srivastava" userId="9ca786a045148134" providerId="Windows Live" clId="Web-{E6AF6C35-9568-4B12-B7B2-E29243047CDD}" dt="2021-05-31T03:27:26.476" v="888"/>
          <ac:spMkLst>
            <pc:docMk/>
            <pc:sldMk cId="2678392927" sldId="497"/>
            <ac:spMk id="58" creationId="{47E5FE8A-9A26-47CD-9E44-89DA87383017}"/>
          </ac:spMkLst>
        </pc:spChg>
        <pc:spChg chg="del">
          <ac:chgData name="Kshitij Srivastava" userId="9ca786a045148134" providerId="Windows Live" clId="Web-{E6AF6C35-9568-4B12-B7B2-E29243047CDD}" dt="2021-05-31T03:26:37.679" v="848"/>
          <ac:spMkLst>
            <pc:docMk/>
            <pc:sldMk cId="2678392927" sldId="497"/>
            <ac:spMk id="61" creationId="{63AEF7FB-655D-4A54-A0AA-8DD7A94E5621}"/>
          </ac:spMkLst>
        </pc:spChg>
        <pc:spChg chg="del">
          <ac:chgData name="Kshitij Srivastava" userId="9ca786a045148134" providerId="Windows Live" clId="Web-{E6AF6C35-9568-4B12-B7B2-E29243047CDD}" dt="2021-05-31T03:26:37.679" v="846"/>
          <ac:spMkLst>
            <pc:docMk/>
            <pc:sldMk cId="2678392927" sldId="497"/>
            <ac:spMk id="63" creationId="{E2E6610E-D725-45E4-ACEA-8304517F8D93}"/>
          </ac:spMkLst>
        </pc:spChg>
        <pc:spChg chg="del">
          <ac:chgData name="Kshitij Srivastava" userId="9ca786a045148134" providerId="Windows Live" clId="Web-{E6AF6C35-9568-4B12-B7B2-E29243047CDD}" dt="2021-05-31T03:26:37.679" v="844"/>
          <ac:spMkLst>
            <pc:docMk/>
            <pc:sldMk cId="2678392927" sldId="497"/>
            <ac:spMk id="65" creationId="{0BED6DF4-E539-41CA-8A7F-E389F9FC9B29}"/>
          </ac:spMkLst>
        </pc:spChg>
        <pc:spChg chg="del">
          <ac:chgData name="Kshitij Srivastava" userId="9ca786a045148134" providerId="Windows Live" clId="Web-{E6AF6C35-9568-4B12-B7B2-E29243047CDD}" dt="2021-05-31T03:26:37.679" v="842"/>
          <ac:spMkLst>
            <pc:docMk/>
            <pc:sldMk cId="2678392927" sldId="497"/>
            <ac:spMk id="67" creationId="{EC99C720-39DF-40AD-AAA6-9E2E288D5E03}"/>
          </ac:spMkLst>
        </pc:spChg>
        <pc:spChg chg="del">
          <ac:chgData name="Kshitij Srivastava" userId="9ca786a045148134" providerId="Windows Live" clId="Web-{E6AF6C35-9568-4B12-B7B2-E29243047CDD}" dt="2021-05-31T03:26:37.663" v="840"/>
          <ac:spMkLst>
            <pc:docMk/>
            <pc:sldMk cId="2678392927" sldId="497"/>
            <ac:spMk id="69" creationId="{E0C4E6C8-592F-4444-8B45-B78551D8F0E8}"/>
          </ac:spMkLst>
        </pc:spChg>
        <pc:spChg chg="del">
          <ac:chgData name="Kshitij Srivastava" userId="9ca786a045148134" providerId="Windows Live" clId="Web-{E6AF6C35-9568-4B12-B7B2-E29243047CDD}" dt="2021-05-31T03:26:37.663" v="838"/>
          <ac:spMkLst>
            <pc:docMk/>
            <pc:sldMk cId="2678392927" sldId="497"/>
            <ac:spMk id="71" creationId="{1D10C96F-CE9E-4BFC-873F-35B9FCA45D1D}"/>
          </ac:spMkLst>
        </pc:spChg>
        <pc:spChg chg="del">
          <ac:chgData name="Kshitij Srivastava" userId="9ca786a045148134" providerId="Windows Live" clId="Web-{E6AF6C35-9568-4B12-B7B2-E29243047CDD}" dt="2021-05-31T03:26:37.663" v="836"/>
          <ac:spMkLst>
            <pc:docMk/>
            <pc:sldMk cId="2678392927" sldId="497"/>
            <ac:spMk id="73" creationId="{0E63742B-A946-4FA3-BCEC-2D25F5C0C453}"/>
          </ac:spMkLst>
        </pc:spChg>
        <pc:spChg chg="del">
          <ac:chgData name="Kshitij Srivastava" userId="9ca786a045148134" providerId="Windows Live" clId="Web-{E6AF6C35-9568-4B12-B7B2-E29243047CDD}" dt="2021-05-31T03:26:37.663" v="834"/>
          <ac:spMkLst>
            <pc:docMk/>
            <pc:sldMk cId="2678392927" sldId="497"/>
            <ac:spMk id="75" creationId="{6AF7BDB1-F539-49B0-B708-7150B2DA3A86}"/>
          </ac:spMkLst>
        </pc:spChg>
        <pc:spChg chg="del">
          <ac:chgData name="Kshitij Srivastava" userId="9ca786a045148134" providerId="Windows Live" clId="Web-{E6AF6C35-9568-4B12-B7B2-E29243047CDD}" dt="2021-05-31T03:26:37.663" v="832"/>
          <ac:spMkLst>
            <pc:docMk/>
            <pc:sldMk cId="2678392927" sldId="497"/>
            <ac:spMk id="77" creationId="{636FD9E4-EFC1-4697-9475-7ED5D0D92C9C}"/>
          </ac:spMkLst>
        </pc:spChg>
        <pc:spChg chg="del">
          <ac:chgData name="Kshitij Srivastava" userId="9ca786a045148134" providerId="Windows Live" clId="Web-{E6AF6C35-9568-4B12-B7B2-E29243047CDD}" dt="2021-05-31T03:26:37.663" v="830"/>
          <ac:spMkLst>
            <pc:docMk/>
            <pc:sldMk cId="2678392927" sldId="497"/>
            <ac:spMk id="79" creationId="{163FABB1-5D69-4037-952C-69C39D58FB96}"/>
          </ac:spMkLst>
        </pc:spChg>
        <pc:spChg chg="del">
          <ac:chgData name="Kshitij Srivastava" userId="9ca786a045148134" providerId="Windows Live" clId="Web-{E6AF6C35-9568-4B12-B7B2-E29243047CDD}" dt="2021-05-31T03:26:37.649" v="828"/>
          <ac:spMkLst>
            <pc:docMk/>
            <pc:sldMk cId="2678392927" sldId="497"/>
            <ac:spMk id="91" creationId="{05D9ECC8-0C12-4D32-ADFE-3CA9578718B3}"/>
          </ac:spMkLst>
        </pc:spChg>
        <pc:spChg chg="del">
          <ac:chgData name="Kshitij Srivastava" userId="9ca786a045148134" providerId="Windows Live" clId="Web-{E6AF6C35-9568-4B12-B7B2-E29243047CDD}" dt="2021-05-31T03:26:37.649" v="826"/>
          <ac:spMkLst>
            <pc:docMk/>
            <pc:sldMk cId="2678392927" sldId="497"/>
            <ac:spMk id="93" creationId="{B80B7147-C47C-4A77-A926-9FFB161B17CB}"/>
          </ac:spMkLst>
        </pc:spChg>
        <pc:spChg chg="del">
          <ac:chgData name="Kshitij Srivastava" userId="9ca786a045148134" providerId="Windows Live" clId="Web-{E6AF6C35-9568-4B12-B7B2-E29243047CDD}" dt="2021-05-31T03:26:37.649" v="823"/>
          <ac:spMkLst>
            <pc:docMk/>
            <pc:sldMk cId="2678392927" sldId="497"/>
            <ac:spMk id="100" creationId="{05D9ECC8-0C12-4D32-ADFE-3CA9578718B3}"/>
          </ac:spMkLst>
        </pc:spChg>
        <pc:spChg chg="del">
          <ac:chgData name="Kshitij Srivastava" userId="9ca786a045148134" providerId="Windows Live" clId="Web-{E6AF6C35-9568-4B12-B7B2-E29243047CDD}" dt="2021-05-31T03:26:37.649" v="821"/>
          <ac:spMkLst>
            <pc:docMk/>
            <pc:sldMk cId="2678392927" sldId="497"/>
            <ac:spMk id="102" creationId="{B80B7147-C47C-4A77-A926-9FFB161B17CB}"/>
          </ac:spMkLst>
        </pc:spChg>
        <pc:spChg chg="del">
          <ac:chgData name="Kshitij Srivastava" userId="9ca786a045148134" providerId="Windows Live" clId="Web-{E6AF6C35-9568-4B12-B7B2-E29243047CDD}" dt="2021-05-31T03:26:37.632" v="819"/>
          <ac:spMkLst>
            <pc:docMk/>
            <pc:sldMk cId="2678392927" sldId="497"/>
            <ac:spMk id="104" creationId="{321F6843-8FCB-4282-9CFE-480C0373AA90}"/>
          </ac:spMkLst>
        </pc:spChg>
        <pc:spChg chg="del">
          <ac:chgData name="Kshitij Srivastava" userId="9ca786a045148134" providerId="Windows Live" clId="Web-{E6AF6C35-9568-4B12-B7B2-E29243047CDD}" dt="2021-05-31T03:26:37.632" v="817"/>
          <ac:spMkLst>
            <pc:docMk/>
            <pc:sldMk cId="2678392927" sldId="497"/>
            <ac:spMk id="106" creationId="{E997C5E7-57F7-4A84-A96D-7B9791B5626F}"/>
          </ac:spMkLst>
        </pc:spChg>
        <pc:spChg chg="del">
          <ac:chgData name="Kshitij Srivastava" userId="9ca786a045148134" providerId="Windows Live" clId="Web-{E6AF6C35-9568-4B12-B7B2-E29243047CDD}" dt="2021-05-31T03:26:37.632" v="814"/>
          <ac:spMkLst>
            <pc:docMk/>
            <pc:sldMk cId="2678392927" sldId="497"/>
            <ac:spMk id="109" creationId="{3142B54E-F420-4139-B1A2-12B423469D8E}"/>
          </ac:spMkLst>
        </pc:spChg>
        <pc:picChg chg="del">
          <ac:chgData name="Kshitij Srivastava" userId="9ca786a045148134" providerId="Windows Live" clId="Web-{E6AF6C35-9568-4B12-B7B2-E29243047CDD}" dt="2021-05-31T03:26:29.194" v="810"/>
          <ac:picMkLst>
            <pc:docMk/>
            <pc:sldMk cId="2678392927" sldId="497"/>
            <ac:picMk id="110" creationId="{E73AC808-1D42-4D25-B67B-5AAE2FF22808}"/>
          </ac:picMkLst>
        </pc:picChg>
        <pc:cxnChg chg="del">
          <ac:chgData name="Kshitij Srivastava" userId="9ca786a045148134" providerId="Windows Live" clId="Web-{E6AF6C35-9568-4B12-B7B2-E29243047CDD}" dt="2021-05-31T03:26:29.194" v="811"/>
          <ac:cxnSpMkLst>
            <pc:docMk/>
            <pc:sldMk cId="2678392927" sldId="497"/>
            <ac:cxnSpMk id="16" creationId="{9ADD73C8-E7AE-4BDC-96AD-39A4D729E54E}"/>
          </ac:cxnSpMkLst>
        </pc:cxnChg>
        <pc:cxnChg chg="del">
          <ac:chgData name="Kshitij Srivastava" userId="9ca786a045148134" providerId="Windows Live" clId="Web-{E6AF6C35-9568-4B12-B7B2-E29243047CDD}" dt="2021-05-31T03:27:25.007" v="886"/>
          <ac:cxnSpMkLst>
            <pc:docMk/>
            <pc:sldMk cId="2678392927" sldId="497"/>
            <ac:cxnSpMk id="35" creationId="{0495D6AB-DA88-485A-940D-46F9B766D197}"/>
          </ac:cxnSpMkLst>
        </pc:cxnChg>
        <pc:cxnChg chg="del">
          <ac:chgData name="Kshitij Srivastava" userId="9ca786a045148134" providerId="Windows Live" clId="Web-{E6AF6C35-9568-4B12-B7B2-E29243047CDD}" dt="2021-05-31T03:27:23.070" v="884"/>
          <ac:cxnSpMkLst>
            <pc:docMk/>
            <pc:sldMk cId="2678392927" sldId="497"/>
            <ac:cxnSpMk id="37" creationId="{82BFC62B-1B29-49D3-85AF-536B7E02FEE6}"/>
          </ac:cxnSpMkLst>
        </pc:cxnChg>
        <pc:cxnChg chg="del">
          <ac:chgData name="Kshitij Srivastava" userId="9ca786a045148134" providerId="Windows Live" clId="Web-{E6AF6C35-9568-4B12-B7B2-E29243047CDD}" dt="2021-05-31T03:27:23.070" v="883"/>
          <ac:cxnSpMkLst>
            <pc:docMk/>
            <pc:sldMk cId="2678392927" sldId="497"/>
            <ac:cxnSpMk id="39" creationId="{3CCFED7B-390C-40B4-831B-17083E320DE7}"/>
          </ac:cxnSpMkLst>
        </pc:cxnChg>
        <pc:cxnChg chg="del">
          <ac:chgData name="Kshitij Srivastava" userId="9ca786a045148134" providerId="Windows Live" clId="Web-{E6AF6C35-9568-4B12-B7B2-E29243047CDD}" dt="2021-05-31T03:27:20.663" v="882"/>
          <ac:cxnSpMkLst>
            <pc:docMk/>
            <pc:sldMk cId="2678392927" sldId="497"/>
            <ac:cxnSpMk id="53" creationId="{6043EFBD-E9E2-4860-B274-244D3B6DE9E2}"/>
          </ac:cxnSpMkLst>
        </pc:cxnChg>
        <pc:cxnChg chg="del">
          <ac:chgData name="Kshitij Srivastava" userId="9ca786a045148134" providerId="Windows Live" clId="Web-{E6AF6C35-9568-4B12-B7B2-E29243047CDD}" dt="2021-05-31T03:27:20.663" v="881"/>
          <ac:cxnSpMkLst>
            <pc:docMk/>
            <pc:sldMk cId="2678392927" sldId="497"/>
            <ac:cxnSpMk id="55" creationId="{22B7C0EF-DE2E-4F82-91DA-EF4A1676E13F}"/>
          </ac:cxnSpMkLst>
        </pc:cxnChg>
        <pc:cxnChg chg="del">
          <ac:chgData name="Kshitij Srivastava" userId="9ca786a045148134" providerId="Windows Live" clId="Web-{E6AF6C35-9568-4B12-B7B2-E29243047CDD}" dt="2021-05-31T03:27:20.663" v="880"/>
          <ac:cxnSpMkLst>
            <pc:docMk/>
            <pc:sldMk cId="2678392927" sldId="497"/>
            <ac:cxnSpMk id="57" creationId="{EC5684DF-D7DF-42B2-B685-53BF9C671950}"/>
          </ac:cxnSpMkLst>
        </pc:cxnChg>
        <pc:cxnChg chg="del">
          <ac:chgData name="Kshitij Srivastava" userId="9ca786a045148134" providerId="Windows Live" clId="Web-{E6AF6C35-9568-4B12-B7B2-E29243047CDD}" dt="2021-05-31T03:27:20.663" v="879"/>
          <ac:cxnSpMkLst>
            <pc:docMk/>
            <pc:sldMk cId="2678392927" sldId="497"/>
            <ac:cxnSpMk id="59" creationId="{1A3A8B15-D159-4CFA-A2F7-D5BC9875DBB5}"/>
          </ac:cxnSpMkLst>
        </pc:cxnChg>
        <pc:cxnChg chg="del">
          <ac:chgData name="Kshitij Srivastava" userId="9ca786a045148134" providerId="Windows Live" clId="Web-{E6AF6C35-9568-4B12-B7B2-E29243047CDD}" dt="2021-05-31T03:27:20.663" v="878"/>
          <ac:cxnSpMkLst>
            <pc:docMk/>
            <pc:sldMk cId="2678392927" sldId="497"/>
            <ac:cxnSpMk id="60" creationId="{51F787CB-52C1-4F92-B5B9-E738542A5980}"/>
          </ac:cxnSpMkLst>
        </pc:cxnChg>
        <pc:cxnChg chg="del">
          <ac:chgData name="Kshitij Srivastava" userId="9ca786a045148134" providerId="Windows Live" clId="Web-{E6AF6C35-9568-4B12-B7B2-E29243047CDD}" dt="2021-05-31T03:26:37.679" v="847"/>
          <ac:cxnSpMkLst>
            <pc:docMk/>
            <pc:sldMk cId="2678392927" sldId="497"/>
            <ac:cxnSpMk id="62" creationId="{3B41204A-0FC0-4BF9-A0DE-16614FF552E4}"/>
          </ac:cxnSpMkLst>
        </pc:cxnChg>
        <pc:cxnChg chg="del">
          <ac:chgData name="Kshitij Srivastava" userId="9ca786a045148134" providerId="Windows Live" clId="Web-{E6AF6C35-9568-4B12-B7B2-E29243047CDD}" dt="2021-05-31T03:26:37.679" v="845"/>
          <ac:cxnSpMkLst>
            <pc:docMk/>
            <pc:sldMk cId="2678392927" sldId="497"/>
            <ac:cxnSpMk id="64" creationId="{86D9C7C5-C89C-4B44-A7A9-082FDCCDF437}"/>
          </ac:cxnSpMkLst>
        </pc:cxnChg>
        <pc:cxnChg chg="del">
          <ac:chgData name="Kshitij Srivastava" userId="9ca786a045148134" providerId="Windows Live" clId="Web-{E6AF6C35-9568-4B12-B7B2-E29243047CDD}" dt="2021-05-31T03:26:37.679" v="843"/>
          <ac:cxnSpMkLst>
            <pc:docMk/>
            <pc:sldMk cId="2678392927" sldId="497"/>
            <ac:cxnSpMk id="66" creationId="{1904E2F3-AC03-4510-8B7F-9F8FC5F31674}"/>
          </ac:cxnSpMkLst>
        </pc:cxnChg>
        <pc:cxnChg chg="del">
          <ac:chgData name="Kshitij Srivastava" userId="9ca786a045148134" providerId="Windows Live" clId="Web-{E6AF6C35-9568-4B12-B7B2-E29243047CDD}" dt="2021-05-31T03:26:37.663" v="841"/>
          <ac:cxnSpMkLst>
            <pc:docMk/>
            <pc:sldMk cId="2678392927" sldId="497"/>
            <ac:cxnSpMk id="68" creationId="{2A5CCE42-EFB4-4F10-BBBE-17F37EC7D720}"/>
          </ac:cxnSpMkLst>
        </pc:cxnChg>
        <pc:cxnChg chg="del">
          <ac:chgData name="Kshitij Srivastava" userId="9ca786a045148134" providerId="Windows Live" clId="Web-{E6AF6C35-9568-4B12-B7B2-E29243047CDD}" dt="2021-05-31T03:26:37.663" v="839"/>
          <ac:cxnSpMkLst>
            <pc:docMk/>
            <pc:sldMk cId="2678392927" sldId="497"/>
            <ac:cxnSpMk id="70" creationId="{126A76C9-04C4-4479-9380-C1C58292C6C3}"/>
          </ac:cxnSpMkLst>
        </pc:cxnChg>
        <pc:cxnChg chg="del">
          <ac:chgData name="Kshitij Srivastava" userId="9ca786a045148134" providerId="Windows Live" clId="Web-{E6AF6C35-9568-4B12-B7B2-E29243047CDD}" dt="2021-05-31T03:26:37.663" v="837"/>
          <ac:cxnSpMkLst>
            <pc:docMk/>
            <pc:sldMk cId="2678392927" sldId="497"/>
            <ac:cxnSpMk id="72" creationId="{68AC1193-0A68-49EF-B08B-FB30117479CB}"/>
          </ac:cxnSpMkLst>
        </pc:cxnChg>
        <pc:cxnChg chg="del">
          <ac:chgData name="Kshitij Srivastava" userId="9ca786a045148134" providerId="Windows Live" clId="Web-{E6AF6C35-9568-4B12-B7B2-E29243047CDD}" dt="2021-05-31T03:26:37.663" v="835"/>
          <ac:cxnSpMkLst>
            <pc:docMk/>
            <pc:sldMk cId="2678392927" sldId="497"/>
            <ac:cxnSpMk id="74" creationId="{52F42670-8988-4621-91A0-AE2E8712D100}"/>
          </ac:cxnSpMkLst>
        </pc:cxnChg>
        <pc:cxnChg chg="del">
          <ac:chgData name="Kshitij Srivastava" userId="9ca786a045148134" providerId="Windows Live" clId="Web-{E6AF6C35-9568-4B12-B7B2-E29243047CDD}" dt="2021-05-31T03:26:37.663" v="833"/>
          <ac:cxnSpMkLst>
            <pc:docMk/>
            <pc:sldMk cId="2678392927" sldId="497"/>
            <ac:cxnSpMk id="76" creationId="{C0EAEB94-FDFB-4260-8049-75DF1CD3BFE8}"/>
          </ac:cxnSpMkLst>
        </pc:cxnChg>
        <pc:cxnChg chg="del">
          <ac:chgData name="Kshitij Srivastava" userId="9ca786a045148134" providerId="Windows Live" clId="Web-{E6AF6C35-9568-4B12-B7B2-E29243047CDD}" dt="2021-05-31T03:26:37.663" v="831"/>
          <ac:cxnSpMkLst>
            <pc:docMk/>
            <pc:sldMk cId="2678392927" sldId="497"/>
            <ac:cxnSpMk id="78" creationId="{C5934F83-DD69-48AF-AB6A-C1D484400369}"/>
          </ac:cxnSpMkLst>
        </pc:cxnChg>
        <pc:cxnChg chg="del">
          <ac:chgData name="Kshitij Srivastava" userId="9ca786a045148134" providerId="Windows Live" clId="Web-{E6AF6C35-9568-4B12-B7B2-E29243047CDD}" dt="2021-05-31T03:26:37.649" v="829"/>
          <ac:cxnSpMkLst>
            <pc:docMk/>
            <pc:sldMk cId="2678392927" sldId="497"/>
            <ac:cxnSpMk id="81" creationId="{11098DAF-C44C-469D-90CD-C33D67BEBE50}"/>
          </ac:cxnSpMkLst>
        </pc:cxnChg>
        <pc:cxnChg chg="del">
          <ac:chgData name="Kshitij Srivastava" userId="9ca786a045148134" providerId="Windows Live" clId="Web-{E6AF6C35-9568-4B12-B7B2-E29243047CDD}" dt="2021-05-31T03:26:37.649" v="827"/>
          <ac:cxnSpMkLst>
            <pc:docMk/>
            <pc:sldMk cId="2678392927" sldId="497"/>
            <ac:cxnSpMk id="92" creationId="{229B4229-6F85-4F96-9221-29880BAD5F3B}"/>
          </ac:cxnSpMkLst>
        </pc:cxnChg>
        <pc:cxnChg chg="del">
          <ac:chgData name="Kshitij Srivastava" userId="9ca786a045148134" providerId="Windows Live" clId="Web-{E6AF6C35-9568-4B12-B7B2-E29243047CDD}" dt="2021-05-31T03:26:37.649" v="825"/>
          <ac:cxnSpMkLst>
            <pc:docMk/>
            <pc:sldMk cId="2678392927" sldId="497"/>
            <ac:cxnSpMk id="94" creationId="{40D0BBA8-C2D7-4D05-8664-52C73D148397}"/>
          </ac:cxnSpMkLst>
        </pc:cxnChg>
        <pc:cxnChg chg="del">
          <ac:chgData name="Kshitij Srivastava" userId="9ca786a045148134" providerId="Windows Live" clId="Web-{E6AF6C35-9568-4B12-B7B2-E29243047CDD}" dt="2021-05-31T03:26:37.649" v="824"/>
          <ac:cxnSpMkLst>
            <pc:docMk/>
            <pc:sldMk cId="2678392927" sldId="497"/>
            <ac:cxnSpMk id="99" creationId="{97AF77E5-DC75-40F3-AA70-679BBEA61DAD}"/>
          </ac:cxnSpMkLst>
        </pc:cxnChg>
        <pc:cxnChg chg="del">
          <ac:chgData name="Kshitij Srivastava" userId="9ca786a045148134" providerId="Windows Live" clId="Web-{E6AF6C35-9568-4B12-B7B2-E29243047CDD}" dt="2021-05-31T03:26:37.649" v="822"/>
          <ac:cxnSpMkLst>
            <pc:docMk/>
            <pc:sldMk cId="2678392927" sldId="497"/>
            <ac:cxnSpMk id="101" creationId="{229B4229-6F85-4F96-9221-29880BAD5F3B}"/>
          </ac:cxnSpMkLst>
        </pc:cxnChg>
        <pc:cxnChg chg="del">
          <ac:chgData name="Kshitij Srivastava" userId="9ca786a045148134" providerId="Windows Live" clId="Web-{E6AF6C35-9568-4B12-B7B2-E29243047CDD}" dt="2021-05-31T03:26:37.649" v="820"/>
          <ac:cxnSpMkLst>
            <pc:docMk/>
            <pc:sldMk cId="2678392927" sldId="497"/>
            <ac:cxnSpMk id="103" creationId="{40D0BBA8-C2D7-4D05-8664-52C73D148397}"/>
          </ac:cxnSpMkLst>
        </pc:cxnChg>
        <pc:cxnChg chg="del">
          <ac:chgData name="Kshitij Srivastava" userId="9ca786a045148134" providerId="Windows Live" clId="Web-{E6AF6C35-9568-4B12-B7B2-E29243047CDD}" dt="2021-05-31T03:26:37.632" v="818"/>
          <ac:cxnSpMkLst>
            <pc:docMk/>
            <pc:sldMk cId="2678392927" sldId="497"/>
            <ac:cxnSpMk id="105" creationId="{B4999C1C-04CE-4595-AE15-E7B51AECC0B7}"/>
          </ac:cxnSpMkLst>
        </pc:cxnChg>
        <pc:cxnChg chg="del">
          <ac:chgData name="Kshitij Srivastava" userId="9ca786a045148134" providerId="Windows Live" clId="Web-{E6AF6C35-9568-4B12-B7B2-E29243047CDD}" dt="2021-05-31T03:26:37.632" v="816"/>
          <ac:cxnSpMkLst>
            <pc:docMk/>
            <pc:sldMk cId="2678392927" sldId="497"/>
            <ac:cxnSpMk id="107" creationId="{E2A790BF-5318-40CB-9862-0A23C7956005}"/>
          </ac:cxnSpMkLst>
        </pc:cxnChg>
        <pc:cxnChg chg="del">
          <ac:chgData name="Kshitij Srivastava" userId="9ca786a045148134" providerId="Windows Live" clId="Web-{E6AF6C35-9568-4B12-B7B2-E29243047CDD}" dt="2021-05-31T03:26:37.632" v="815"/>
          <ac:cxnSpMkLst>
            <pc:docMk/>
            <pc:sldMk cId="2678392927" sldId="497"/>
            <ac:cxnSpMk id="108" creationId="{97AF77E5-DC75-40F3-AA70-679BBEA61DAD}"/>
          </ac:cxnSpMkLst>
        </pc:cxnChg>
      </pc:sldChg>
      <pc:sldChg chg="addSp delSp modSp add replId addAnim modAnim">
        <pc:chgData name="Kshitij Srivastava" userId="9ca786a045148134" providerId="Windows Live" clId="Web-{E6AF6C35-9568-4B12-B7B2-E29243047CDD}" dt="2021-05-31T03:33:05.198" v="962" actId="1076"/>
        <pc:sldMkLst>
          <pc:docMk/>
          <pc:sldMk cId="3444395782" sldId="498"/>
        </pc:sldMkLst>
        <pc:spChg chg="add del">
          <ac:chgData name="Kshitij Srivastava" userId="9ca786a045148134" providerId="Windows Live" clId="Web-{E6AF6C35-9568-4B12-B7B2-E29243047CDD}" dt="2021-05-31T03:32:39.104" v="952"/>
          <ac:spMkLst>
            <pc:docMk/>
            <pc:sldMk cId="3444395782" sldId="498"/>
            <ac:spMk id="11" creationId="{EC2DAD5D-431A-45A3-AEBA-D6DD90BD1CAB}"/>
          </ac:spMkLst>
        </pc:spChg>
        <pc:spChg chg="mod">
          <ac:chgData name="Kshitij Srivastava" userId="9ca786a045148134" providerId="Windows Live" clId="Web-{E6AF6C35-9568-4B12-B7B2-E29243047CDD}" dt="2021-05-31T03:29:16.774" v="945" actId="1076"/>
          <ac:spMkLst>
            <pc:docMk/>
            <pc:sldMk cId="3444395782" sldId="498"/>
            <ac:spMk id="13" creationId="{04C25F7F-D12C-41DF-A12B-FE4ABBA4ECB0}"/>
          </ac:spMkLst>
        </pc:spChg>
        <pc:spChg chg="mod">
          <ac:chgData name="Kshitij Srivastava" userId="9ca786a045148134" providerId="Windows Live" clId="Web-{E6AF6C35-9568-4B12-B7B2-E29243047CDD}" dt="2021-05-31T03:33:02.417" v="961" actId="1076"/>
          <ac:spMkLst>
            <pc:docMk/>
            <pc:sldMk cId="3444395782" sldId="498"/>
            <ac:spMk id="18" creationId="{3B85371F-DEE1-4997-8E94-4E17C97B2B8A}"/>
          </ac:spMkLst>
        </pc:spChg>
        <pc:spChg chg="del">
          <ac:chgData name="Kshitij Srivastava" userId="9ca786a045148134" providerId="Windows Live" clId="Web-{E6AF6C35-9568-4B12-B7B2-E29243047CDD}" dt="2021-05-31T03:28:58.789" v="942"/>
          <ac:spMkLst>
            <pc:docMk/>
            <pc:sldMk cId="3444395782" sldId="498"/>
            <ac:spMk id="38" creationId="{FDEF0622-331B-4F0A-B3B5-F147CFA34425}"/>
          </ac:spMkLst>
        </pc:spChg>
        <pc:spChg chg="del">
          <ac:chgData name="Kshitij Srivastava" userId="9ca786a045148134" providerId="Windows Live" clId="Web-{E6AF6C35-9568-4B12-B7B2-E29243047CDD}" dt="2021-05-31T03:28:56.008" v="940"/>
          <ac:spMkLst>
            <pc:docMk/>
            <pc:sldMk cId="3444395782" sldId="498"/>
            <ac:spMk id="52" creationId="{D182BD6F-FF98-4751-850B-E038DFC3BEF2}"/>
          </ac:spMkLst>
        </pc:spChg>
        <pc:spChg chg="del">
          <ac:chgData name="Kshitij Srivastava" userId="9ca786a045148134" providerId="Windows Live" clId="Web-{E6AF6C35-9568-4B12-B7B2-E29243047CDD}" dt="2021-05-31T03:28:56.008" v="938"/>
          <ac:spMkLst>
            <pc:docMk/>
            <pc:sldMk cId="3444395782" sldId="498"/>
            <ac:spMk id="54" creationId="{DF6625E3-D572-480C-92AF-8585333B9D35}"/>
          </ac:spMkLst>
        </pc:spChg>
        <pc:spChg chg="del">
          <ac:chgData name="Kshitij Srivastava" userId="9ca786a045148134" providerId="Windows Live" clId="Web-{E6AF6C35-9568-4B12-B7B2-E29243047CDD}" dt="2021-05-31T03:28:56.008" v="936"/>
          <ac:spMkLst>
            <pc:docMk/>
            <pc:sldMk cId="3444395782" sldId="498"/>
            <ac:spMk id="56" creationId="{2E65D230-3900-49CE-923C-2DB88C973552}"/>
          </ac:spMkLst>
        </pc:spChg>
        <pc:spChg chg="del">
          <ac:chgData name="Kshitij Srivastava" userId="9ca786a045148134" providerId="Windows Live" clId="Web-{E6AF6C35-9568-4B12-B7B2-E29243047CDD}" dt="2021-05-31T03:28:55.993" v="934"/>
          <ac:spMkLst>
            <pc:docMk/>
            <pc:sldMk cId="3444395782" sldId="498"/>
            <ac:spMk id="58" creationId="{47E5FE8A-9A26-47CD-9E44-89DA87383017}"/>
          </ac:spMkLst>
        </pc:spChg>
        <pc:spChg chg="del">
          <ac:chgData name="Kshitij Srivastava" userId="9ca786a045148134" providerId="Windows Live" clId="Web-{E6AF6C35-9568-4B12-B7B2-E29243047CDD}" dt="2021-05-31T03:28:50.493" v="931"/>
          <ac:spMkLst>
            <pc:docMk/>
            <pc:sldMk cId="3444395782" sldId="498"/>
            <ac:spMk id="73" creationId="{0E63742B-A946-4FA3-BCEC-2D25F5C0C453}"/>
          </ac:spMkLst>
        </pc:spChg>
        <pc:spChg chg="del">
          <ac:chgData name="Kshitij Srivastava" userId="9ca786a045148134" providerId="Windows Live" clId="Web-{E6AF6C35-9568-4B12-B7B2-E29243047CDD}" dt="2021-05-31T03:28:50.493" v="929"/>
          <ac:spMkLst>
            <pc:docMk/>
            <pc:sldMk cId="3444395782" sldId="498"/>
            <ac:spMk id="75" creationId="{6AF7BDB1-F539-49B0-B708-7150B2DA3A86}"/>
          </ac:spMkLst>
        </pc:spChg>
        <pc:spChg chg="del">
          <ac:chgData name="Kshitij Srivastava" userId="9ca786a045148134" providerId="Windows Live" clId="Web-{E6AF6C35-9568-4B12-B7B2-E29243047CDD}" dt="2021-05-31T03:28:50.493" v="927"/>
          <ac:spMkLst>
            <pc:docMk/>
            <pc:sldMk cId="3444395782" sldId="498"/>
            <ac:spMk id="77" creationId="{636FD9E4-EFC1-4697-9475-7ED5D0D92C9C}"/>
          </ac:spMkLst>
        </pc:spChg>
        <pc:spChg chg="del">
          <ac:chgData name="Kshitij Srivastava" userId="9ca786a045148134" providerId="Windows Live" clId="Web-{E6AF6C35-9568-4B12-B7B2-E29243047CDD}" dt="2021-05-31T03:28:50.493" v="925"/>
          <ac:spMkLst>
            <pc:docMk/>
            <pc:sldMk cId="3444395782" sldId="498"/>
            <ac:spMk id="79" creationId="{163FABB1-5D69-4037-952C-69C39D58FB96}"/>
          </ac:spMkLst>
        </pc:spChg>
        <pc:spChg chg="del">
          <ac:chgData name="Kshitij Srivastava" userId="9ca786a045148134" providerId="Windows Live" clId="Web-{E6AF6C35-9568-4B12-B7B2-E29243047CDD}" dt="2021-05-31T03:28:50.477" v="923"/>
          <ac:spMkLst>
            <pc:docMk/>
            <pc:sldMk cId="3444395782" sldId="498"/>
            <ac:spMk id="91" creationId="{05D9ECC8-0C12-4D32-ADFE-3CA9578718B3}"/>
          </ac:spMkLst>
        </pc:spChg>
        <pc:spChg chg="del">
          <ac:chgData name="Kshitij Srivastava" userId="9ca786a045148134" providerId="Windows Live" clId="Web-{E6AF6C35-9568-4B12-B7B2-E29243047CDD}" dt="2021-05-31T03:28:50.477" v="921"/>
          <ac:spMkLst>
            <pc:docMk/>
            <pc:sldMk cId="3444395782" sldId="498"/>
            <ac:spMk id="93" creationId="{B80B7147-C47C-4A77-A926-9FFB161B17CB}"/>
          </ac:spMkLst>
        </pc:spChg>
        <pc:spChg chg="del">
          <ac:chgData name="Kshitij Srivastava" userId="9ca786a045148134" providerId="Windows Live" clId="Web-{E6AF6C35-9568-4B12-B7B2-E29243047CDD}" dt="2021-05-31T03:28:47.993" v="918"/>
          <ac:spMkLst>
            <pc:docMk/>
            <pc:sldMk cId="3444395782" sldId="498"/>
            <ac:spMk id="100" creationId="{05D9ECC8-0C12-4D32-ADFE-3CA9578718B3}"/>
          </ac:spMkLst>
        </pc:spChg>
        <pc:spChg chg="del">
          <ac:chgData name="Kshitij Srivastava" userId="9ca786a045148134" providerId="Windows Live" clId="Web-{E6AF6C35-9568-4B12-B7B2-E29243047CDD}" dt="2021-05-31T03:28:47.977" v="916"/>
          <ac:spMkLst>
            <pc:docMk/>
            <pc:sldMk cId="3444395782" sldId="498"/>
            <ac:spMk id="102" creationId="{B80B7147-C47C-4A77-A926-9FFB161B17CB}"/>
          </ac:spMkLst>
        </pc:spChg>
        <pc:spChg chg="del">
          <ac:chgData name="Kshitij Srivastava" userId="9ca786a045148134" providerId="Windows Live" clId="Web-{E6AF6C35-9568-4B12-B7B2-E29243047CDD}" dt="2021-05-31T03:28:47.977" v="914"/>
          <ac:spMkLst>
            <pc:docMk/>
            <pc:sldMk cId="3444395782" sldId="498"/>
            <ac:spMk id="104" creationId="{321F6843-8FCB-4282-9CFE-480C0373AA90}"/>
          </ac:spMkLst>
        </pc:spChg>
        <pc:spChg chg="del">
          <ac:chgData name="Kshitij Srivastava" userId="9ca786a045148134" providerId="Windows Live" clId="Web-{E6AF6C35-9568-4B12-B7B2-E29243047CDD}" dt="2021-05-31T03:28:47.977" v="912"/>
          <ac:spMkLst>
            <pc:docMk/>
            <pc:sldMk cId="3444395782" sldId="498"/>
            <ac:spMk id="106" creationId="{E997C5E7-57F7-4A84-A96D-7B9791B5626F}"/>
          </ac:spMkLst>
        </pc:spChg>
        <pc:picChg chg="mod">
          <ac:chgData name="Kshitij Srivastava" userId="9ca786a045148134" providerId="Windows Live" clId="Web-{E6AF6C35-9568-4B12-B7B2-E29243047CDD}" dt="2021-05-31T03:33:05.198" v="962" actId="1076"/>
          <ac:picMkLst>
            <pc:docMk/>
            <pc:sldMk cId="3444395782" sldId="498"/>
            <ac:picMk id="110" creationId="{E73AC808-1D42-4D25-B67B-5AAE2FF22808}"/>
          </ac:picMkLst>
        </pc:picChg>
        <pc:cxnChg chg="mod">
          <ac:chgData name="Kshitij Srivastava" userId="9ca786a045148134" providerId="Windows Live" clId="Web-{E6AF6C35-9568-4B12-B7B2-E29243047CDD}" dt="2021-05-31T03:32:45.979" v="954" actId="1076"/>
          <ac:cxnSpMkLst>
            <pc:docMk/>
            <pc:sldMk cId="3444395782" sldId="498"/>
            <ac:cxnSpMk id="16" creationId="{9ADD73C8-E7AE-4BDC-96AD-39A4D729E54E}"/>
          </ac:cxnSpMkLst>
        </pc:cxnChg>
        <pc:cxnChg chg="del">
          <ac:chgData name="Kshitij Srivastava" userId="9ca786a045148134" providerId="Windows Live" clId="Web-{E6AF6C35-9568-4B12-B7B2-E29243047CDD}" dt="2021-05-31T03:28:58.102" v="941"/>
          <ac:cxnSpMkLst>
            <pc:docMk/>
            <pc:sldMk cId="3444395782" sldId="498"/>
            <ac:cxnSpMk id="39" creationId="{3CCFED7B-390C-40B4-831B-17083E320DE7}"/>
          </ac:cxnSpMkLst>
        </pc:cxnChg>
        <pc:cxnChg chg="del">
          <ac:chgData name="Kshitij Srivastava" userId="9ca786a045148134" providerId="Windows Live" clId="Web-{E6AF6C35-9568-4B12-B7B2-E29243047CDD}" dt="2021-05-31T03:28:56.008" v="939"/>
          <ac:cxnSpMkLst>
            <pc:docMk/>
            <pc:sldMk cId="3444395782" sldId="498"/>
            <ac:cxnSpMk id="53" creationId="{6043EFBD-E9E2-4860-B274-244D3B6DE9E2}"/>
          </ac:cxnSpMkLst>
        </pc:cxnChg>
        <pc:cxnChg chg="del">
          <ac:chgData name="Kshitij Srivastava" userId="9ca786a045148134" providerId="Windows Live" clId="Web-{E6AF6C35-9568-4B12-B7B2-E29243047CDD}" dt="2021-05-31T03:28:56.008" v="937"/>
          <ac:cxnSpMkLst>
            <pc:docMk/>
            <pc:sldMk cId="3444395782" sldId="498"/>
            <ac:cxnSpMk id="55" creationId="{22B7C0EF-DE2E-4F82-91DA-EF4A1676E13F}"/>
          </ac:cxnSpMkLst>
        </pc:cxnChg>
        <pc:cxnChg chg="del">
          <ac:chgData name="Kshitij Srivastava" userId="9ca786a045148134" providerId="Windows Live" clId="Web-{E6AF6C35-9568-4B12-B7B2-E29243047CDD}" dt="2021-05-31T03:28:56.008" v="935"/>
          <ac:cxnSpMkLst>
            <pc:docMk/>
            <pc:sldMk cId="3444395782" sldId="498"/>
            <ac:cxnSpMk id="57" creationId="{EC5684DF-D7DF-42B2-B685-53BF9C671950}"/>
          </ac:cxnSpMkLst>
        </pc:cxnChg>
        <pc:cxnChg chg="del">
          <ac:chgData name="Kshitij Srivastava" userId="9ca786a045148134" providerId="Windows Live" clId="Web-{E6AF6C35-9568-4B12-B7B2-E29243047CDD}" dt="2021-05-31T03:28:55.993" v="933"/>
          <ac:cxnSpMkLst>
            <pc:docMk/>
            <pc:sldMk cId="3444395782" sldId="498"/>
            <ac:cxnSpMk id="59" creationId="{1A3A8B15-D159-4CFA-A2F7-D5BC9875DBB5}"/>
          </ac:cxnSpMkLst>
        </pc:cxnChg>
        <pc:cxnChg chg="del">
          <ac:chgData name="Kshitij Srivastava" userId="9ca786a045148134" providerId="Windows Live" clId="Web-{E6AF6C35-9568-4B12-B7B2-E29243047CDD}" dt="2021-05-31T03:28:55.993" v="932"/>
          <ac:cxnSpMkLst>
            <pc:docMk/>
            <pc:sldMk cId="3444395782" sldId="498"/>
            <ac:cxnSpMk id="60" creationId="{51F787CB-52C1-4F92-B5B9-E738542A5980}"/>
          </ac:cxnSpMkLst>
        </pc:cxnChg>
        <pc:cxnChg chg="del">
          <ac:chgData name="Kshitij Srivastava" userId="9ca786a045148134" providerId="Windows Live" clId="Web-{E6AF6C35-9568-4B12-B7B2-E29243047CDD}" dt="2021-05-31T03:28:50.493" v="930"/>
          <ac:cxnSpMkLst>
            <pc:docMk/>
            <pc:sldMk cId="3444395782" sldId="498"/>
            <ac:cxnSpMk id="74" creationId="{52F42670-8988-4621-91A0-AE2E8712D100}"/>
          </ac:cxnSpMkLst>
        </pc:cxnChg>
        <pc:cxnChg chg="del">
          <ac:chgData name="Kshitij Srivastava" userId="9ca786a045148134" providerId="Windows Live" clId="Web-{E6AF6C35-9568-4B12-B7B2-E29243047CDD}" dt="2021-05-31T03:28:50.493" v="928"/>
          <ac:cxnSpMkLst>
            <pc:docMk/>
            <pc:sldMk cId="3444395782" sldId="498"/>
            <ac:cxnSpMk id="76" creationId="{C0EAEB94-FDFB-4260-8049-75DF1CD3BFE8}"/>
          </ac:cxnSpMkLst>
        </pc:cxnChg>
        <pc:cxnChg chg="del">
          <ac:chgData name="Kshitij Srivastava" userId="9ca786a045148134" providerId="Windows Live" clId="Web-{E6AF6C35-9568-4B12-B7B2-E29243047CDD}" dt="2021-05-31T03:28:50.493" v="926"/>
          <ac:cxnSpMkLst>
            <pc:docMk/>
            <pc:sldMk cId="3444395782" sldId="498"/>
            <ac:cxnSpMk id="78" creationId="{C5934F83-DD69-48AF-AB6A-C1D484400369}"/>
          </ac:cxnSpMkLst>
        </pc:cxnChg>
        <pc:cxnChg chg="del">
          <ac:chgData name="Kshitij Srivastava" userId="9ca786a045148134" providerId="Windows Live" clId="Web-{E6AF6C35-9568-4B12-B7B2-E29243047CDD}" dt="2021-05-31T03:28:50.493" v="924"/>
          <ac:cxnSpMkLst>
            <pc:docMk/>
            <pc:sldMk cId="3444395782" sldId="498"/>
            <ac:cxnSpMk id="81" creationId="{11098DAF-C44C-469D-90CD-C33D67BEBE50}"/>
          </ac:cxnSpMkLst>
        </pc:cxnChg>
        <pc:cxnChg chg="del">
          <ac:chgData name="Kshitij Srivastava" userId="9ca786a045148134" providerId="Windows Live" clId="Web-{E6AF6C35-9568-4B12-B7B2-E29243047CDD}" dt="2021-05-31T03:28:50.477" v="922"/>
          <ac:cxnSpMkLst>
            <pc:docMk/>
            <pc:sldMk cId="3444395782" sldId="498"/>
            <ac:cxnSpMk id="92" creationId="{229B4229-6F85-4F96-9221-29880BAD5F3B}"/>
          </ac:cxnSpMkLst>
        </pc:cxnChg>
        <pc:cxnChg chg="del">
          <ac:chgData name="Kshitij Srivastava" userId="9ca786a045148134" providerId="Windows Live" clId="Web-{E6AF6C35-9568-4B12-B7B2-E29243047CDD}" dt="2021-05-31T03:28:50.477" v="920"/>
          <ac:cxnSpMkLst>
            <pc:docMk/>
            <pc:sldMk cId="3444395782" sldId="498"/>
            <ac:cxnSpMk id="94" creationId="{40D0BBA8-C2D7-4D05-8664-52C73D148397}"/>
          </ac:cxnSpMkLst>
        </pc:cxnChg>
        <pc:cxnChg chg="del">
          <ac:chgData name="Kshitij Srivastava" userId="9ca786a045148134" providerId="Windows Live" clId="Web-{E6AF6C35-9568-4B12-B7B2-E29243047CDD}" dt="2021-05-31T03:28:50.477" v="919"/>
          <ac:cxnSpMkLst>
            <pc:docMk/>
            <pc:sldMk cId="3444395782" sldId="498"/>
            <ac:cxnSpMk id="99" creationId="{97AF77E5-DC75-40F3-AA70-679BBEA61DAD}"/>
          </ac:cxnSpMkLst>
        </pc:cxnChg>
        <pc:cxnChg chg="del">
          <ac:chgData name="Kshitij Srivastava" userId="9ca786a045148134" providerId="Windows Live" clId="Web-{E6AF6C35-9568-4B12-B7B2-E29243047CDD}" dt="2021-05-31T03:28:47.993" v="917"/>
          <ac:cxnSpMkLst>
            <pc:docMk/>
            <pc:sldMk cId="3444395782" sldId="498"/>
            <ac:cxnSpMk id="101" creationId="{229B4229-6F85-4F96-9221-29880BAD5F3B}"/>
          </ac:cxnSpMkLst>
        </pc:cxnChg>
        <pc:cxnChg chg="del">
          <ac:chgData name="Kshitij Srivastava" userId="9ca786a045148134" providerId="Windows Live" clId="Web-{E6AF6C35-9568-4B12-B7B2-E29243047CDD}" dt="2021-05-31T03:28:47.977" v="915"/>
          <ac:cxnSpMkLst>
            <pc:docMk/>
            <pc:sldMk cId="3444395782" sldId="498"/>
            <ac:cxnSpMk id="103" creationId="{40D0BBA8-C2D7-4D05-8664-52C73D148397}"/>
          </ac:cxnSpMkLst>
        </pc:cxnChg>
        <pc:cxnChg chg="del">
          <ac:chgData name="Kshitij Srivastava" userId="9ca786a045148134" providerId="Windows Live" clId="Web-{E6AF6C35-9568-4B12-B7B2-E29243047CDD}" dt="2021-05-31T03:28:47.977" v="913"/>
          <ac:cxnSpMkLst>
            <pc:docMk/>
            <pc:sldMk cId="3444395782" sldId="498"/>
            <ac:cxnSpMk id="105" creationId="{B4999C1C-04CE-4595-AE15-E7B51AECC0B7}"/>
          </ac:cxnSpMkLst>
        </pc:cxnChg>
        <pc:cxnChg chg="del">
          <ac:chgData name="Kshitij Srivastava" userId="9ca786a045148134" providerId="Windows Live" clId="Web-{E6AF6C35-9568-4B12-B7B2-E29243047CDD}" dt="2021-05-31T03:28:47.977" v="911"/>
          <ac:cxnSpMkLst>
            <pc:docMk/>
            <pc:sldMk cId="3444395782" sldId="498"/>
            <ac:cxnSpMk id="107" creationId="{E2A790BF-5318-40CB-9862-0A23C7956005}"/>
          </ac:cxnSpMkLst>
        </pc:cxnChg>
        <pc:cxnChg chg="del">
          <ac:chgData name="Kshitij Srivastava" userId="9ca786a045148134" providerId="Windows Live" clId="Web-{E6AF6C35-9568-4B12-B7B2-E29243047CDD}" dt="2021-05-31T03:28:47.977" v="910"/>
          <ac:cxnSpMkLst>
            <pc:docMk/>
            <pc:sldMk cId="3444395782" sldId="498"/>
            <ac:cxnSpMk id="108" creationId="{97AF77E5-DC75-40F3-AA70-679BBEA61DAD}"/>
          </ac:cxnSpMkLst>
        </pc:cxnChg>
      </pc:sldChg>
      <pc:sldChg chg="addSp delSp modSp add replId">
        <pc:chgData name="Kshitij Srivastava" userId="9ca786a045148134" providerId="Windows Live" clId="Web-{E6AF6C35-9568-4B12-B7B2-E29243047CDD}" dt="2021-05-31T03:34:19.215" v="1013"/>
        <pc:sldMkLst>
          <pc:docMk/>
          <pc:sldMk cId="56488640" sldId="499"/>
        </pc:sldMkLst>
        <pc:spChg chg="add ord">
          <ac:chgData name="Kshitij Srivastava" userId="9ca786a045148134" providerId="Windows Live" clId="Web-{E6AF6C35-9568-4B12-B7B2-E29243047CDD}" dt="2021-05-31T03:34:19.215" v="1013"/>
          <ac:spMkLst>
            <pc:docMk/>
            <pc:sldMk cId="56488640" sldId="499"/>
            <ac:spMk id="11" creationId="{EB856AA4-0245-4029-9C75-34BF037E7F34}"/>
          </ac:spMkLst>
        </pc:spChg>
        <pc:spChg chg="del">
          <ac:chgData name="Kshitij Srivastava" userId="9ca786a045148134" providerId="Windows Live" clId="Web-{E6AF6C35-9568-4B12-B7B2-E29243047CDD}" dt="2021-05-31T03:34:05.121" v="1005"/>
          <ac:spMkLst>
            <pc:docMk/>
            <pc:sldMk cId="56488640" sldId="499"/>
            <ac:spMk id="13" creationId="{04C25F7F-D12C-41DF-A12B-FE4ABBA4ECB0}"/>
          </ac:spMkLst>
        </pc:spChg>
        <pc:spChg chg="del">
          <ac:chgData name="Kshitij Srivastava" userId="9ca786a045148134" providerId="Windows Live" clId="Web-{E6AF6C35-9568-4B12-B7B2-E29243047CDD}" dt="2021-05-31T03:33:49.261" v="997"/>
          <ac:spMkLst>
            <pc:docMk/>
            <pc:sldMk cId="56488640" sldId="499"/>
            <ac:spMk id="54" creationId="{DF6625E3-D572-480C-92AF-8585333B9D35}"/>
          </ac:spMkLst>
        </pc:spChg>
        <pc:spChg chg="del">
          <ac:chgData name="Kshitij Srivastava" userId="9ca786a045148134" providerId="Windows Live" clId="Web-{E6AF6C35-9568-4B12-B7B2-E29243047CDD}" dt="2021-05-31T03:33:49.261" v="995"/>
          <ac:spMkLst>
            <pc:docMk/>
            <pc:sldMk cId="56488640" sldId="499"/>
            <ac:spMk id="56" creationId="{2E65D230-3900-49CE-923C-2DB88C973552}"/>
          </ac:spMkLst>
        </pc:spChg>
        <pc:spChg chg="del">
          <ac:chgData name="Kshitij Srivastava" userId="9ca786a045148134" providerId="Windows Live" clId="Web-{E6AF6C35-9568-4B12-B7B2-E29243047CDD}" dt="2021-05-31T03:33:49.261" v="993"/>
          <ac:spMkLst>
            <pc:docMk/>
            <pc:sldMk cId="56488640" sldId="499"/>
            <ac:spMk id="58" creationId="{47E5FE8A-9A26-47CD-9E44-89DA87383017}"/>
          </ac:spMkLst>
        </pc:spChg>
        <pc:spChg chg="del">
          <ac:chgData name="Kshitij Srivastava" userId="9ca786a045148134" providerId="Windows Live" clId="Web-{E6AF6C35-9568-4B12-B7B2-E29243047CDD}" dt="2021-05-31T03:33:58.558" v="999"/>
          <ac:spMkLst>
            <pc:docMk/>
            <pc:sldMk cId="56488640" sldId="499"/>
            <ac:spMk id="93" creationId="{B80B7147-C47C-4A77-A926-9FFB161B17CB}"/>
          </ac:spMkLst>
        </pc:spChg>
        <pc:spChg chg="del">
          <ac:chgData name="Kshitij Srivastava" userId="9ca786a045148134" providerId="Windows Live" clId="Web-{E6AF6C35-9568-4B12-B7B2-E29243047CDD}" dt="2021-05-31T03:34:10.340" v="1011"/>
          <ac:spMkLst>
            <pc:docMk/>
            <pc:sldMk cId="56488640" sldId="499"/>
            <ac:spMk id="100" creationId="{05D9ECC8-0C12-4D32-ADFE-3CA9578718B3}"/>
          </ac:spMkLst>
        </pc:spChg>
        <pc:spChg chg="del">
          <ac:chgData name="Kshitij Srivastava" userId="9ca786a045148134" providerId="Windows Live" clId="Web-{E6AF6C35-9568-4B12-B7B2-E29243047CDD}" dt="2021-05-31T03:34:05.449" v="1006"/>
          <ac:spMkLst>
            <pc:docMk/>
            <pc:sldMk cId="56488640" sldId="499"/>
            <ac:spMk id="102" creationId="{B80B7147-C47C-4A77-A926-9FFB161B17CB}"/>
          </ac:spMkLst>
        </pc:spChg>
        <pc:spChg chg="del">
          <ac:chgData name="Kshitij Srivastava" userId="9ca786a045148134" providerId="Windows Live" clId="Web-{E6AF6C35-9568-4B12-B7B2-E29243047CDD}" dt="2021-05-31T03:34:08.277" v="1009"/>
          <ac:spMkLst>
            <pc:docMk/>
            <pc:sldMk cId="56488640" sldId="499"/>
            <ac:spMk id="104" creationId="{321F6843-8FCB-4282-9CFE-480C0373AA90}"/>
          </ac:spMkLst>
        </pc:spChg>
        <pc:spChg chg="del">
          <ac:chgData name="Kshitij Srivastava" userId="9ca786a045148134" providerId="Windows Live" clId="Web-{E6AF6C35-9568-4B12-B7B2-E29243047CDD}" dt="2021-05-31T03:34:03.715" v="1003"/>
          <ac:spMkLst>
            <pc:docMk/>
            <pc:sldMk cId="56488640" sldId="499"/>
            <ac:spMk id="106" creationId="{E997C5E7-57F7-4A84-A96D-7B9791B5626F}"/>
          </ac:spMkLst>
        </pc:spChg>
        <pc:cxnChg chg="del">
          <ac:chgData name="Kshitij Srivastava" userId="9ca786a045148134" providerId="Windows Live" clId="Web-{E6AF6C35-9568-4B12-B7B2-E29243047CDD}" dt="2021-05-31T03:33:49.261" v="998"/>
          <ac:cxnSpMkLst>
            <pc:docMk/>
            <pc:sldMk cId="56488640" sldId="499"/>
            <ac:cxnSpMk id="53" creationId="{6043EFBD-E9E2-4860-B274-244D3B6DE9E2}"/>
          </ac:cxnSpMkLst>
        </pc:cxnChg>
        <pc:cxnChg chg="del">
          <ac:chgData name="Kshitij Srivastava" userId="9ca786a045148134" providerId="Windows Live" clId="Web-{E6AF6C35-9568-4B12-B7B2-E29243047CDD}" dt="2021-05-31T03:33:49.261" v="996"/>
          <ac:cxnSpMkLst>
            <pc:docMk/>
            <pc:sldMk cId="56488640" sldId="499"/>
            <ac:cxnSpMk id="55" creationId="{22B7C0EF-DE2E-4F82-91DA-EF4A1676E13F}"/>
          </ac:cxnSpMkLst>
        </pc:cxnChg>
        <pc:cxnChg chg="del">
          <ac:chgData name="Kshitij Srivastava" userId="9ca786a045148134" providerId="Windows Live" clId="Web-{E6AF6C35-9568-4B12-B7B2-E29243047CDD}" dt="2021-05-31T03:33:49.261" v="994"/>
          <ac:cxnSpMkLst>
            <pc:docMk/>
            <pc:sldMk cId="56488640" sldId="499"/>
            <ac:cxnSpMk id="57" creationId="{EC5684DF-D7DF-42B2-B685-53BF9C671950}"/>
          </ac:cxnSpMkLst>
        </pc:cxnChg>
        <pc:cxnChg chg="del">
          <ac:chgData name="Kshitij Srivastava" userId="9ca786a045148134" providerId="Windows Live" clId="Web-{E6AF6C35-9568-4B12-B7B2-E29243047CDD}" dt="2021-05-31T03:33:49.261" v="992"/>
          <ac:cxnSpMkLst>
            <pc:docMk/>
            <pc:sldMk cId="56488640" sldId="499"/>
            <ac:cxnSpMk id="59" creationId="{1A3A8B15-D159-4CFA-A2F7-D5BC9875DBB5}"/>
          </ac:cxnSpMkLst>
        </pc:cxnChg>
        <pc:cxnChg chg="del">
          <ac:chgData name="Kshitij Srivastava" userId="9ca786a045148134" providerId="Windows Live" clId="Web-{E6AF6C35-9568-4B12-B7B2-E29243047CDD}" dt="2021-05-31T03:33:59.668" v="1000"/>
          <ac:cxnSpMkLst>
            <pc:docMk/>
            <pc:sldMk cId="56488640" sldId="499"/>
            <ac:cxnSpMk id="92" creationId="{229B4229-6F85-4F96-9221-29880BAD5F3B}"/>
          </ac:cxnSpMkLst>
        </pc:cxnChg>
        <pc:cxnChg chg="del">
          <ac:chgData name="Kshitij Srivastava" userId="9ca786a045148134" providerId="Windows Live" clId="Web-{E6AF6C35-9568-4B12-B7B2-E29243047CDD}" dt="2021-05-31T03:34:00.464" v="1001"/>
          <ac:cxnSpMkLst>
            <pc:docMk/>
            <pc:sldMk cId="56488640" sldId="499"/>
            <ac:cxnSpMk id="94" creationId="{40D0BBA8-C2D7-4D05-8664-52C73D148397}"/>
          </ac:cxnSpMkLst>
        </pc:cxnChg>
        <pc:cxnChg chg="del">
          <ac:chgData name="Kshitij Srivastava" userId="9ca786a045148134" providerId="Windows Live" clId="Web-{E6AF6C35-9568-4B12-B7B2-E29243047CDD}" dt="2021-05-31T03:34:07.418" v="1007"/>
          <ac:cxnSpMkLst>
            <pc:docMk/>
            <pc:sldMk cId="56488640" sldId="499"/>
            <ac:cxnSpMk id="101" creationId="{229B4229-6F85-4F96-9221-29880BAD5F3B}"/>
          </ac:cxnSpMkLst>
        </pc:cxnChg>
        <pc:cxnChg chg="del">
          <ac:chgData name="Kshitij Srivastava" userId="9ca786a045148134" providerId="Windows Live" clId="Web-{E6AF6C35-9568-4B12-B7B2-E29243047CDD}" dt="2021-05-31T03:34:09.402" v="1010"/>
          <ac:cxnSpMkLst>
            <pc:docMk/>
            <pc:sldMk cId="56488640" sldId="499"/>
            <ac:cxnSpMk id="103" creationId="{40D0BBA8-C2D7-4D05-8664-52C73D148397}"/>
          </ac:cxnSpMkLst>
        </pc:cxnChg>
        <pc:cxnChg chg="del">
          <ac:chgData name="Kshitij Srivastava" userId="9ca786a045148134" providerId="Windows Live" clId="Web-{E6AF6C35-9568-4B12-B7B2-E29243047CDD}" dt="2021-05-31T03:34:04.824" v="1004"/>
          <ac:cxnSpMkLst>
            <pc:docMk/>
            <pc:sldMk cId="56488640" sldId="499"/>
            <ac:cxnSpMk id="105" creationId="{B4999C1C-04CE-4595-AE15-E7B51AECC0B7}"/>
          </ac:cxnSpMkLst>
        </pc:cxnChg>
        <pc:cxnChg chg="del">
          <ac:chgData name="Kshitij Srivastava" userId="9ca786a045148134" providerId="Windows Live" clId="Web-{E6AF6C35-9568-4B12-B7B2-E29243047CDD}" dt="2021-05-31T03:34:03.058" v="1002"/>
          <ac:cxnSpMkLst>
            <pc:docMk/>
            <pc:sldMk cId="56488640" sldId="499"/>
            <ac:cxnSpMk id="107" creationId="{E2A790BF-5318-40CB-9862-0A23C7956005}"/>
          </ac:cxnSpMkLst>
        </pc:cxnChg>
        <pc:cxnChg chg="del">
          <ac:chgData name="Kshitij Srivastava" userId="9ca786a045148134" providerId="Windows Live" clId="Web-{E6AF6C35-9568-4B12-B7B2-E29243047CDD}" dt="2021-05-31T03:34:07.746" v="1008"/>
          <ac:cxnSpMkLst>
            <pc:docMk/>
            <pc:sldMk cId="56488640" sldId="499"/>
            <ac:cxnSpMk id="108" creationId="{97AF77E5-DC75-40F3-AA70-679BBEA61DAD}"/>
          </ac:cxnSpMkLst>
        </pc:cxnChg>
      </pc:sldChg>
      <pc:sldChg chg="delSp add replId addAnim modAnim">
        <pc:chgData name="Kshitij Srivastava" userId="9ca786a045148134" providerId="Windows Live" clId="Web-{E6AF6C35-9568-4B12-B7B2-E29243047CDD}" dt="2021-05-31T03:35:48.966" v="1031"/>
        <pc:sldMkLst>
          <pc:docMk/>
          <pc:sldMk cId="4059794695" sldId="500"/>
        </pc:sldMkLst>
        <pc:spChg chg="del">
          <ac:chgData name="Kshitij Srivastava" userId="9ca786a045148134" providerId="Windows Live" clId="Web-{E6AF6C35-9568-4B12-B7B2-E29243047CDD}" dt="2021-05-31T03:34:37.965" v="1016"/>
          <ac:spMkLst>
            <pc:docMk/>
            <pc:sldMk cId="4059794695" sldId="500"/>
            <ac:spMk id="56" creationId="{2E65D230-3900-49CE-923C-2DB88C973552}"/>
          </ac:spMkLst>
        </pc:spChg>
        <pc:spChg chg="del">
          <ac:chgData name="Kshitij Srivastava" userId="9ca786a045148134" providerId="Windows Live" clId="Web-{E6AF6C35-9568-4B12-B7B2-E29243047CDD}" dt="2021-05-31T03:34:38.527" v="1017"/>
          <ac:spMkLst>
            <pc:docMk/>
            <pc:sldMk cId="4059794695" sldId="500"/>
            <ac:spMk id="58" creationId="{47E5FE8A-9A26-47CD-9E44-89DA87383017}"/>
          </ac:spMkLst>
        </pc:spChg>
        <pc:spChg chg="del">
          <ac:chgData name="Kshitij Srivastava" userId="9ca786a045148134" providerId="Windows Live" clId="Web-{E6AF6C35-9568-4B12-B7B2-E29243047CDD}" dt="2021-05-31T03:34:51.856" v="1024"/>
          <ac:spMkLst>
            <pc:docMk/>
            <pc:sldMk cId="4059794695" sldId="500"/>
            <ac:spMk id="102" creationId="{B80B7147-C47C-4A77-A926-9FFB161B17CB}"/>
          </ac:spMkLst>
        </pc:spChg>
        <pc:spChg chg="del">
          <ac:chgData name="Kshitij Srivastava" userId="9ca786a045148134" providerId="Windows Live" clId="Web-{E6AF6C35-9568-4B12-B7B2-E29243047CDD}" dt="2021-05-31T03:34:50.809" v="1023"/>
          <ac:spMkLst>
            <pc:docMk/>
            <pc:sldMk cId="4059794695" sldId="500"/>
            <ac:spMk id="104" creationId="{321F6843-8FCB-4282-9CFE-480C0373AA90}"/>
          </ac:spMkLst>
        </pc:spChg>
        <pc:spChg chg="del">
          <ac:chgData name="Kshitij Srivastava" userId="9ca786a045148134" providerId="Windows Live" clId="Web-{E6AF6C35-9568-4B12-B7B2-E29243047CDD}" dt="2021-05-31T03:34:47.277" v="1020"/>
          <ac:spMkLst>
            <pc:docMk/>
            <pc:sldMk cId="4059794695" sldId="500"/>
            <ac:spMk id="106" creationId="{E997C5E7-57F7-4A84-A96D-7B9791B5626F}"/>
          </ac:spMkLst>
        </pc:spChg>
        <pc:cxnChg chg="del">
          <ac:chgData name="Kshitij Srivastava" userId="9ca786a045148134" providerId="Windows Live" clId="Web-{E6AF6C35-9568-4B12-B7B2-E29243047CDD}" dt="2021-05-31T03:34:39.356" v="1018"/>
          <ac:cxnSpMkLst>
            <pc:docMk/>
            <pc:sldMk cId="4059794695" sldId="500"/>
            <ac:cxnSpMk id="55" creationId="{22B7C0EF-DE2E-4F82-91DA-EF4A1676E13F}"/>
          </ac:cxnSpMkLst>
        </pc:cxnChg>
        <pc:cxnChg chg="del">
          <ac:chgData name="Kshitij Srivastava" userId="9ca786a045148134" providerId="Windows Live" clId="Web-{E6AF6C35-9568-4B12-B7B2-E29243047CDD}" dt="2021-05-31T03:34:35.902" v="1015"/>
          <ac:cxnSpMkLst>
            <pc:docMk/>
            <pc:sldMk cId="4059794695" sldId="500"/>
            <ac:cxnSpMk id="57" creationId="{EC5684DF-D7DF-42B2-B685-53BF9C671950}"/>
          </ac:cxnSpMkLst>
        </pc:cxnChg>
        <pc:cxnChg chg="del">
          <ac:chgData name="Kshitij Srivastava" userId="9ca786a045148134" providerId="Windows Live" clId="Web-{E6AF6C35-9568-4B12-B7B2-E29243047CDD}" dt="2021-05-31T03:34:35.887" v="1014"/>
          <ac:cxnSpMkLst>
            <pc:docMk/>
            <pc:sldMk cId="4059794695" sldId="500"/>
            <ac:cxnSpMk id="59" creationId="{1A3A8B15-D159-4CFA-A2F7-D5BC9875DBB5}"/>
          </ac:cxnSpMkLst>
        </pc:cxnChg>
        <pc:cxnChg chg="del">
          <ac:chgData name="Kshitij Srivastava" userId="9ca786a045148134" providerId="Windows Live" clId="Web-{E6AF6C35-9568-4B12-B7B2-E29243047CDD}" dt="2021-05-31T03:34:52.434" v="1025"/>
          <ac:cxnSpMkLst>
            <pc:docMk/>
            <pc:sldMk cId="4059794695" sldId="500"/>
            <ac:cxnSpMk id="101" creationId="{229B4229-6F85-4F96-9221-29880BAD5F3B}"/>
          </ac:cxnSpMkLst>
        </pc:cxnChg>
        <pc:cxnChg chg="del">
          <ac:chgData name="Kshitij Srivastava" userId="9ca786a045148134" providerId="Windows Live" clId="Web-{E6AF6C35-9568-4B12-B7B2-E29243047CDD}" dt="2021-05-31T03:34:49.481" v="1022"/>
          <ac:cxnSpMkLst>
            <pc:docMk/>
            <pc:sldMk cId="4059794695" sldId="500"/>
            <ac:cxnSpMk id="103" creationId="{40D0BBA8-C2D7-4D05-8664-52C73D148397}"/>
          </ac:cxnSpMkLst>
        </pc:cxnChg>
        <pc:cxnChg chg="del">
          <ac:chgData name="Kshitij Srivastava" userId="9ca786a045148134" providerId="Windows Live" clId="Web-{E6AF6C35-9568-4B12-B7B2-E29243047CDD}" dt="2021-05-31T03:34:48.074" v="1021"/>
          <ac:cxnSpMkLst>
            <pc:docMk/>
            <pc:sldMk cId="4059794695" sldId="500"/>
            <ac:cxnSpMk id="105" creationId="{B4999C1C-04CE-4595-AE15-E7B51AECC0B7}"/>
          </ac:cxnSpMkLst>
        </pc:cxnChg>
        <pc:cxnChg chg="del">
          <ac:chgData name="Kshitij Srivastava" userId="9ca786a045148134" providerId="Windows Live" clId="Web-{E6AF6C35-9568-4B12-B7B2-E29243047CDD}" dt="2021-05-31T03:34:45.965" v="1019"/>
          <ac:cxnSpMkLst>
            <pc:docMk/>
            <pc:sldMk cId="4059794695" sldId="500"/>
            <ac:cxnSpMk id="107" creationId="{E2A790BF-5318-40CB-9862-0A23C7956005}"/>
          </ac:cxnSpMkLst>
        </pc:cxnChg>
      </pc:sldChg>
      <pc:sldChg chg="addSp modSp add replId">
        <pc:chgData name="Kshitij Srivastava" userId="9ca786a045148134" providerId="Windows Live" clId="Web-{E6AF6C35-9568-4B12-B7B2-E29243047CDD}" dt="2021-05-31T03:30:34.666" v="950"/>
        <pc:sldMkLst>
          <pc:docMk/>
          <pc:sldMk cId="3740735795" sldId="501"/>
        </pc:sldMkLst>
        <pc:spChg chg="add ord">
          <ac:chgData name="Kshitij Srivastava" userId="9ca786a045148134" providerId="Windows Live" clId="Web-{E6AF6C35-9568-4B12-B7B2-E29243047CDD}" dt="2021-05-31T03:30:34.666" v="950"/>
          <ac:spMkLst>
            <pc:docMk/>
            <pc:sldMk cId="3740735795" sldId="501"/>
            <ac:spMk id="11" creationId="{7154A854-9FD1-4C23-8AFE-541FD8F88DFF}"/>
          </ac:spMkLst>
        </pc:spChg>
      </pc:sldChg>
      <pc:sldChg chg="addSp delSp modSp add replId addAnim">
        <pc:chgData name="Kshitij Srivastava" userId="9ca786a045148134" providerId="Windows Live" clId="Web-{E6AF6C35-9568-4B12-B7B2-E29243047CDD}" dt="2021-05-31T03:38:13.545" v="1042" actId="1076"/>
        <pc:sldMkLst>
          <pc:docMk/>
          <pc:sldMk cId="2359803784" sldId="502"/>
        </pc:sldMkLst>
        <pc:spChg chg="del">
          <ac:chgData name="Kshitij Srivastava" userId="9ca786a045148134" providerId="Windows Live" clId="Web-{E6AF6C35-9568-4B12-B7B2-E29243047CDD}" dt="2021-05-31T03:35:02.684" v="1027"/>
          <ac:spMkLst>
            <pc:docMk/>
            <pc:sldMk cId="2359803784" sldId="502"/>
            <ac:spMk id="13" creationId="{04C25F7F-D12C-41DF-A12B-FE4ABBA4ECB0}"/>
          </ac:spMkLst>
        </pc:spChg>
        <pc:picChg chg="add mod">
          <ac:chgData name="Kshitij Srivastava" userId="9ca786a045148134" providerId="Windows Live" clId="Web-{E6AF6C35-9568-4B12-B7B2-E29243047CDD}" dt="2021-05-31T03:37:45.686" v="1035" actId="1076"/>
          <ac:picMkLst>
            <pc:docMk/>
            <pc:sldMk cId="2359803784" sldId="502"/>
            <ac:picMk id="11" creationId="{345D38E8-0239-4164-A934-02618C5356BD}"/>
          </ac:picMkLst>
        </pc:picChg>
        <pc:picChg chg="add mod">
          <ac:chgData name="Kshitij Srivastava" userId="9ca786a045148134" providerId="Windows Live" clId="Web-{E6AF6C35-9568-4B12-B7B2-E29243047CDD}" dt="2021-05-31T03:38:08.420" v="1040" actId="1076"/>
          <ac:picMkLst>
            <pc:docMk/>
            <pc:sldMk cId="2359803784" sldId="502"/>
            <ac:picMk id="12" creationId="{CEEC011B-8231-4081-878D-EEC2FE7D6F34}"/>
          </ac:picMkLst>
        </pc:picChg>
        <pc:picChg chg="add mod">
          <ac:chgData name="Kshitij Srivastava" userId="9ca786a045148134" providerId="Windows Live" clId="Web-{E6AF6C35-9568-4B12-B7B2-E29243047CDD}" dt="2021-05-31T03:38:04.514" v="1039" actId="1076"/>
          <ac:picMkLst>
            <pc:docMk/>
            <pc:sldMk cId="2359803784" sldId="502"/>
            <ac:picMk id="15" creationId="{56FE163A-0004-4FE0-BC53-D91D8C817B06}"/>
          </ac:picMkLst>
        </pc:picChg>
        <pc:picChg chg="add mod">
          <ac:chgData name="Kshitij Srivastava" userId="9ca786a045148134" providerId="Windows Live" clId="Web-{E6AF6C35-9568-4B12-B7B2-E29243047CDD}" dt="2021-05-31T03:38:13.545" v="1042" actId="1076"/>
          <ac:picMkLst>
            <pc:docMk/>
            <pc:sldMk cId="2359803784" sldId="502"/>
            <ac:picMk id="17" creationId="{8C321B6C-A95E-4A10-92BF-1821AA2223A9}"/>
          </ac:picMkLst>
        </pc:picChg>
        <pc:picChg chg="del">
          <ac:chgData name="Kshitij Srivastava" userId="9ca786a045148134" providerId="Windows Live" clId="Web-{E6AF6C35-9568-4B12-B7B2-E29243047CDD}" dt="2021-05-31T03:37:15.373" v="1032"/>
          <ac:picMkLst>
            <pc:docMk/>
            <pc:sldMk cId="2359803784" sldId="502"/>
            <ac:picMk id="110" creationId="{E73AC808-1D42-4D25-B67B-5AAE2FF22808}"/>
          </ac:picMkLst>
        </pc:picChg>
      </pc:sldChg>
      <pc:sldChg chg="addSp delSp modSp new addAnim delAnim">
        <pc:chgData name="Kshitij Srivastava" userId="9ca786a045148134" providerId="Windows Live" clId="Web-{E6AF6C35-9568-4B12-B7B2-E29243047CDD}" dt="2021-05-31T03:52:44.198" v="1358" actId="1076"/>
        <pc:sldMkLst>
          <pc:docMk/>
          <pc:sldMk cId="1494118981" sldId="503"/>
        </pc:sldMkLst>
        <pc:spChg chg="mod">
          <ac:chgData name="Kshitij Srivastava" userId="9ca786a045148134" providerId="Windows Live" clId="Web-{E6AF6C35-9568-4B12-B7B2-E29243047CDD}" dt="2021-05-31T03:45:50.613" v="1090" actId="1076"/>
          <ac:spMkLst>
            <pc:docMk/>
            <pc:sldMk cId="1494118981" sldId="503"/>
            <ac:spMk id="2" creationId="{2B1FF4AA-7ADD-4250-B6BE-B44928A7CF6C}"/>
          </ac:spMkLst>
        </pc:spChg>
        <pc:spChg chg="add del">
          <ac:chgData name="Kshitij Srivastava" userId="9ca786a045148134" providerId="Windows Live" clId="Web-{E6AF6C35-9568-4B12-B7B2-E29243047CDD}" dt="2021-05-31T03:45:56.019" v="1108"/>
          <ac:spMkLst>
            <pc:docMk/>
            <pc:sldMk cId="1494118981" sldId="503"/>
            <ac:spMk id="4" creationId="{D6053BFA-0F3D-4849-A3DB-418C4B7C936A}"/>
          </ac:spMkLst>
        </pc:spChg>
        <pc:spChg chg="add del">
          <ac:chgData name="Kshitij Srivastava" userId="9ca786a045148134" providerId="Windows Live" clId="Web-{E6AF6C35-9568-4B12-B7B2-E29243047CDD}" dt="2021-05-31T03:45:56.019" v="1106"/>
          <ac:spMkLst>
            <pc:docMk/>
            <pc:sldMk cId="1494118981" sldId="503"/>
            <ac:spMk id="8" creationId="{4FC00B66-ACC5-49C2-9D9C-952BB7ECBE59}"/>
          </ac:spMkLst>
        </pc:spChg>
        <pc:spChg chg="add del">
          <ac:chgData name="Kshitij Srivastava" userId="9ca786a045148134" providerId="Windows Live" clId="Web-{E6AF6C35-9568-4B12-B7B2-E29243047CDD}" dt="2021-05-31T03:45:56.004" v="1104"/>
          <ac:spMkLst>
            <pc:docMk/>
            <pc:sldMk cId="1494118981" sldId="503"/>
            <ac:spMk id="12" creationId="{BDB4EAE7-BC70-4A24-AB68-966B2B17F1E4}"/>
          </ac:spMkLst>
        </pc:spChg>
        <pc:spChg chg="add del">
          <ac:chgData name="Kshitij Srivastava" userId="9ca786a045148134" providerId="Windows Live" clId="Web-{E6AF6C35-9568-4B12-B7B2-E29243047CDD}" dt="2021-05-31T03:45:56.004" v="1102"/>
          <ac:spMkLst>
            <pc:docMk/>
            <pc:sldMk cId="1494118981" sldId="503"/>
            <ac:spMk id="16" creationId="{866CC7C9-677C-4A11-A25C-0DA160D4E8FC}"/>
          </ac:spMkLst>
        </pc:spChg>
        <pc:spChg chg="add del">
          <ac:chgData name="Kshitij Srivastava" userId="9ca786a045148134" providerId="Windows Live" clId="Web-{E6AF6C35-9568-4B12-B7B2-E29243047CDD}" dt="2021-05-31T03:45:56.004" v="1100"/>
          <ac:spMkLst>
            <pc:docMk/>
            <pc:sldMk cId="1494118981" sldId="503"/>
            <ac:spMk id="20" creationId="{57A7522E-D8BB-4BE3-AA9F-E7A76AB92473}"/>
          </ac:spMkLst>
        </pc:spChg>
        <pc:spChg chg="add del mod">
          <ac:chgData name="Kshitij Srivastava" userId="9ca786a045148134" providerId="Windows Live" clId="Web-{E6AF6C35-9568-4B12-B7B2-E29243047CDD}" dt="2021-05-31T03:45:56.004" v="1099"/>
          <ac:spMkLst>
            <pc:docMk/>
            <pc:sldMk cId="1494118981" sldId="503"/>
            <ac:spMk id="22" creationId="{6698D2BE-E539-4B1E-B552-01E55540C0F4}"/>
          </ac:spMkLst>
        </pc:spChg>
        <pc:spChg chg="add del mod">
          <ac:chgData name="Kshitij Srivastava" userId="9ca786a045148134" providerId="Windows Live" clId="Web-{E6AF6C35-9568-4B12-B7B2-E29243047CDD}" dt="2021-05-31T03:45:56.004" v="1097"/>
          <ac:spMkLst>
            <pc:docMk/>
            <pc:sldMk cId="1494118981" sldId="503"/>
            <ac:spMk id="26" creationId="{2C7F8F5C-54EE-438E-9411-A7E120CE3640}"/>
          </ac:spMkLst>
        </pc:spChg>
        <pc:spChg chg="add del mod">
          <ac:chgData name="Kshitij Srivastava" userId="9ca786a045148134" providerId="Windows Live" clId="Web-{E6AF6C35-9568-4B12-B7B2-E29243047CDD}" dt="2021-05-31T03:45:56.004" v="1095"/>
          <ac:spMkLst>
            <pc:docMk/>
            <pc:sldMk cId="1494118981" sldId="503"/>
            <ac:spMk id="30" creationId="{43A0B88A-DA20-4071-A8F4-4BA1CEB5BCE1}"/>
          </ac:spMkLst>
        </pc:spChg>
        <pc:spChg chg="add del mod">
          <ac:chgData name="Kshitij Srivastava" userId="9ca786a045148134" providerId="Windows Live" clId="Web-{E6AF6C35-9568-4B12-B7B2-E29243047CDD}" dt="2021-05-31T03:45:55.988" v="1093"/>
          <ac:spMkLst>
            <pc:docMk/>
            <pc:sldMk cId="1494118981" sldId="503"/>
            <ac:spMk id="34" creationId="{1B33E5B1-4B6D-4A23-86A5-4FA7E7AD2143}"/>
          </ac:spMkLst>
        </pc:spChg>
        <pc:spChg chg="add del mod">
          <ac:chgData name="Kshitij Srivastava" userId="9ca786a045148134" providerId="Windows Live" clId="Web-{E6AF6C35-9568-4B12-B7B2-E29243047CDD}" dt="2021-05-31T03:45:55.988" v="1091"/>
          <ac:spMkLst>
            <pc:docMk/>
            <pc:sldMk cId="1494118981" sldId="503"/>
            <ac:spMk id="38" creationId="{18138965-C50D-4C23-B36B-4E9074CE1D9B}"/>
          </ac:spMkLst>
        </pc:spChg>
        <pc:spChg chg="add del mod">
          <ac:chgData name="Kshitij Srivastava" userId="9ca786a045148134" providerId="Windows Live" clId="Web-{E6AF6C35-9568-4B12-B7B2-E29243047CDD}" dt="2021-05-31T03:48:23.492" v="1186"/>
          <ac:spMkLst>
            <pc:docMk/>
            <pc:sldMk cId="1494118981" sldId="503"/>
            <ac:spMk id="39" creationId="{991024F9-FC37-4038-917C-64DD89FB68A8}"/>
          </ac:spMkLst>
        </pc:spChg>
        <pc:spChg chg="add del mod">
          <ac:chgData name="Kshitij Srivastava" userId="9ca786a045148134" providerId="Windows Live" clId="Web-{E6AF6C35-9568-4B12-B7B2-E29243047CDD}" dt="2021-05-31T03:48:23.492" v="1184"/>
          <ac:spMkLst>
            <pc:docMk/>
            <pc:sldMk cId="1494118981" sldId="503"/>
            <ac:spMk id="41" creationId="{C4466574-0C1A-43A6-971E-0F330BD44C0C}"/>
          </ac:spMkLst>
        </pc:spChg>
        <pc:spChg chg="add del mod">
          <ac:chgData name="Kshitij Srivastava" userId="9ca786a045148134" providerId="Windows Live" clId="Web-{E6AF6C35-9568-4B12-B7B2-E29243047CDD}" dt="2021-05-31T03:48:23.492" v="1182"/>
          <ac:spMkLst>
            <pc:docMk/>
            <pc:sldMk cId="1494118981" sldId="503"/>
            <ac:spMk id="43" creationId="{7B2DA905-BE34-4E54-ADA4-2CA8B2E59BDB}"/>
          </ac:spMkLst>
        </pc:spChg>
        <pc:spChg chg="add del mod">
          <ac:chgData name="Kshitij Srivastava" userId="9ca786a045148134" providerId="Windows Live" clId="Web-{E6AF6C35-9568-4B12-B7B2-E29243047CDD}" dt="2021-05-31T03:48:23.492" v="1180"/>
          <ac:spMkLst>
            <pc:docMk/>
            <pc:sldMk cId="1494118981" sldId="503"/>
            <ac:spMk id="45" creationId="{5175C3BA-231E-4636-AAB5-9B5E85BED440}"/>
          </ac:spMkLst>
        </pc:spChg>
        <pc:spChg chg="add del mod">
          <ac:chgData name="Kshitij Srivastava" userId="9ca786a045148134" providerId="Windows Live" clId="Web-{E6AF6C35-9568-4B12-B7B2-E29243047CDD}" dt="2021-05-31T03:46:15.160" v="1129"/>
          <ac:spMkLst>
            <pc:docMk/>
            <pc:sldMk cId="1494118981" sldId="503"/>
            <ac:spMk id="47" creationId="{A24A56A7-787C-4A71-B6CD-2475C6A3D6E3}"/>
          </ac:spMkLst>
        </pc:spChg>
        <pc:spChg chg="add del mod">
          <ac:chgData name="Kshitij Srivastava" userId="9ca786a045148134" providerId="Windows Live" clId="Web-{E6AF6C35-9568-4B12-B7B2-E29243047CDD}" dt="2021-05-31T03:48:23.492" v="1178"/>
          <ac:spMkLst>
            <pc:docMk/>
            <pc:sldMk cId="1494118981" sldId="503"/>
            <ac:spMk id="48" creationId="{3A6E7F7F-6EB6-4E50-86EB-3DF7FE7DEE91}"/>
          </ac:spMkLst>
        </pc:spChg>
        <pc:spChg chg="add del mod">
          <ac:chgData name="Kshitij Srivastava" userId="9ca786a045148134" providerId="Windows Live" clId="Web-{E6AF6C35-9568-4B12-B7B2-E29243047CDD}" dt="2021-05-31T03:48:23.492" v="1176"/>
          <ac:spMkLst>
            <pc:docMk/>
            <pc:sldMk cId="1494118981" sldId="503"/>
            <ac:spMk id="50" creationId="{C4710EFD-03DE-4815-8524-55D1721309B3}"/>
          </ac:spMkLst>
        </pc:spChg>
        <pc:spChg chg="add del mod">
          <ac:chgData name="Kshitij Srivastava" userId="9ca786a045148134" providerId="Windows Live" clId="Web-{E6AF6C35-9568-4B12-B7B2-E29243047CDD}" dt="2021-05-31T03:48:23.476" v="1174"/>
          <ac:spMkLst>
            <pc:docMk/>
            <pc:sldMk cId="1494118981" sldId="503"/>
            <ac:spMk id="52" creationId="{A658DDF5-12BA-4C90-B82A-8A95F4296D0B}"/>
          </ac:spMkLst>
        </pc:spChg>
        <pc:spChg chg="add del mod">
          <ac:chgData name="Kshitij Srivastava" userId="9ca786a045148134" providerId="Windows Live" clId="Web-{E6AF6C35-9568-4B12-B7B2-E29243047CDD}" dt="2021-05-31T03:48:23.476" v="1172"/>
          <ac:spMkLst>
            <pc:docMk/>
            <pc:sldMk cId="1494118981" sldId="503"/>
            <ac:spMk id="54" creationId="{3596C326-07A2-4310-B2E1-0E98BE87FC51}"/>
          </ac:spMkLst>
        </pc:spChg>
        <pc:spChg chg="add del mod">
          <ac:chgData name="Kshitij Srivastava" userId="9ca786a045148134" providerId="Windows Live" clId="Web-{E6AF6C35-9568-4B12-B7B2-E29243047CDD}" dt="2021-05-31T03:46:10.160" v="1128"/>
          <ac:spMkLst>
            <pc:docMk/>
            <pc:sldMk cId="1494118981" sldId="503"/>
            <ac:spMk id="56" creationId="{A03C030A-3888-4AFB-89E6-5EE7F9653736}"/>
          </ac:spMkLst>
        </pc:spChg>
        <pc:spChg chg="add mod">
          <ac:chgData name="Kshitij Srivastava" userId="9ca786a045148134" providerId="Windows Live" clId="Web-{E6AF6C35-9568-4B12-B7B2-E29243047CDD}" dt="2021-05-31T03:51:13.759" v="1288" actId="20577"/>
          <ac:spMkLst>
            <pc:docMk/>
            <pc:sldMk cId="1494118981" sldId="503"/>
            <ac:spMk id="61" creationId="{FCBB89E6-95DB-44F1-B43B-290A583F0FB0}"/>
          </ac:spMkLst>
        </pc:spChg>
        <pc:spChg chg="add del mod">
          <ac:chgData name="Kshitij Srivastava" userId="9ca786a045148134" providerId="Windows Live" clId="Web-{E6AF6C35-9568-4B12-B7B2-E29243047CDD}" dt="2021-05-31T03:51:20.540" v="1289"/>
          <ac:spMkLst>
            <pc:docMk/>
            <pc:sldMk cId="1494118981" sldId="503"/>
            <ac:spMk id="62" creationId="{180347F0-5B5F-4AF6-A075-05E5171008F7}"/>
          </ac:spMkLst>
        </pc:spChg>
        <pc:spChg chg="add mod">
          <ac:chgData name="Kshitij Srivastava" userId="9ca786a045148134" providerId="Windows Live" clId="Web-{E6AF6C35-9568-4B12-B7B2-E29243047CDD}" dt="2021-05-31T03:51:53.478" v="1334" actId="20577"/>
          <ac:spMkLst>
            <pc:docMk/>
            <pc:sldMk cId="1494118981" sldId="503"/>
            <ac:spMk id="63" creationId="{649E5964-3068-4FF1-9E52-BB5E5CAC96DE}"/>
          </ac:spMkLst>
        </pc:spChg>
        <pc:spChg chg="add mod">
          <ac:chgData name="Kshitij Srivastava" userId="9ca786a045148134" providerId="Windows Live" clId="Web-{E6AF6C35-9568-4B12-B7B2-E29243047CDD}" dt="2021-05-31T03:52:44.198" v="1358" actId="1076"/>
          <ac:spMkLst>
            <pc:docMk/>
            <pc:sldMk cId="1494118981" sldId="503"/>
            <ac:spMk id="64" creationId="{02DA3C1E-122C-4136-9817-6DBF44840062}"/>
          </ac:spMkLst>
        </pc:spChg>
        <pc:picChg chg="add mod">
          <ac:chgData name="Kshitij Srivastava" userId="9ca786a045148134" providerId="Windows Live" clId="Web-{E6AF6C35-9568-4B12-B7B2-E29243047CDD}" dt="2021-05-31T03:48:39.023" v="1190" actId="1076"/>
          <ac:picMkLst>
            <pc:docMk/>
            <pc:sldMk cId="1494118981" sldId="503"/>
            <ac:picMk id="58" creationId="{E9C8CF73-A44E-4DA2-819C-0D2F09541CDE}"/>
          </ac:picMkLst>
        </pc:picChg>
        <pc:cxnChg chg="add del">
          <ac:chgData name="Kshitij Srivastava" userId="9ca786a045148134" providerId="Windows Live" clId="Web-{E6AF6C35-9568-4B12-B7B2-E29243047CDD}" dt="2021-05-31T03:45:56.019" v="1107"/>
          <ac:cxnSpMkLst>
            <pc:docMk/>
            <pc:sldMk cId="1494118981" sldId="503"/>
            <ac:cxnSpMk id="6" creationId="{EA7326E1-18BE-4B85-A642-A45D27248ABC}"/>
          </ac:cxnSpMkLst>
        </pc:cxnChg>
        <pc:cxnChg chg="add del">
          <ac:chgData name="Kshitij Srivastava" userId="9ca786a045148134" providerId="Windows Live" clId="Web-{E6AF6C35-9568-4B12-B7B2-E29243047CDD}" dt="2021-05-31T03:45:56.004" v="1105"/>
          <ac:cxnSpMkLst>
            <pc:docMk/>
            <pc:sldMk cId="1494118981" sldId="503"/>
            <ac:cxnSpMk id="10" creationId="{8C2FD1CB-3209-4CC1-A052-5112C5F1DAB7}"/>
          </ac:cxnSpMkLst>
        </pc:cxnChg>
        <pc:cxnChg chg="add del">
          <ac:chgData name="Kshitij Srivastava" userId="9ca786a045148134" providerId="Windows Live" clId="Web-{E6AF6C35-9568-4B12-B7B2-E29243047CDD}" dt="2021-05-31T03:45:56.004" v="1103"/>
          <ac:cxnSpMkLst>
            <pc:docMk/>
            <pc:sldMk cId="1494118981" sldId="503"/>
            <ac:cxnSpMk id="14" creationId="{4677F536-0F47-4936-9FCF-919EB469F4B0}"/>
          </ac:cxnSpMkLst>
        </pc:cxnChg>
        <pc:cxnChg chg="add del">
          <ac:chgData name="Kshitij Srivastava" userId="9ca786a045148134" providerId="Windows Live" clId="Web-{E6AF6C35-9568-4B12-B7B2-E29243047CDD}" dt="2021-05-31T03:45:56.004" v="1101"/>
          <ac:cxnSpMkLst>
            <pc:docMk/>
            <pc:sldMk cId="1494118981" sldId="503"/>
            <ac:cxnSpMk id="18" creationId="{43BA39B1-58D4-4035-A587-B2C227AEDE8B}"/>
          </ac:cxnSpMkLst>
        </pc:cxnChg>
        <pc:cxnChg chg="add del mod">
          <ac:chgData name="Kshitij Srivastava" userId="9ca786a045148134" providerId="Windows Live" clId="Web-{E6AF6C35-9568-4B12-B7B2-E29243047CDD}" dt="2021-05-31T03:45:56.004" v="1098"/>
          <ac:cxnSpMkLst>
            <pc:docMk/>
            <pc:sldMk cId="1494118981" sldId="503"/>
            <ac:cxnSpMk id="24" creationId="{97F047E9-B7EB-48C9-9635-B780DE9269C1}"/>
          </ac:cxnSpMkLst>
        </pc:cxnChg>
        <pc:cxnChg chg="add del mod">
          <ac:chgData name="Kshitij Srivastava" userId="9ca786a045148134" providerId="Windows Live" clId="Web-{E6AF6C35-9568-4B12-B7B2-E29243047CDD}" dt="2021-05-31T03:45:56.004" v="1096"/>
          <ac:cxnSpMkLst>
            <pc:docMk/>
            <pc:sldMk cId="1494118981" sldId="503"/>
            <ac:cxnSpMk id="28" creationId="{4BC69DED-AD3D-4A58-96F0-F0F777F15121}"/>
          </ac:cxnSpMkLst>
        </pc:cxnChg>
        <pc:cxnChg chg="add del mod">
          <ac:chgData name="Kshitij Srivastava" userId="9ca786a045148134" providerId="Windows Live" clId="Web-{E6AF6C35-9568-4B12-B7B2-E29243047CDD}" dt="2021-05-31T03:45:55.988" v="1094"/>
          <ac:cxnSpMkLst>
            <pc:docMk/>
            <pc:sldMk cId="1494118981" sldId="503"/>
            <ac:cxnSpMk id="32" creationId="{A37ABD87-5D89-4FB6-A5C6-A73C314B8FB4}"/>
          </ac:cxnSpMkLst>
        </pc:cxnChg>
        <pc:cxnChg chg="add del mod">
          <ac:chgData name="Kshitij Srivastava" userId="9ca786a045148134" providerId="Windows Live" clId="Web-{E6AF6C35-9568-4B12-B7B2-E29243047CDD}" dt="2021-05-31T03:45:55.988" v="1092"/>
          <ac:cxnSpMkLst>
            <pc:docMk/>
            <pc:sldMk cId="1494118981" sldId="503"/>
            <ac:cxnSpMk id="36" creationId="{6A89FA7F-8928-4B97-896A-835095C15DEA}"/>
          </ac:cxnSpMkLst>
        </pc:cxnChg>
        <pc:cxnChg chg="add del mod">
          <ac:chgData name="Kshitij Srivastava" userId="9ca786a045148134" providerId="Windows Live" clId="Web-{E6AF6C35-9568-4B12-B7B2-E29243047CDD}" dt="2021-05-31T03:48:23.492" v="1185"/>
          <ac:cxnSpMkLst>
            <pc:docMk/>
            <pc:sldMk cId="1494118981" sldId="503"/>
            <ac:cxnSpMk id="40" creationId="{DD957039-5141-4F80-85F4-44946EC3163D}"/>
          </ac:cxnSpMkLst>
        </pc:cxnChg>
        <pc:cxnChg chg="add del mod">
          <ac:chgData name="Kshitij Srivastava" userId="9ca786a045148134" providerId="Windows Live" clId="Web-{E6AF6C35-9568-4B12-B7B2-E29243047CDD}" dt="2021-05-31T03:48:23.492" v="1183"/>
          <ac:cxnSpMkLst>
            <pc:docMk/>
            <pc:sldMk cId="1494118981" sldId="503"/>
            <ac:cxnSpMk id="42" creationId="{401C8CE6-7CE6-4B92-8926-F161A7189056}"/>
          </ac:cxnSpMkLst>
        </pc:cxnChg>
        <pc:cxnChg chg="add del mod">
          <ac:chgData name="Kshitij Srivastava" userId="9ca786a045148134" providerId="Windows Live" clId="Web-{E6AF6C35-9568-4B12-B7B2-E29243047CDD}" dt="2021-05-31T03:48:23.492" v="1181"/>
          <ac:cxnSpMkLst>
            <pc:docMk/>
            <pc:sldMk cId="1494118981" sldId="503"/>
            <ac:cxnSpMk id="44" creationId="{E0205FA4-0612-41CC-8723-E3536555AD93}"/>
          </ac:cxnSpMkLst>
        </pc:cxnChg>
        <pc:cxnChg chg="add del mod">
          <ac:chgData name="Kshitij Srivastava" userId="9ca786a045148134" providerId="Windows Live" clId="Web-{E6AF6C35-9568-4B12-B7B2-E29243047CDD}" dt="2021-05-31T03:48:23.492" v="1179"/>
          <ac:cxnSpMkLst>
            <pc:docMk/>
            <pc:sldMk cId="1494118981" sldId="503"/>
            <ac:cxnSpMk id="46" creationId="{540FBE49-9FC8-4FEA-A658-D712DE2FC20B}"/>
          </ac:cxnSpMkLst>
        </pc:cxnChg>
        <pc:cxnChg chg="add del mod">
          <ac:chgData name="Kshitij Srivastava" userId="9ca786a045148134" providerId="Windows Live" clId="Web-{E6AF6C35-9568-4B12-B7B2-E29243047CDD}" dt="2021-05-31T03:48:23.492" v="1177"/>
          <ac:cxnSpMkLst>
            <pc:docMk/>
            <pc:sldMk cId="1494118981" sldId="503"/>
            <ac:cxnSpMk id="49" creationId="{C3301690-78EF-47F4-B9A7-E13F78837E2D}"/>
          </ac:cxnSpMkLst>
        </pc:cxnChg>
        <pc:cxnChg chg="add del mod">
          <ac:chgData name="Kshitij Srivastava" userId="9ca786a045148134" providerId="Windows Live" clId="Web-{E6AF6C35-9568-4B12-B7B2-E29243047CDD}" dt="2021-05-31T03:48:23.492" v="1175"/>
          <ac:cxnSpMkLst>
            <pc:docMk/>
            <pc:sldMk cId="1494118981" sldId="503"/>
            <ac:cxnSpMk id="51" creationId="{253F9933-4B25-4F63-88D1-490FE249D5A8}"/>
          </ac:cxnSpMkLst>
        </pc:cxnChg>
        <pc:cxnChg chg="add del mod">
          <ac:chgData name="Kshitij Srivastava" userId="9ca786a045148134" providerId="Windows Live" clId="Web-{E6AF6C35-9568-4B12-B7B2-E29243047CDD}" dt="2021-05-31T03:48:23.476" v="1173"/>
          <ac:cxnSpMkLst>
            <pc:docMk/>
            <pc:sldMk cId="1494118981" sldId="503"/>
            <ac:cxnSpMk id="53" creationId="{46D0878E-E166-4D06-8635-6A6E7F1A99FE}"/>
          </ac:cxnSpMkLst>
        </pc:cxnChg>
        <pc:cxnChg chg="add del mod">
          <ac:chgData name="Kshitij Srivastava" userId="9ca786a045148134" providerId="Windows Live" clId="Web-{E6AF6C35-9568-4B12-B7B2-E29243047CDD}" dt="2021-05-31T03:48:23.476" v="1171"/>
          <ac:cxnSpMkLst>
            <pc:docMk/>
            <pc:sldMk cId="1494118981" sldId="503"/>
            <ac:cxnSpMk id="55" creationId="{362593C2-80F4-4383-A913-B48C95537521}"/>
          </ac:cxnSpMkLst>
        </pc:cxnChg>
        <pc:cxnChg chg="add del mod">
          <ac:chgData name="Kshitij Srivastava" userId="9ca786a045148134" providerId="Windows Live" clId="Web-{E6AF6C35-9568-4B12-B7B2-E29243047CDD}" dt="2021-05-31T03:47:57.148" v="1170"/>
          <ac:cxnSpMkLst>
            <pc:docMk/>
            <pc:sldMk cId="1494118981" sldId="503"/>
            <ac:cxnSpMk id="57" creationId="{7474E618-3169-427F-BFDC-E442B4CF21CB}"/>
          </ac:cxnSpMkLst>
        </pc:cxnChg>
        <pc:cxnChg chg="add del">
          <ac:chgData name="Kshitij Srivastava" userId="9ca786a045148134" providerId="Windows Live" clId="Web-{E6AF6C35-9568-4B12-B7B2-E29243047CDD}" dt="2021-05-31T03:48:52.555" v="1192"/>
          <ac:cxnSpMkLst>
            <pc:docMk/>
            <pc:sldMk cId="1494118981" sldId="503"/>
            <ac:cxnSpMk id="59" creationId="{72F402FA-86DD-4283-91DE-97CFAC975CD3}"/>
          </ac:cxnSpMkLst>
        </pc:cxnChg>
        <pc:cxnChg chg="add mod">
          <ac:chgData name="Kshitij Srivastava" userId="9ca786a045148134" providerId="Windows Live" clId="Web-{E6AF6C35-9568-4B12-B7B2-E29243047CDD}" dt="2021-05-31T03:49:09.086" v="1198"/>
          <ac:cxnSpMkLst>
            <pc:docMk/>
            <pc:sldMk cId="1494118981" sldId="503"/>
            <ac:cxnSpMk id="60" creationId="{0177D6E8-0B0E-4D5F-BA99-66F81951DB29}"/>
          </ac:cxnSpMkLst>
        </pc:cxnChg>
      </pc:sldChg>
      <pc:sldChg chg="add del replId">
        <pc:chgData name="Kshitij Srivastava" userId="9ca786a045148134" providerId="Windows Live" clId="Web-{E6AF6C35-9568-4B12-B7B2-E29243047CDD}" dt="2021-05-31T03:44:28.330" v="1044"/>
        <pc:sldMkLst>
          <pc:docMk/>
          <pc:sldMk cId="4149701425" sldId="503"/>
        </pc:sldMkLst>
      </pc:sldChg>
      <pc:sldChg chg="modSp new">
        <pc:chgData name="Kshitij Srivastava" userId="9ca786a045148134" providerId="Windows Live" clId="Web-{E6AF6C35-9568-4B12-B7B2-E29243047CDD}" dt="2021-05-31T04:04:40.689" v="1379" actId="20577"/>
        <pc:sldMkLst>
          <pc:docMk/>
          <pc:sldMk cId="157119492" sldId="504"/>
        </pc:sldMkLst>
        <pc:spChg chg="mod">
          <ac:chgData name="Kshitij Srivastava" userId="9ca786a045148134" providerId="Windows Live" clId="Web-{E6AF6C35-9568-4B12-B7B2-E29243047CDD}" dt="2021-05-31T04:04:40.689" v="1379" actId="20577"/>
          <ac:spMkLst>
            <pc:docMk/>
            <pc:sldMk cId="157119492" sldId="504"/>
            <ac:spMk id="2" creationId="{269F338B-DF64-4713-9DCB-61C6FD441FA7}"/>
          </ac:spMkLst>
        </pc:spChg>
      </pc:sldChg>
      <pc:sldChg chg="modSp add del replId">
        <pc:chgData name="Kshitij Srivastava" userId="9ca786a045148134" providerId="Windows Live" clId="Web-{E6AF6C35-9568-4B12-B7B2-E29243047CDD}" dt="2021-05-31T04:04:16.548" v="1364"/>
        <pc:sldMkLst>
          <pc:docMk/>
          <pc:sldMk cId="1661680549" sldId="504"/>
        </pc:sldMkLst>
        <pc:spChg chg="mod">
          <ac:chgData name="Kshitij Srivastava" userId="9ca786a045148134" providerId="Windows Live" clId="Web-{E6AF6C35-9568-4B12-B7B2-E29243047CDD}" dt="2021-05-31T04:04:08.767" v="1361" actId="20577"/>
          <ac:spMkLst>
            <pc:docMk/>
            <pc:sldMk cId="1661680549" sldId="504"/>
            <ac:spMk id="2" creationId="{DE32A7A1-5498-4C38-89E8-94481C54EE91}"/>
          </ac:spMkLst>
        </pc:spChg>
      </pc:sldChg>
      <pc:sldChg chg="new del">
        <pc:chgData name="Kshitij Srivastava" userId="9ca786a045148134" providerId="Windows Live" clId="Web-{E6AF6C35-9568-4B12-B7B2-E29243047CDD}" dt="2021-05-31T04:04:14.908" v="1363"/>
        <pc:sldMkLst>
          <pc:docMk/>
          <pc:sldMk cId="1086264617" sldId="505"/>
        </pc:sldMkLst>
      </pc:sldChg>
    </pc:docChg>
  </pc:docChgLst>
  <pc:docChgLst>
    <pc:chgData name="Kshitij Srivastava" userId="9ca786a045148134" providerId="Windows Live" clId="Web-{9E337E1A-CC8E-49F1-A2C9-D699731DCE78}"/>
    <pc:docChg chg="addSld delSld modSld sldOrd">
      <pc:chgData name="Kshitij Srivastava" userId="9ca786a045148134" providerId="Windows Live" clId="Web-{9E337E1A-CC8E-49F1-A2C9-D699731DCE78}" dt="2021-07-10T12:26:50.505" v="147"/>
      <pc:docMkLst>
        <pc:docMk/>
      </pc:docMkLst>
      <pc:sldChg chg="del">
        <pc:chgData name="Kshitij Srivastava" userId="9ca786a045148134" providerId="Windows Live" clId="Web-{9E337E1A-CC8E-49F1-A2C9-D699731DCE78}" dt="2021-07-10T11:39:11.811" v="5"/>
        <pc:sldMkLst>
          <pc:docMk/>
          <pc:sldMk cId="3675874650" sldId="343"/>
        </pc:sldMkLst>
      </pc:sldChg>
      <pc:sldChg chg="del">
        <pc:chgData name="Kshitij Srivastava" userId="9ca786a045148134" providerId="Windows Live" clId="Web-{9E337E1A-CC8E-49F1-A2C9-D699731DCE78}" dt="2021-07-10T11:39:11.796" v="4"/>
        <pc:sldMkLst>
          <pc:docMk/>
          <pc:sldMk cId="1472032157" sldId="344"/>
        </pc:sldMkLst>
      </pc:sldChg>
      <pc:sldChg chg="del">
        <pc:chgData name="Kshitij Srivastava" userId="9ca786a045148134" providerId="Windows Live" clId="Web-{9E337E1A-CC8E-49F1-A2C9-D699731DCE78}" dt="2021-07-10T11:39:11.811" v="6"/>
        <pc:sldMkLst>
          <pc:docMk/>
          <pc:sldMk cId="3457960992" sldId="710"/>
        </pc:sldMkLst>
      </pc:sldChg>
      <pc:sldChg chg="add replId">
        <pc:chgData name="Kshitij Srivastava" userId="9ca786a045148134" providerId="Windows Live" clId="Web-{9E337E1A-CC8E-49F1-A2C9-D699731DCE78}" dt="2021-07-10T11:38:56.295" v="0"/>
        <pc:sldMkLst>
          <pc:docMk/>
          <pc:sldMk cId="915312430" sldId="742"/>
        </pc:sldMkLst>
      </pc:sldChg>
      <pc:sldChg chg="add replId">
        <pc:chgData name="Kshitij Srivastava" userId="9ca786a045148134" providerId="Windows Live" clId="Web-{9E337E1A-CC8E-49F1-A2C9-D699731DCE78}" dt="2021-07-10T11:38:56.389" v="1"/>
        <pc:sldMkLst>
          <pc:docMk/>
          <pc:sldMk cId="735983646" sldId="743"/>
        </pc:sldMkLst>
      </pc:sldChg>
      <pc:sldChg chg="add replId">
        <pc:chgData name="Kshitij Srivastava" userId="9ca786a045148134" providerId="Windows Live" clId="Web-{9E337E1A-CC8E-49F1-A2C9-D699731DCE78}" dt="2021-07-10T11:38:56.452" v="2"/>
        <pc:sldMkLst>
          <pc:docMk/>
          <pc:sldMk cId="4072803185" sldId="744"/>
        </pc:sldMkLst>
      </pc:sldChg>
      <pc:sldChg chg="add replId">
        <pc:chgData name="Kshitij Srivastava" userId="9ca786a045148134" providerId="Windows Live" clId="Web-{9E337E1A-CC8E-49F1-A2C9-D699731DCE78}" dt="2021-07-10T11:38:56.592" v="3"/>
        <pc:sldMkLst>
          <pc:docMk/>
          <pc:sldMk cId="1529215684" sldId="745"/>
        </pc:sldMkLst>
      </pc:sldChg>
      <pc:sldChg chg="modSp add ord replId">
        <pc:chgData name="Kshitij Srivastava" userId="9ca786a045148134" providerId="Windows Live" clId="Web-{9E337E1A-CC8E-49F1-A2C9-D699731DCE78}" dt="2021-07-10T12:24:26.783" v="113" actId="20577"/>
        <pc:sldMkLst>
          <pc:docMk/>
          <pc:sldMk cId="3214303637" sldId="746"/>
        </pc:sldMkLst>
        <pc:spChg chg="mod">
          <ac:chgData name="Kshitij Srivastava" userId="9ca786a045148134" providerId="Windows Live" clId="Web-{9E337E1A-CC8E-49F1-A2C9-D699731DCE78}" dt="2021-07-10T12:24:26.783" v="113" actId="20577"/>
          <ac:spMkLst>
            <pc:docMk/>
            <pc:sldMk cId="3214303637" sldId="746"/>
            <ac:spMk id="6" creationId="{F1CA48A0-E63A-4C09-A2D6-160088A052EC}"/>
          </ac:spMkLst>
        </pc:spChg>
      </pc:sldChg>
      <pc:sldChg chg="addSp modSp new">
        <pc:chgData name="Kshitij Srivastava" userId="9ca786a045148134" providerId="Windows Live" clId="Web-{9E337E1A-CC8E-49F1-A2C9-D699731DCE78}" dt="2021-07-10T12:18:23.056" v="99"/>
        <pc:sldMkLst>
          <pc:docMk/>
          <pc:sldMk cId="2766273516" sldId="747"/>
        </pc:sldMkLst>
        <pc:spChg chg="mod">
          <ac:chgData name="Kshitij Srivastava" userId="9ca786a045148134" providerId="Windows Live" clId="Web-{9E337E1A-CC8E-49F1-A2C9-D699731DCE78}" dt="2021-07-10T12:16:10.850" v="38" actId="20577"/>
          <ac:spMkLst>
            <pc:docMk/>
            <pc:sldMk cId="2766273516" sldId="747"/>
            <ac:spMk id="2" creationId="{9E45A8AF-ED06-4E4D-B5E4-C65F0ED4076D}"/>
          </ac:spMkLst>
        </pc:spChg>
        <pc:spChg chg="add mod">
          <ac:chgData name="Kshitij Srivastava" userId="9ca786a045148134" providerId="Windows Live" clId="Web-{9E337E1A-CC8E-49F1-A2C9-D699731DCE78}" dt="2021-07-10T12:18:18.197" v="98"/>
          <ac:spMkLst>
            <pc:docMk/>
            <pc:sldMk cId="2766273516" sldId="747"/>
            <ac:spMk id="3" creationId="{961B8A6D-1B95-4493-881C-3F6882550F08}"/>
          </ac:spMkLst>
        </pc:spChg>
        <pc:spChg chg="add mod">
          <ac:chgData name="Kshitij Srivastava" userId="9ca786a045148134" providerId="Windows Live" clId="Web-{9E337E1A-CC8E-49F1-A2C9-D699731DCE78}" dt="2021-07-10T12:18:23.056" v="99"/>
          <ac:spMkLst>
            <pc:docMk/>
            <pc:sldMk cId="2766273516" sldId="747"/>
            <ac:spMk id="4" creationId="{873E2750-69E1-47CB-A551-FBEC063F8478}"/>
          </ac:spMkLst>
        </pc:spChg>
      </pc:sldChg>
      <pc:sldChg chg="addSp modSp new addCm">
        <pc:chgData name="Kshitij Srivastava" userId="9ca786a045148134" providerId="Windows Live" clId="Web-{9E337E1A-CC8E-49F1-A2C9-D699731DCE78}" dt="2021-07-10T12:26:50.505" v="147"/>
        <pc:sldMkLst>
          <pc:docMk/>
          <pc:sldMk cId="3583301031" sldId="748"/>
        </pc:sldMkLst>
        <pc:spChg chg="mod">
          <ac:chgData name="Kshitij Srivastava" userId="9ca786a045148134" providerId="Windows Live" clId="Web-{9E337E1A-CC8E-49F1-A2C9-D699731DCE78}" dt="2021-07-10T12:25:19.034" v="131" actId="20577"/>
          <ac:spMkLst>
            <pc:docMk/>
            <pc:sldMk cId="3583301031" sldId="748"/>
            <ac:spMk id="2" creationId="{DB7FC37B-40BB-4BF9-A86B-403649B69AAB}"/>
          </ac:spMkLst>
        </pc:spChg>
        <pc:spChg chg="add mod">
          <ac:chgData name="Kshitij Srivastava" userId="9ca786a045148134" providerId="Windows Live" clId="Web-{9E337E1A-CC8E-49F1-A2C9-D699731DCE78}" dt="2021-07-10T12:26:50.505" v="147"/>
          <ac:spMkLst>
            <pc:docMk/>
            <pc:sldMk cId="3583301031" sldId="748"/>
            <ac:spMk id="3" creationId="{762C84C9-3192-45E4-AE93-02A3F90B3DC7}"/>
          </ac:spMkLst>
        </pc:spChg>
        <pc:spChg chg="add mod">
          <ac:chgData name="Kshitij Srivastava" userId="9ca786a045148134" providerId="Windows Live" clId="Web-{9E337E1A-CC8E-49F1-A2C9-D699731DCE78}" dt="2021-07-10T12:26:46.911" v="146"/>
          <ac:spMkLst>
            <pc:docMk/>
            <pc:sldMk cId="3583301031" sldId="748"/>
            <ac:spMk id="4" creationId="{75DD74F0-A6DF-40C3-9AF8-567EBF0E2D49}"/>
          </ac:spMkLst>
        </pc:spChg>
      </pc:sldChg>
    </pc:docChg>
  </pc:docChgLst>
  <pc:docChgLst>
    <pc:chgData name="Kshitij Srivastava" userId="9ca786a045148134" providerId="Windows Live" clId="Web-{DE1CB3CD-D95E-4DF2-82D7-4A7E04188DBE}"/>
    <pc:docChg chg="addSld modSld sldOrd">
      <pc:chgData name="Kshitij Srivastava" userId="9ca786a045148134" providerId="Windows Live" clId="Web-{DE1CB3CD-D95E-4DF2-82D7-4A7E04188DBE}" dt="2021-06-02T14:40:53.701" v="117"/>
      <pc:docMkLst>
        <pc:docMk/>
      </pc:docMkLst>
      <pc:sldChg chg="ord">
        <pc:chgData name="Kshitij Srivastava" userId="9ca786a045148134" providerId="Windows Live" clId="Web-{DE1CB3CD-D95E-4DF2-82D7-4A7E04188DBE}" dt="2021-06-02T14:40:42.638" v="115"/>
        <pc:sldMkLst>
          <pc:docMk/>
          <pc:sldMk cId="4064604493" sldId="397"/>
        </pc:sldMkLst>
      </pc:sldChg>
      <pc:sldChg chg="addSp delSp modSp ord">
        <pc:chgData name="Kshitij Srivastava" userId="9ca786a045148134" providerId="Windows Live" clId="Web-{DE1CB3CD-D95E-4DF2-82D7-4A7E04188DBE}" dt="2021-06-02T14:40:16.466" v="113"/>
        <pc:sldMkLst>
          <pc:docMk/>
          <pc:sldMk cId="2468307268" sldId="513"/>
        </pc:sldMkLst>
        <pc:spChg chg="mod">
          <ac:chgData name="Kshitij Srivastava" userId="9ca786a045148134" providerId="Windows Live" clId="Web-{DE1CB3CD-D95E-4DF2-82D7-4A7E04188DBE}" dt="2021-06-02T14:40:16.466" v="113"/>
          <ac:spMkLst>
            <pc:docMk/>
            <pc:sldMk cId="2468307268" sldId="513"/>
            <ac:spMk id="2" creationId="{4E4238C6-56FE-40FF-8C4A-B73D7D86AA6D}"/>
          </ac:spMkLst>
        </pc:spChg>
        <pc:spChg chg="del">
          <ac:chgData name="Kshitij Srivastava" userId="9ca786a045148134" providerId="Windows Live" clId="Web-{DE1CB3CD-D95E-4DF2-82D7-4A7E04188DBE}" dt="2021-06-02T14:40:16.466" v="113"/>
          <ac:spMkLst>
            <pc:docMk/>
            <pc:sldMk cId="2468307268" sldId="513"/>
            <ac:spMk id="8" creationId="{25C8D2C1-DA83-420D-9635-D52CE066B5DA}"/>
          </ac:spMkLst>
        </pc:spChg>
        <pc:spChg chg="del">
          <ac:chgData name="Kshitij Srivastava" userId="9ca786a045148134" providerId="Windows Live" clId="Web-{DE1CB3CD-D95E-4DF2-82D7-4A7E04188DBE}" dt="2021-06-02T14:40:16.466" v="113"/>
          <ac:spMkLst>
            <pc:docMk/>
            <pc:sldMk cId="2468307268" sldId="513"/>
            <ac:spMk id="10" creationId="{434F74C9-6A0B-409E-AD1C-45B58BE91BB8}"/>
          </ac:spMkLst>
        </pc:spChg>
        <pc:spChg chg="del">
          <ac:chgData name="Kshitij Srivastava" userId="9ca786a045148134" providerId="Windows Live" clId="Web-{DE1CB3CD-D95E-4DF2-82D7-4A7E04188DBE}" dt="2021-06-02T14:40:16.466" v="113"/>
          <ac:spMkLst>
            <pc:docMk/>
            <pc:sldMk cId="2468307268" sldId="513"/>
            <ac:spMk id="14" creationId="{A9286AD2-18A9-4868-A4E3-7A2097A20810}"/>
          </ac:spMkLst>
        </pc:spChg>
        <pc:spChg chg="add">
          <ac:chgData name="Kshitij Srivastava" userId="9ca786a045148134" providerId="Windows Live" clId="Web-{DE1CB3CD-D95E-4DF2-82D7-4A7E04188DBE}" dt="2021-06-02T14:40:16.466" v="113"/>
          <ac:spMkLst>
            <pc:docMk/>
            <pc:sldMk cId="2468307268" sldId="513"/>
            <ac:spMk id="21" creationId="{25C8D2C1-DA83-420D-9635-D52CE066B5DA}"/>
          </ac:spMkLst>
        </pc:spChg>
        <pc:spChg chg="add">
          <ac:chgData name="Kshitij Srivastava" userId="9ca786a045148134" providerId="Windows Live" clId="Web-{DE1CB3CD-D95E-4DF2-82D7-4A7E04188DBE}" dt="2021-06-02T14:40:16.466" v="113"/>
          <ac:spMkLst>
            <pc:docMk/>
            <pc:sldMk cId="2468307268" sldId="513"/>
            <ac:spMk id="23" creationId="{434F74C9-6A0B-409E-AD1C-45B58BE91BB8}"/>
          </ac:spMkLst>
        </pc:spChg>
        <pc:spChg chg="add">
          <ac:chgData name="Kshitij Srivastava" userId="9ca786a045148134" providerId="Windows Live" clId="Web-{DE1CB3CD-D95E-4DF2-82D7-4A7E04188DBE}" dt="2021-06-02T14:40:16.466" v="113"/>
          <ac:spMkLst>
            <pc:docMk/>
            <pc:sldMk cId="2468307268" sldId="513"/>
            <ac:spMk id="27" creationId="{F452A527-3631-41ED-858D-3777A7D1496A}"/>
          </ac:spMkLst>
        </pc:spChg>
        <pc:picChg chg="add mod">
          <ac:chgData name="Kshitij Srivastava" userId="9ca786a045148134" providerId="Windows Live" clId="Web-{DE1CB3CD-D95E-4DF2-82D7-4A7E04188DBE}" dt="2021-06-02T14:40:16.466" v="113"/>
          <ac:picMkLst>
            <pc:docMk/>
            <pc:sldMk cId="2468307268" sldId="513"/>
            <ac:picMk id="3" creationId="{DA158772-F232-4176-8A01-66B996DAB278}"/>
          </ac:picMkLst>
        </pc:picChg>
        <pc:picChg chg="del">
          <ac:chgData name="Kshitij Srivastava" userId="9ca786a045148134" providerId="Windows Live" clId="Web-{DE1CB3CD-D95E-4DF2-82D7-4A7E04188DBE}" dt="2021-06-02T14:39:00.762" v="110"/>
          <ac:picMkLst>
            <pc:docMk/>
            <pc:sldMk cId="2468307268" sldId="513"/>
            <ac:picMk id="4" creationId="{E17BF07E-160D-4ACB-A4F1-322891C4ABFE}"/>
          </ac:picMkLst>
        </pc:picChg>
        <pc:cxnChg chg="del">
          <ac:chgData name="Kshitij Srivastava" userId="9ca786a045148134" providerId="Windows Live" clId="Web-{DE1CB3CD-D95E-4DF2-82D7-4A7E04188DBE}" dt="2021-06-02T14:40:16.466" v="113"/>
          <ac:cxnSpMkLst>
            <pc:docMk/>
            <pc:sldMk cId="2468307268" sldId="513"/>
            <ac:cxnSpMk id="12" creationId="{F5486A9D-1265-4B57-91E6-68E666B978BC}"/>
          </ac:cxnSpMkLst>
        </pc:cxnChg>
        <pc:cxnChg chg="del">
          <ac:chgData name="Kshitij Srivastava" userId="9ca786a045148134" providerId="Windows Live" clId="Web-{DE1CB3CD-D95E-4DF2-82D7-4A7E04188DBE}" dt="2021-06-02T14:40:16.466" v="113"/>
          <ac:cxnSpMkLst>
            <pc:docMk/>
            <pc:sldMk cId="2468307268" sldId="513"/>
            <ac:cxnSpMk id="16" creationId="{E7A7CD63-7EC3-44F3-95D0-595C4019FF24}"/>
          </ac:cxnSpMkLst>
        </pc:cxnChg>
        <pc:cxnChg chg="add">
          <ac:chgData name="Kshitij Srivastava" userId="9ca786a045148134" providerId="Windows Live" clId="Web-{DE1CB3CD-D95E-4DF2-82D7-4A7E04188DBE}" dt="2021-06-02T14:40:16.466" v="113"/>
          <ac:cxnSpMkLst>
            <pc:docMk/>
            <pc:sldMk cId="2468307268" sldId="513"/>
            <ac:cxnSpMk id="25" creationId="{F5486A9D-1265-4B57-91E6-68E666B978BC}"/>
          </ac:cxnSpMkLst>
        </pc:cxnChg>
        <pc:cxnChg chg="add">
          <ac:chgData name="Kshitij Srivastava" userId="9ca786a045148134" providerId="Windows Live" clId="Web-{DE1CB3CD-D95E-4DF2-82D7-4A7E04188DBE}" dt="2021-06-02T14:40:16.466" v="113"/>
          <ac:cxnSpMkLst>
            <pc:docMk/>
            <pc:sldMk cId="2468307268" sldId="513"/>
            <ac:cxnSpMk id="29" creationId="{D28A9C89-B313-458F-9C85-515930A51A93}"/>
          </ac:cxnSpMkLst>
        </pc:cxnChg>
      </pc:sldChg>
      <pc:sldChg chg="addSp modSp mod setBg addAnim">
        <pc:chgData name="Kshitij Srivastava" userId="9ca786a045148134" providerId="Windows Live" clId="Web-{DE1CB3CD-D95E-4DF2-82D7-4A7E04188DBE}" dt="2021-06-02T14:40:53.701" v="117"/>
        <pc:sldMkLst>
          <pc:docMk/>
          <pc:sldMk cId="628431318" sldId="549"/>
        </pc:sldMkLst>
        <pc:spChg chg="mod">
          <ac:chgData name="Kshitij Srivastava" userId="9ca786a045148134" providerId="Windows Live" clId="Web-{DE1CB3CD-D95E-4DF2-82D7-4A7E04188DBE}" dt="2021-06-02T14:40:53.701" v="116"/>
          <ac:spMkLst>
            <pc:docMk/>
            <pc:sldMk cId="628431318" sldId="549"/>
            <ac:spMk id="2" creationId="{55346F1E-0735-46EA-BB70-3BC00379C26D}"/>
          </ac:spMkLst>
        </pc:spChg>
        <pc:spChg chg="add">
          <ac:chgData name="Kshitij Srivastava" userId="9ca786a045148134" providerId="Windows Live" clId="Web-{DE1CB3CD-D95E-4DF2-82D7-4A7E04188DBE}" dt="2021-06-02T14:40:53.701" v="116"/>
          <ac:spMkLst>
            <pc:docMk/>
            <pc:sldMk cId="628431318" sldId="549"/>
            <ac:spMk id="9" creationId="{25C8D2C1-DA83-420D-9635-D52CE066B5DA}"/>
          </ac:spMkLst>
        </pc:spChg>
        <pc:spChg chg="add">
          <ac:chgData name="Kshitij Srivastava" userId="9ca786a045148134" providerId="Windows Live" clId="Web-{DE1CB3CD-D95E-4DF2-82D7-4A7E04188DBE}" dt="2021-06-02T14:40:53.701" v="116"/>
          <ac:spMkLst>
            <pc:docMk/>
            <pc:sldMk cId="628431318" sldId="549"/>
            <ac:spMk id="11" creationId="{434F74C9-6A0B-409E-AD1C-45B58BE91BB8}"/>
          </ac:spMkLst>
        </pc:spChg>
        <pc:spChg chg="add">
          <ac:chgData name="Kshitij Srivastava" userId="9ca786a045148134" providerId="Windows Live" clId="Web-{DE1CB3CD-D95E-4DF2-82D7-4A7E04188DBE}" dt="2021-06-02T14:40:53.701" v="116"/>
          <ac:spMkLst>
            <pc:docMk/>
            <pc:sldMk cId="628431318" sldId="549"/>
            <ac:spMk id="15" creationId="{F452A527-3631-41ED-858D-3777A7D1496A}"/>
          </ac:spMkLst>
        </pc:spChg>
        <pc:picChg chg="mod">
          <ac:chgData name="Kshitij Srivastava" userId="9ca786a045148134" providerId="Windows Live" clId="Web-{DE1CB3CD-D95E-4DF2-82D7-4A7E04188DBE}" dt="2021-06-02T14:40:53.701" v="116"/>
          <ac:picMkLst>
            <pc:docMk/>
            <pc:sldMk cId="628431318" sldId="549"/>
            <ac:picMk id="4" creationId="{B4B09320-BE56-4A47-A3EE-977C8623EDDD}"/>
          </ac:picMkLst>
        </pc:picChg>
        <pc:cxnChg chg="add">
          <ac:chgData name="Kshitij Srivastava" userId="9ca786a045148134" providerId="Windows Live" clId="Web-{DE1CB3CD-D95E-4DF2-82D7-4A7E04188DBE}" dt="2021-06-02T14:40:53.701" v="116"/>
          <ac:cxnSpMkLst>
            <pc:docMk/>
            <pc:sldMk cId="628431318" sldId="549"/>
            <ac:cxnSpMk id="13" creationId="{F5486A9D-1265-4B57-91E6-68E666B978BC}"/>
          </ac:cxnSpMkLst>
        </pc:cxnChg>
        <pc:cxnChg chg="add">
          <ac:chgData name="Kshitij Srivastava" userId="9ca786a045148134" providerId="Windows Live" clId="Web-{DE1CB3CD-D95E-4DF2-82D7-4A7E04188DBE}" dt="2021-06-02T14:40:53.701" v="116"/>
          <ac:cxnSpMkLst>
            <pc:docMk/>
            <pc:sldMk cId="628431318" sldId="549"/>
            <ac:cxnSpMk id="17" creationId="{D28A9C89-B313-458F-9C85-515930A51A93}"/>
          </ac:cxnSpMkLst>
        </pc:cxnChg>
      </pc:sldChg>
      <pc:sldChg chg="addSp delSp modSp">
        <pc:chgData name="Kshitij Srivastava" userId="9ca786a045148134" providerId="Windows Live" clId="Web-{DE1CB3CD-D95E-4DF2-82D7-4A7E04188DBE}" dt="2021-06-02T14:30:41.226" v="6"/>
        <pc:sldMkLst>
          <pc:docMk/>
          <pc:sldMk cId="91507688" sldId="558"/>
        </pc:sldMkLst>
        <pc:spChg chg="add del mod">
          <ac:chgData name="Kshitij Srivastava" userId="9ca786a045148134" providerId="Windows Live" clId="Web-{DE1CB3CD-D95E-4DF2-82D7-4A7E04188DBE}" dt="2021-06-02T14:30:41.226" v="6"/>
          <ac:spMkLst>
            <pc:docMk/>
            <pc:sldMk cId="91507688" sldId="558"/>
            <ac:spMk id="3" creationId="{ABD46EC1-834D-44C9-869D-9840A6B90BC5}"/>
          </ac:spMkLst>
        </pc:spChg>
      </pc:sldChg>
      <pc:sldChg chg="addSp delSp modSp add replId">
        <pc:chgData name="Kshitij Srivastava" userId="9ca786a045148134" providerId="Windows Live" clId="Web-{DE1CB3CD-D95E-4DF2-82D7-4A7E04188DBE}" dt="2021-06-02T14:31:10.086" v="12" actId="1076"/>
        <pc:sldMkLst>
          <pc:docMk/>
          <pc:sldMk cId="1520905678" sldId="559"/>
        </pc:sldMkLst>
        <pc:spChg chg="add mod">
          <ac:chgData name="Kshitij Srivastava" userId="9ca786a045148134" providerId="Windows Live" clId="Web-{DE1CB3CD-D95E-4DF2-82D7-4A7E04188DBE}" dt="2021-06-02T14:31:10.086" v="12" actId="1076"/>
          <ac:spMkLst>
            <pc:docMk/>
            <pc:sldMk cId="1520905678" sldId="559"/>
            <ac:spMk id="71" creationId="{E8373404-20BE-4C23-BCAA-73F24774B093}"/>
          </ac:spMkLst>
        </pc:spChg>
        <pc:spChg chg="add del">
          <ac:chgData name="Kshitij Srivastava" userId="9ca786a045148134" providerId="Windows Live" clId="Web-{DE1CB3CD-D95E-4DF2-82D7-4A7E04188DBE}" dt="2021-06-02T14:31:07.164" v="11"/>
          <ac:spMkLst>
            <pc:docMk/>
            <pc:sldMk cId="1520905678" sldId="559"/>
            <ac:spMk id="72" creationId="{E8373404-20BE-4C23-BCAA-73F24774B093}"/>
          </ac:spMkLst>
        </pc:spChg>
        <pc:spChg chg="mod">
          <ac:chgData name="Kshitij Srivastava" userId="9ca786a045148134" providerId="Windows Live" clId="Web-{DE1CB3CD-D95E-4DF2-82D7-4A7E04188DBE}" dt="2021-06-02T14:30:54.555" v="8"/>
          <ac:spMkLst>
            <pc:docMk/>
            <pc:sldMk cId="1520905678" sldId="559"/>
            <ac:spMk id="162" creationId="{669F0BDE-B664-4128-8274-1FAFD108FF45}"/>
          </ac:spMkLst>
        </pc:spChg>
      </pc:sldChg>
      <pc:sldChg chg="modSp add replId">
        <pc:chgData name="Kshitij Srivastava" userId="9ca786a045148134" providerId="Windows Live" clId="Web-{DE1CB3CD-D95E-4DF2-82D7-4A7E04188DBE}" dt="2021-06-02T14:31:23.305" v="16"/>
        <pc:sldMkLst>
          <pc:docMk/>
          <pc:sldMk cId="914783482" sldId="560"/>
        </pc:sldMkLst>
        <pc:spChg chg="mod">
          <ac:chgData name="Kshitij Srivastava" userId="9ca786a045148134" providerId="Windows Live" clId="Web-{DE1CB3CD-D95E-4DF2-82D7-4A7E04188DBE}" dt="2021-06-02T14:31:23.289" v="15"/>
          <ac:spMkLst>
            <pc:docMk/>
            <pc:sldMk cId="914783482" sldId="560"/>
            <ac:spMk id="66" creationId="{2E9BA1E0-5AA7-46BE-BFB4-4CF42BF72605}"/>
          </ac:spMkLst>
        </pc:spChg>
        <pc:spChg chg="mod">
          <ac:chgData name="Kshitij Srivastava" userId="9ca786a045148134" providerId="Windows Live" clId="Web-{DE1CB3CD-D95E-4DF2-82D7-4A7E04188DBE}" dt="2021-06-02T14:31:23.305" v="16"/>
          <ac:spMkLst>
            <pc:docMk/>
            <pc:sldMk cId="914783482" sldId="560"/>
            <ac:spMk id="68" creationId="{058B6F13-4C6F-40BA-B74D-91476CEF821C}"/>
          </ac:spMkLst>
        </pc:spChg>
        <pc:spChg chg="mod">
          <ac:chgData name="Kshitij Srivastava" userId="9ca786a045148134" providerId="Windows Live" clId="Web-{DE1CB3CD-D95E-4DF2-82D7-4A7E04188DBE}" dt="2021-06-02T14:31:23.274" v="14"/>
          <ac:spMkLst>
            <pc:docMk/>
            <pc:sldMk cId="914783482" sldId="560"/>
            <ac:spMk id="164" creationId="{3CC90670-2C57-464A-9CCF-1EEF1ADCBE6B}"/>
          </ac:spMkLst>
        </pc:spChg>
      </pc:sldChg>
      <pc:sldChg chg="modSp add replId">
        <pc:chgData name="Kshitij Srivastava" userId="9ca786a045148134" providerId="Windows Live" clId="Web-{DE1CB3CD-D95E-4DF2-82D7-4A7E04188DBE}" dt="2021-06-02T14:31:53.149" v="26"/>
        <pc:sldMkLst>
          <pc:docMk/>
          <pc:sldMk cId="888806094" sldId="561"/>
        </pc:sldMkLst>
        <pc:cxnChg chg="mod">
          <ac:chgData name="Kshitij Srivastava" userId="9ca786a045148134" providerId="Windows Live" clId="Web-{DE1CB3CD-D95E-4DF2-82D7-4A7E04188DBE}" dt="2021-06-02T14:31:53.118" v="24"/>
          <ac:cxnSpMkLst>
            <pc:docMk/>
            <pc:sldMk cId="888806094" sldId="561"/>
            <ac:cxnSpMk id="12" creationId="{92E759A6-9E7C-4C02-AD95-41489A86DBAE}"/>
          </ac:cxnSpMkLst>
        </pc:cxnChg>
        <pc:cxnChg chg="mod">
          <ac:chgData name="Kshitij Srivastava" userId="9ca786a045148134" providerId="Windows Live" clId="Web-{DE1CB3CD-D95E-4DF2-82D7-4A7E04188DBE}" dt="2021-06-02T14:31:53.133" v="25"/>
          <ac:cxnSpMkLst>
            <pc:docMk/>
            <pc:sldMk cId="888806094" sldId="561"/>
            <ac:cxnSpMk id="13" creationId="{EE2B2617-FB71-47EF-911E-C7C1DBF332FF}"/>
          </ac:cxnSpMkLst>
        </pc:cxnChg>
        <pc:cxnChg chg="mod">
          <ac:chgData name="Kshitij Srivastava" userId="9ca786a045148134" providerId="Windows Live" clId="Web-{DE1CB3CD-D95E-4DF2-82D7-4A7E04188DBE}" dt="2021-06-02T14:31:53.149" v="26"/>
          <ac:cxnSpMkLst>
            <pc:docMk/>
            <pc:sldMk cId="888806094" sldId="561"/>
            <ac:cxnSpMk id="14" creationId="{F613911B-CF07-4A79-8ECB-BC61703DB342}"/>
          </ac:cxnSpMkLst>
        </pc:cxnChg>
      </pc:sldChg>
      <pc:sldChg chg="add ord replId">
        <pc:chgData name="Kshitij Srivastava" userId="9ca786a045148134" providerId="Windows Live" clId="Web-{DE1CB3CD-D95E-4DF2-82D7-4A7E04188DBE}" dt="2021-06-02T14:32:15.415" v="28"/>
        <pc:sldMkLst>
          <pc:docMk/>
          <pc:sldMk cId="1771683371" sldId="562"/>
        </pc:sldMkLst>
      </pc:sldChg>
      <pc:sldChg chg="addSp delSp modSp new mod setBg addAnim delAnim setClrOvrMap">
        <pc:chgData name="Kshitij Srivastava" userId="9ca786a045148134" providerId="Windows Live" clId="Web-{DE1CB3CD-D95E-4DF2-82D7-4A7E04188DBE}" dt="2021-06-02T14:38:36.340" v="109"/>
        <pc:sldMkLst>
          <pc:docMk/>
          <pc:sldMk cId="450373661" sldId="563"/>
        </pc:sldMkLst>
        <pc:spChg chg="mod ord">
          <ac:chgData name="Kshitij Srivastava" userId="9ca786a045148134" providerId="Windows Live" clId="Web-{DE1CB3CD-D95E-4DF2-82D7-4A7E04188DBE}" dt="2021-06-02T14:38:36.340" v="109"/>
          <ac:spMkLst>
            <pc:docMk/>
            <pc:sldMk cId="450373661" sldId="563"/>
            <ac:spMk id="2" creationId="{696AA6CE-462C-4330-A18E-EDEF678DA0D2}"/>
          </ac:spMkLst>
        </pc:spChg>
        <pc:spChg chg="add del">
          <ac:chgData name="Kshitij Srivastava" userId="9ca786a045148134" providerId="Windows Live" clId="Web-{DE1CB3CD-D95E-4DF2-82D7-4A7E04188DBE}" dt="2021-06-02T14:38:36.340" v="109"/>
          <ac:spMkLst>
            <pc:docMk/>
            <pc:sldMk cId="450373661" sldId="563"/>
            <ac:spMk id="8" creationId="{25C8D2C1-DA83-420D-9635-D52CE066B5DA}"/>
          </ac:spMkLst>
        </pc:spChg>
        <pc:spChg chg="add del">
          <ac:chgData name="Kshitij Srivastava" userId="9ca786a045148134" providerId="Windows Live" clId="Web-{DE1CB3CD-D95E-4DF2-82D7-4A7E04188DBE}" dt="2021-06-02T14:38:36.340" v="109"/>
          <ac:spMkLst>
            <pc:docMk/>
            <pc:sldMk cId="450373661" sldId="563"/>
            <ac:spMk id="10" creationId="{434F74C9-6A0B-409E-AD1C-45B58BE91BB8}"/>
          </ac:spMkLst>
        </pc:spChg>
        <pc:spChg chg="add del">
          <ac:chgData name="Kshitij Srivastava" userId="9ca786a045148134" providerId="Windows Live" clId="Web-{DE1CB3CD-D95E-4DF2-82D7-4A7E04188DBE}" dt="2021-06-02T14:38:36.340" v="109"/>
          <ac:spMkLst>
            <pc:docMk/>
            <pc:sldMk cId="450373661" sldId="563"/>
            <ac:spMk id="14" creationId="{A9286AD2-18A9-4868-A4E3-7A2097A20810}"/>
          </ac:spMkLst>
        </pc:spChg>
        <pc:spChg chg="add">
          <ac:chgData name="Kshitij Srivastava" userId="9ca786a045148134" providerId="Windows Live" clId="Web-{DE1CB3CD-D95E-4DF2-82D7-4A7E04188DBE}" dt="2021-06-02T14:38:36.340" v="109"/>
          <ac:spMkLst>
            <pc:docMk/>
            <pc:sldMk cId="450373661" sldId="563"/>
            <ac:spMk id="18" creationId="{25C8D2C1-DA83-420D-9635-D52CE066B5DA}"/>
          </ac:spMkLst>
        </pc:spChg>
        <pc:spChg chg="add">
          <ac:chgData name="Kshitij Srivastava" userId="9ca786a045148134" providerId="Windows Live" clId="Web-{DE1CB3CD-D95E-4DF2-82D7-4A7E04188DBE}" dt="2021-06-02T14:38:36.340" v="109"/>
          <ac:spMkLst>
            <pc:docMk/>
            <pc:sldMk cId="450373661" sldId="563"/>
            <ac:spMk id="19" creationId="{434F74C9-6A0B-409E-AD1C-45B58BE91BB8}"/>
          </ac:spMkLst>
        </pc:spChg>
        <pc:spChg chg="add del">
          <ac:chgData name="Kshitij Srivastava" userId="9ca786a045148134" providerId="Windows Live" clId="Web-{DE1CB3CD-D95E-4DF2-82D7-4A7E04188DBE}" dt="2021-06-02T14:38:36.168" v="108"/>
          <ac:spMkLst>
            <pc:docMk/>
            <pc:sldMk cId="450373661" sldId="563"/>
            <ac:spMk id="21" creationId="{4E4490D0-3672-446A-AC12-B4830333BDDD}"/>
          </ac:spMkLst>
        </pc:spChg>
        <pc:spChg chg="add del">
          <ac:chgData name="Kshitij Srivastava" userId="9ca786a045148134" providerId="Windows Live" clId="Web-{DE1CB3CD-D95E-4DF2-82D7-4A7E04188DBE}" dt="2021-06-02T14:38:36.168" v="108"/>
          <ac:spMkLst>
            <pc:docMk/>
            <pc:sldMk cId="450373661" sldId="563"/>
            <ac:spMk id="23" creationId="{39CB82C2-DF65-4EC1-8280-F201D50F570B}"/>
          </ac:spMkLst>
        </pc:spChg>
        <pc:spChg chg="add">
          <ac:chgData name="Kshitij Srivastava" userId="9ca786a045148134" providerId="Windows Live" clId="Web-{DE1CB3CD-D95E-4DF2-82D7-4A7E04188DBE}" dt="2021-06-02T14:38:36.340" v="109"/>
          <ac:spMkLst>
            <pc:docMk/>
            <pc:sldMk cId="450373661" sldId="563"/>
            <ac:spMk id="24" creationId="{C4E89C94-E462-4566-A15A-32835FD68BCD}"/>
          </ac:spMkLst>
        </pc:spChg>
        <pc:spChg chg="add">
          <ac:chgData name="Kshitij Srivastava" userId="9ca786a045148134" providerId="Windows Live" clId="Web-{DE1CB3CD-D95E-4DF2-82D7-4A7E04188DBE}" dt="2021-06-02T14:38:36.340" v="109"/>
          <ac:spMkLst>
            <pc:docMk/>
            <pc:sldMk cId="450373661" sldId="563"/>
            <ac:spMk id="26" creationId="{E25F4A20-71FB-4A26-92E2-89DED49264CA}"/>
          </ac:spMkLst>
        </pc:spChg>
        <pc:spChg chg="add del">
          <ac:chgData name="Kshitij Srivastava" userId="9ca786a045148134" providerId="Windows Live" clId="Web-{DE1CB3CD-D95E-4DF2-82D7-4A7E04188DBE}" dt="2021-06-02T14:38:36.168" v="108"/>
          <ac:spMkLst>
            <pc:docMk/>
            <pc:sldMk cId="450373661" sldId="563"/>
            <ac:spMk id="27" creationId="{FA4CD5CB-D209-4D70-8CA4-629731C59219}"/>
          </ac:spMkLst>
        </pc:spChg>
        <pc:spChg chg="add del">
          <ac:chgData name="Kshitij Srivastava" userId="9ca786a045148134" providerId="Windows Live" clId="Web-{DE1CB3CD-D95E-4DF2-82D7-4A7E04188DBE}" dt="2021-06-02T14:38:36.168" v="108"/>
          <ac:spMkLst>
            <pc:docMk/>
            <pc:sldMk cId="450373661" sldId="563"/>
            <ac:spMk id="31" creationId="{B4C27B90-DF2B-4D00-BA07-18ED774CD2F1}"/>
          </ac:spMkLst>
        </pc:spChg>
        <pc:spChg chg="add del">
          <ac:chgData name="Kshitij Srivastava" userId="9ca786a045148134" providerId="Windows Live" clId="Web-{DE1CB3CD-D95E-4DF2-82D7-4A7E04188DBE}" dt="2021-06-02T14:38:36.168" v="108"/>
          <ac:spMkLst>
            <pc:docMk/>
            <pc:sldMk cId="450373661" sldId="563"/>
            <ac:spMk id="33" creationId="{593ACC25-C262-417A-8AA9-0641C772BDB6}"/>
          </ac:spMkLst>
        </pc:spChg>
        <pc:picChg chg="add del mod">
          <ac:chgData name="Kshitij Srivastava" userId="9ca786a045148134" providerId="Windows Live" clId="Web-{DE1CB3CD-D95E-4DF2-82D7-4A7E04188DBE}" dt="2021-06-02T14:37:30.106" v="101"/>
          <ac:picMkLst>
            <pc:docMk/>
            <pc:sldMk cId="450373661" sldId="563"/>
            <ac:picMk id="3" creationId="{3A5ABA92-8508-49C6-8F77-75F32168BB04}"/>
          </ac:picMkLst>
        </pc:picChg>
        <pc:picChg chg="add del">
          <ac:chgData name="Kshitij Srivastava" userId="9ca786a045148134" providerId="Windows Live" clId="Web-{DE1CB3CD-D95E-4DF2-82D7-4A7E04188DBE}" dt="2021-06-02T14:37:11.308" v="99"/>
          <ac:picMkLst>
            <pc:docMk/>
            <pc:sldMk cId="450373661" sldId="563"/>
            <ac:picMk id="4" creationId="{58E62186-9344-4B63-A7DF-C8DF229F3EA3}"/>
          </ac:picMkLst>
        </pc:picChg>
        <pc:picChg chg="add mod">
          <ac:chgData name="Kshitij Srivastava" userId="9ca786a045148134" providerId="Windows Live" clId="Web-{DE1CB3CD-D95E-4DF2-82D7-4A7E04188DBE}" dt="2021-06-02T14:38:36.340" v="109"/>
          <ac:picMkLst>
            <pc:docMk/>
            <pc:sldMk cId="450373661" sldId="563"/>
            <ac:picMk id="5" creationId="{893373D2-E730-4156-8FB3-A3AFDF546E40}"/>
          </ac:picMkLst>
        </pc:picChg>
        <pc:cxnChg chg="add del">
          <ac:chgData name="Kshitij Srivastava" userId="9ca786a045148134" providerId="Windows Live" clId="Web-{DE1CB3CD-D95E-4DF2-82D7-4A7E04188DBE}" dt="2021-06-02T14:38:36.340" v="109"/>
          <ac:cxnSpMkLst>
            <pc:docMk/>
            <pc:sldMk cId="450373661" sldId="563"/>
            <ac:cxnSpMk id="12" creationId="{F5486A9D-1265-4B57-91E6-68E666B978BC}"/>
          </ac:cxnSpMkLst>
        </pc:cxnChg>
        <pc:cxnChg chg="add del">
          <ac:chgData name="Kshitij Srivastava" userId="9ca786a045148134" providerId="Windows Live" clId="Web-{DE1CB3CD-D95E-4DF2-82D7-4A7E04188DBE}" dt="2021-06-02T14:38:36.340" v="109"/>
          <ac:cxnSpMkLst>
            <pc:docMk/>
            <pc:sldMk cId="450373661" sldId="563"/>
            <ac:cxnSpMk id="16" creationId="{E7A7CD63-7EC3-44F3-95D0-595C4019FF24}"/>
          </ac:cxnSpMkLst>
        </pc:cxnChg>
        <pc:cxnChg chg="add">
          <ac:chgData name="Kshitij Srivastava" userId="9ca786a045148134" providerId="Windows Live" clId="Web-{DE1CB3CD-D95E-4DF2-82D7-4A7E04188DBE}" dt="2021-06-02T14:38:36.340" v="109"/>
          <ac:cxnSpMkLst>
            <pc:docMk/>
            <pc:sldMk cId="450373661" sldId="563"/>
            <ac:cxnSpMk id="20" creationId="{F5486A9D-1265-4B57-91E6-68E666B978BC}"/>
          </ac:cxnSpMkLst>
        </pc:cxnChg>
        <pc:cxnChg chg="add">
          <ac:chgData name="Kshitij Srivastava" userId="9ca786a045148134" providerId="Windows Live" clId="Web-{DE1CB3CD-D95E-4DF2-82D7-4A7E04188DBE}" dt="2021-06-02T14:38:36.340" v="109"/>
          <ac:cxnSpMkLst>
            <pc:docMk/>
            <pc:sldMk cId="450373661" sldId="563"/>
            <ac:cxnSpMk id="22" creationId="{4071767D-5FF7-4508-B8B7-BB60FF3AB250}"/>
          </ac:cxnSpMkLst>
        </pc:cxnChg>
        <pc:cxnChg chg="add del">
          <ac:chgData name="Kshitij Srivastava" userId="9ca786a045148134" providerId="Windows Live" clId="Web-{DE1CB3CD-D95E-4DF2-82D7-4A7E04188DBE}" dt="2021-06-02T14:38:36.168" v="108"/>
          <ac:cxnSpMkLst>
            <pc:docMk/>
            <pc:sldMk cId="450373661" sldId="563"/>
            <ac:cxnSpMk id="25" creationId="{7E1D4427-852B-4B37-8E76-0E9F1810BA2A}"/>
          </ac:cxnSpMkLst>
        </pc:cxnChg>
        <pc:cxnChg chg="add del">
          <ac:chgData name="Kshitij Srivastava" userId="9ca786a045148134" providerId="Windows Live" clId="Web-{DE1CB3CD-D95E-4DF2-82D7-4A7E04188DBE}" dt="2021-06-02T14:38:36.168" v="108"/>
          <ac:cxnSpMkLst>
            <pc:docMk/>
            <pc:sldMk cId="450373661" sldId="563"/>
            <ac:cxnSpMk id="29" creationId="{5C6A2BAE-B461-4B55-8E1F-0722ABDD1393}"/>
          </ac:cxnSpMkLst>
        </pc:cxnChg>
      </pc:sldChg>
      <pc:sldChg chg="add replId">
        <pc:chgData name="Kshitij Srivastava" userId="9ca786a045148134" providerId="Windows Live" clId="Web-{DE1CB3CD-D95E-4DF2-82D7-4A7E04188DBE}" dt="2021-06-02T14:40:34.248" v="114"/>
        <pc:sldMkLst>
          <pc:docMk/>
          <pc:sldMk cId="2545542782" sldId="564"/>
        </pc:sldMkLst>
      </pc:sldChg>
    </pc:docChg>
  </pc:docChgLst>
  <pc:docChgLst>
    <pc:chgData name="Kshitij Srivastava" userId="9ca786a045148134" providerId="Windows Live" clId="Web-{9324A78F-CBFD-4CA5-80F8-001DA9D0CB1E}"/>
    <pc:docChg chg="addSld delSld modSld sldOrd">
      <pc:chgData name="Kshitij Srivastava" userId="9ca786a045148134" providerId="Windows Live" clId="Web-{9324A78F-CBFD-4CA5-80F8-001DA9D0CB1E}" dt="2021-06-28T10:37:42.169" v="110"/>
      <pc:docMkLst>
        <pc:docMk/>
      </pc:docMkLst>
      <pc:sldChg chg="addSp modSp">
        <pc:chgData name="Kshitij Srivastava" userId="9ca786a045148134" providerId="Windows Live" clId="Web-{9324A78F-CBFD-4CA5-80F8-001DA9D0CB1E}" dt="2021-06-28T10:31:42.523" v="60" actId="20577"/>
        <pc:sldMkLst>
          <pc:docMk/>
          <pc:sldMk cId="699092272" sldId="326"/>
        </pc:sldMkLst>
        <pc:spChg chg="mod">
          <ac:chgData name="Kshitij Srivastava" userId="9ca786a045148134" providerId="Windows Live" clId="Web-{9324A78F-CBFD-4CA5-80F8-001DA9D0CB1E}" dt="2021-06-28T10:31:13.616" v="52" actId="14100"/>
          <ac:spMkLst>
            <pc:docMk/>
            <pc:sldMk cId="699092272" sldId="326"/>
            <ac:spMk id="3" creationId="{ED9D3682-11E0-49B3-9233-9BD22B67DA6C}"/>
          </ac:spMkLst>
        </pc:spChg>
        <pc:spChg chg="mod">
          <ac:chgData name="Kshitij Srivastava" userId="9ca786a045148134" providerId="Windows Live" clId="Web-{9324A78F-CBFD-4CA5-80F8-001DA9D0CB1E}" dt="2021-06-28T10:30:27.178" v="47" actId="14100"/>
          <ac:spMkLst>
            <pc:docMk/>
            <pc:sldMk cId="699092272" sldId="326"/>
            <ac:spMk id="4" creationId="{E5B9FFEC-0643-4BC9-A8BF-2DAFF02A0A88}"/>
          </ac:spMkLst>
        </pc:spChg>
        <pc:spChg chg="mod">
          <ac:chgData name="Kshitij Srivastava" userId="9ca786a045148134" providerId="Windows Live" clId="Web-{9324A78F-CBFD-4CA5-80F8-001DA9D0CB1E}" dt="2021-06-28T10:30:52.428" v="51" actId="1076"/>
          <ac:spMkLst>
            <pc:docMk/>
            <pc:sldMk cId="699092272" sldId="326"/>
            <ac:spMk id="5" creationId="{84EDC50C-DAAB-4E31-8584-A390D197F843}"/>
          </ac:spMkLst>
        </pc:spChg>
        <pc:spChg chg="mod">
          <ac:chgData name="Kshitij Srivastava" userId="9ca786a045148134" providerId="Windows Live" clId="Web-{9324A78F-CBFD-4CA5-80F8-001DA9D0CB1E}" dt="2021-06-28T10:30:27.178" v="45" actId="14100"/>
          <ac:spMkLst>
            <pc:docMk/>
            <pc:sldMk cId="699092272" sldId="326"/>
            <ac:spMk id="6" creationId="{980E8D00-9C16-4778-9E1D-2B9DF1059A5E}"/>
          </ac:spMkLst>
        </pc:spChg>
        <pc:spChg chg="mod">
          <ac:chgData name="Kshitij Srivastava" userId="9ca786a045148134" providerId="Windows Live" clId="Web-{9324A78F-CBFD-4CA5-80F8-001DA9D0CB1E}" dt="2021-06-28T10:30:27.178" v="44" actId="14100"/>
          <ac:spMkLst>
            <pc:docMk/>
            <pc:sldMk cId="699092272" sldId="326"/>
            <ac:spMk id="7" creationId="{B7057CC6-C265-4A7E-A1F3-094053766FD9}"/>
          </ac:spMkLst>
        </pc:spChg>
        <pc:spChg chg="mod">
          <ac:chgData name="Kshitij Srivastava" userId="9ca786a045148134" providerId="Windows Live" clId="Web-{9324A78F-CBFD-4CA5-80F8-001DA9D0CB1E}" dt="2021-06-28T10:30:27.178" v="43" actId="14100"/>
          <ac:spMkLst>
            <pc:docMk/>
            <pc:sldMk cId="699092272" sldId="326"/>
            <ac:spMk id="9" creationId="{8F0E2F40-EF2E-4584-8C4F-0F38638CFA6D}"/>
          </ac:spMkLst>
        </pc:spChg>
        <pc:spChg chg="mod">
          <ac:chgData name="Kshitij Srivastava" userId="9ca786a045148134" providerId="Windows Live" clId="Web-{9324A78F-CBFD-4CA5-80F8-001DA9D0CB1E}" dt="2021-06-28T10:30:27.178" v="42" actId="14100"/>
          <ac:spMkLst>
            <pc:docMk/>
            <pc:sldMk cId="699092272" sldId="326"/>
            <ac:spMk id="10" creationId="{890026E2-66E7-4594-A589-582753743E72}"/>
          </ac:spMkLst>
        </pc:spChg>
        <pc:spChg chg="add mod">
          <ac:chgData name="Kshitij Srivastava" userId="9ca786a045148134" providerId="Windows Live" clId="Web-{9324A78F-CBFD-4CA5-80F8-001DA9D0CB1E}" dt="2021-06-28T10:31:42.523" v="60" actId="20577"/>
          <ac:spMkLst>
            <pc:docMk/>
            <pc:sldMk cId="699092272" sldId="326"/>
            <ac:spMk id="24" creationId="{83AE42BB-626A-4773-AE5D-0B5A61BE77C8}"/>
          </ac:spMkLst>
        </pc:spChg>
      </pc:sldChg>
      <pc:sldChg chg="addSp modSp">
        <pc:chgData name="Kshitij Srivastava" userId="9ca786a045148134" providerId="Windows Live" clId="Web-{9324A78F-CBFD-4CA5-80F8-001DA9D0CB1E}" dt="2021-06-28T10:31:56.867" v="62"/>
        <pc:sldMkLst>
          <pc:docMk/>
          <pc:sldMk cId="735056825" sldId="431"/>
        </pc:sldMkLst>
        <pc:spChg chg="mod">
          <ac:chgData name="Kshitij Srivastava" userId="9ca786a045148134" providerId="Windows Live" clId="Web-{9324A78F-CBFD-4CA5-80F8-001DA9D0CB1E}" dt="2021-06-28T10:31:54.867" v="61" actId="14100"/>
          <ac:spMkLst>
            <pc:docMk/>
            <pc:sldMk cId="735056825" sldId="431"/>
            <ac:spMk id="3" creationId="{ED9D3682-11E0-49B3-9233-9BD22B67DA6C}"/>
          </ac:spMkLst>
        </pc:spChg>
        <pc:spChg chg="add">
          <ac:chgData name="Kshitij Srivastava" userId="9ca786a045148134" providerId="Windows Live" clId="Web-{9324A78F-CBFD-4CA5-80F8-001DA9D0CB1E}" dt="2021-06-28T10:31:56.867" v="62"/>
          <ac:spMkLst>
            <pc:docMk/>
            <pc:sldMk cId="735056825" sldId="431"/>
            <ac:spMk id="8" creationId="{EFCE9346-BBC9-4ED6-8CBF-EE8D4706BB6F}"/>
          </ac:spMkLst>
        </pc:spChg>
      </pc:sldChg>
      <pc:sldChg chg="addSp modSp">
        <pc:chgData name="Kshitij Srivastava" userId="9ca786a045148134" providerId="Windows Live" clId="Web-{9324A78F-CBFD-4CA5-80F8-001DA9D0CB1E}" dt="2021-06-28T10:32:06.430" v="64"/>
        <pc:sldMkLst>
          <pc:docMk/>
          <pc:sldMk cId="4292387115" sldId="433"/>
        </pc:sldMkLst>
        <pc:spChg chg="mod">
          <ac:chgData name="Kshitij Srivastava" userId="9ca786a045148134" providerId="Windows Live" clId="Web-{9324A78F-CBFD-4CA5-80F8-001DA9D0CB1E}" dt="2021-06-28T10:32:05.398" v="63" actId="14100"/>
          <ac:spMkLst>
            <pc:docMk/>
            <pc:sldMk cId="4292387115" sldId="433"/>
            <ac:spMk id="3" creationId="{ED9D3682-11E0-49B3-9233-9BD22B67DA6C}"/>
          </ac:spMkLst>
        </pc:spChg>
        <pc:spChg chg="add">
          <ac:chgData name="Kshitij Srivastava" userId="9ca786a045148134" providerId="Windows Live" clId="Web-{9324A78F-CBFD-4CA5-80F8-001DA9D0CB1E}" dt="2021-06-28T10:32:06.430" v="64"/>
          <ac:spMkLst>
            <pc:docMk/>
            <pc:sldMk cId="4292387115" sldId="433"/>
            <ac:spMk id="8" creationId="{EDD29999-86BA-400C-9D5E-38E40BD19313}"/>
          </ac:spMkLst>
        </pc:spChg>
      </pc:sldChg>
      <pc:sldChg chg="addSp modSp">
        <pc:chgData name="Kshitij Srivastava" userId="9ca786a045148134" providerId="Windows Live" clId="Web-{9324A78F-CBFD-4CA5-80F8-001DA9D0CB1E}" dt="2021-06-28T10:32:18.180" v="68"/>
        <pc:sldMkLst>
          <pc:docMk/>
          <pc:sldMk cId="319425079" sldId="434"/>
        </pc:sldMkLst>
        <pc:spChg chg="mod">
          <ac:chgData name="Kshitij Srivastava" userId="9ca786a045148134" providerId="Windows Live" clId="Web-{9324A78F-CBFD-4CA5-80F8-001DA9D0CB1E}" dt="2021-06-28T10:32:16.883" v="67" actId="14100"/>
          <ac:spMkLst>
            <pc:docMk/>
            <pc:sldMk cId="319425079" sldId="434"/>
            <ac:spMk id="3" creationId="{ED9D3682-11E0-49B3-9233-9BD22B67DA6C}"/>
          </ac:spMkLst>
        </pc:spChg>
        <pc:spChg chg="add">
          <ac:chgData name="Kshitij Srivastava" userId="9ca786a045148134" providerId="Windows Live" clId="Web-{9324A78F-CBFD-4CA5-80F8-001DA9D0CB1E}" dt="2021-06-28T10:32:18.180" v="68"/>
          <ac:spMkLst>
            <pc:docMk/>
            <pc:sldMk cId="319425079" sldId="434"/>
            <ac:spMk id="8" creationId="{266D5E3E-0BB4-4CEE-BE4D-3F26F618AE36}"/>
          </ac:spMkLst>
        </pc:spChg>
      </pc:sldChg>
      <pc:sldChg chg="addSp modSp">
        <pc:chgData name="Kshitij Srivastava" userId="9ca786a045148134" providerId="Windows Live" clId="Web-{9324A78F-CBFD-4CA5-80F8-001DA9D0CB1E}" dt="2021-06-28T10:32:12.148" v="66"/>
        <pc:sldMkLst>
          <pc:docMk/>
          <pc:sldMk cId="2080873911" sldId="435"/>
        </pc:sldMkLst>
        <pc:spChg chg="mod">
          <ac:chgData name="Kshitij Srivastava" userId="9ca786a045148134" providerId="Windows Live" clId="Web-{9324A78F-CBFD-4CA5-80F8-001DA9D0CB1E}" dt="2021-06-28T10:32:11.305" v="65" actId="14100"/>
          <ac:spMkLst>
            <pc:docMk/>
            <pc:sldMk cId="2080873911" sldId="435"/>
            <ac:spMk id="3" creationId="{ED9D3682-11E0-49B3-9233-9BD22B67DA6C}"/>
          </ac:spMkLst>
        </pc:spChg>
        <pc:spChg chg="add">
          <ac:chgData name="Kshitij Srivastava" userId="9ca786a045148134" providerId="Windows Live" clId="Web-{9324A78F-CBFD-4CA5-80F8-001DA9D0CB1E}" dt="2021-06-28T10:32:12.148" v="66"/>
          <ac:spMkLst>
            <pc:docMk/>
            <pc:sldMk cId="2080873911" sldId="435"/>
            <ac:spMk id="8" creationId="{7BFEA98C-F042-4F92-8E56-5B090980D9D3}"/>
          </ac:spMkLst>
        </pc:spChg>
      </pc:sldChg>
      <pc:sldChg chg="addSp modSp">
        <pc:chgData name="Kshitij Srivastava" userId="9ca786a045148134" providerId="Windows Live" clId="Web-{9324A78F-CBFD-4CA5-80F8-001DA9D0CB1E}" dt="2021-06-28T10:32:29.946" v="72"/>
        <pc:sldMkLst>
          <pc:docMk/>
          <pc:sldMk cId="2810316879" sldId="436"/>
        </pc:sldMkLst>
        <pc:spChg chg="mod">
          <ac:chgData name="Kshitij Srivastava" userId="9ca786a045148134" providerId="Windows Live" clId="Web-{9324A78F-CBFD-4CA5-80F8-001DA9D0CB1E}" dt="2021-06-28T10:32:28.867" v="71" actId="14100"/>
          <ac:spMkLst>
            <pc:docMk/>
            <pc:sldMk cId="2810316879" sldId="436"/>
            <ac:spMk id="3" creationId="{ED9D3682-11E0-49B3-9233-9BD22B67DA6C}"/>
          </ac:spMkLst>
        </pc:spChg>
        <pc:spChg chg="add">
          <ac:chgData name="Kshitij Srivastava" userId="9ca786a045148134" providerId="Windows Live" clId="Web-{9324A78F-CBFD-4CA5-80F8-001DA9D0CB1E}" dt="2021-06-28T10:32:29.946" v="72"/>
          <ac:spMkLst>
            <pc:docMk/>
            <pc:sldMk cId="2810316879" sldId="436"/>
            <ac:spMk id="12" creationId="{5A3CCB79-1C95-4CF7-BB03-3587C93F149F}"/>
          </ac:spMkLst>
        </pc:spChg>
      </pc:sldChg>
      <pc:sldChg chg="addSp delSp modSp">
        <pc:chgData name="Kshitij Srivastava" userId="9ca786a045148134" providerId="Windows Live" clId="Web-{9324A78F-CBFD-4CA5-80F8-001DA9D0CB1E}" dt="2021-06-28T10:32:43.774" v="76"/>
        <pc:sldMkLst>
          <pc:docMk/>
          <pc:sldMk cId="2630439644" sldId="448"/>
        </pc:sldMkLst>
        <pc:spChg chg="mod">
          <ac:chgData name="Kshitij Srivastava" userId="9ca786a045148134" providerId="Windows Live" clId="Web-{9324A78F-CBFD-4CA5-80F8-001DA9D0CB1E}" dt="2021-06-28T10:32:42.915" v="75" actId="14100"/>
          <ac:spMkLst>
            <pc:docMk/>
            <pc:sldMk cId="2630439644" sldId="448"/>
            <ac:spMk id="3" creationId="{ED9D3682-11E0-49B3-9233-9BD22B67DA6C}"/>
          </ac:spMkLst>
        </pc:spChg>
        <pc:spChg chg="add">
          <ac:chgData name="Kshitij Srivastava" userId="9ca786a045148134" providerId="Windows Live" clId="Web-{9324A78F-CBFD-4CA5-80F8-001DA9D0CB1E}" dt="2021-06-28T10:32:43.774" v="76"/>
          <ac:spMkLst>
            <pc:docMk/>
            <pc:sldMk cId="2630439644" sldId="448"/>
            <ac:spMk id="14" creationId="{3F8EDC31-ACAF-45E4-9EC6-16337B50103F}"/>
          </ac:spMkLst>
        </pc:spChg>
        <pc:spChg chg="add del mod">
          <ac:chgData name="Kshitij Srivastava" userId="9ca786a045148134" providerId="Windows Live" clId="Web-{9324A78F-CBFD-4CA5-80F8-001DA9D0CB1E}" dt="2021-06-28T10:22:10.311" v="34" actId="20577"/>
          <ac:spMkLst>
            <pc:docMk/>
            <pc:sldMk cId="2630439644" sldId="448"/>
            <ac:spMk id="27" creationId="{0B601DB8-3E61-4824-8AB9-9A2A68B50917}"/>
          </ac:spMkLst>
        </pc:spChg>
        <pc:cxnChg chg="add del">
          <ac:chgData name="Kshitij Srivastava" userId="9ca786a045148134" providerId="Windows Live" clId="Web-{9324A78F-CBFD-4CA5-80F8-001DA9D0CB1E}" dt="2021-06-28T10:21:57.670" v="28"/>
          <ac:cxnSpMkLst>
            <pc:docMk/>
            <pc:sldMk cId="2630439644" sldId="448"/>
            <ac:cxnSpMk id="39" creationId="{914A0F04-4959-4D73-BAB2-DFB104955C00}"/>
          </ac:cxnSpMkLst>
        </pc:cxnChg>
      </pc:sldChg>
      <pc:sldChg chg="del">
        <pc:chgData name="Kshitij Srivastava" userId="9ca786a045148134" providerId="Windows Live" clId="Web-{9324A78F-CBFD-4CA5-80F8-001DA9D0CB1E}" dt="2021-06-28T10:16:10.539" v="21"/>
        <pc:sldMkLst>
          <pc:docMk/>
          <pc:sldMk cId="1972122671" sldId="450"/>
        </pc:sldMkLst>
      </pc:sldChg>
      <pc:sldChg chg="addSp modSp">
        <pc:chgData name="Kshitij Srivastava" userId="9ca786a045148134" providerId="Windows Live" clId="Web-{9324A78F-CBFD-4CA5-80F8-001DA9D0CB1E}" dt="2021-06-28T10:32:49.555" v="78"/>
        <pc:sldMkLst>
          <pc:docMk/>
          <pc:sldMk cId="131623540" sldId="451"/>
        </pc:sldMkLst>
        <pc:spChg chg="mod">
          <ac:chgData name="Kshitij Srivastava" userId="9ca786a045148134" providerId="Windows Live" clId="Web-{9324A78F-CBFD-4CA5-80F8-001DA9D0CB1E}" dt="2021-06-28T10:32:48.915" v="77" actId="14100"/>
          <ac:spMkLst>
            <pc:docMk/>
            <pc:sldMk cId="131623540" sldId="451"/>
            <ac:spMk id="3" creationId="{ED9D3682-11E0-49B3-9233-9BD22B67DA6C}"/>
          </ac:spMkLst>
        </pc:spChg>
        <pc:spChg chg="add">
          <ac:chgData name="Kshitij Srivastava" userId="9ca786a045148134" providerId="Windows Live" clId="Web-{9324A78F-CBFD-4CA5-80F8-001DA9D0CB1E}" dt="2021-06-28T10:32:49.555" v="78"/>
          <ac:spMkLst>
            <pc:docMk/>
            <pc:sldMk cId="131623540" sldId="451"/>
            <ac:spMk id="14" creationId="{35A964AA-80F8-481F-B7F4-3614F2025EF9}"/>
          </ac:spMkLst>
        </pc:spChg>
      </pc:sldChg>
      <pc:sldChg chg="addSp modSp">
        <pc:chgData name="Kshitij Srivastava" userId="9ca786a045148134" providerId="Windows Live" clId="Web-{9324A78F-CBFD-4CA5-80F8-001DA9D0CB1E}" dt="2021-06-28T10:32:55.930" v="80"/>
        <pc:sldMkLst>
          <pc:docMk/>
          <pc:sldMk cId="1753198479" sldId="452"/>
        </pc:sldMkLst>
        <pc:spChg chg="mod">
          <ac:chgData name="Kshitij Srivastava" userId="9ca786a045148134" providerId="Windows Live" clId="Web-{9324A78F-CBFD-4CA5-80F8-001DA9D0CB1E}" dt="2021-06-28T10:32:55.321" v="79" actId="14100"/>
          <ac:spMkLst>
            <pc:docMk/>
            <pc:sldMk cId="1753198479" sldId="452"/>
            <ac:spMk id="3" creationId="{ED9D3682-11E0-49B3-9233-9BD22B67DA6C}"/>
          </ac:spMkLst>
        </pc:spChg>
        <pc:spChg chg="add">
          <ac:chgData name="Kshitij Srivastava" userId="9ca786a045148134" providerId="Windows Live" clId="Web-{9324A78F-CBFD-4CA5-80F8-001DA9D0CB1E}" dt="2021-06-28T10:32:55.930" v="80"/>
          <ac:spMkLst>
            <pc:docMk/>
            <pc:sldMk cId="1753198479" sldId="452"/>
            <ac:spMk id="14" creationId="{E9079E88-C1AA-448F-A98A-E59DCA6B0368}"/>
          </ac:spMkLst>
        </pc:spChg>
      </pc:sldChg>
      <pc:sldChg chg="addSp modSp">
        <pc:chgData name="Kshitij Srivastava" userId="9ca786a045148134" providerId="Windows Live" clId="Web-{9324A78F-CBFD-4CA5-80F8-001DA9D0CB1E}" dt="2021-06-28T10:33:04.899" v="82"/>
        <pc:sldMkLst>
          <pc:docMk/>
          <pc:sldMk cId="2325799896" sldId="454"/>
        </pc:sldMkLst>
        <pc:spChg chg="mod">
          <ac:chgData name="Kshitij Srivastava" userId="9ca786a045148134" providerId="Windows Live" clId="Web-{9324A78F-CBFD-4CA5-80F8-001DA9D0CB1E}" dt="2021-06-28T10:33:03.946" v="81" actId="14100"/>
          <ac:spMkLst>
            <pc:docMk/>
            <pc:sldMk cId="2325799896" sldId="454"/>
            <ac:spMk id="3" creationId="{ED9D3682-11E0-49B3-9233-9BD22B67DA6C}"/>
          </ac:spMkLst>
        </pc:spChg>
        <pc:spChg chg="add">
          <ac:chgData name="Kshitij Srivastava" userId="9ca786a045148134" providerId="Windows Live" clId="Web-{9324A78F-CBFD-4CA5-80F8-001DA9D0CB1E}" dt="2021-06-28T10:33:04.899" v="82"/>
          <ac:spMkLst>
            <pc:docMk/>
            <pc:sldMk cId="2325799896" sldId="454"/>
            <ac:spMk id="16" creationId="{32DB9F21-6032-4DF0-837E-E03EE2900ACE}"/>
          </ac:spMkLst>
        </pc:spChg>
        <pc:spChg chg="mod">
          <ac:chgData name="Kshitij Srivastava" userId="9ca786a045148134" providerId="Windows Live" clId="Web-{9324A78F-CBFD-4CA5-80F8-001DA9D0CB1E}" dt="2021-06-28T10:25:02.438" v="35" actId="14100"/>
          <ac:spMkLst>
            <pc:docMk/>
            <pc:sldMk cId="2325799896" sldId="454"/>
            <ac:spMk id="19" creationId="{2D29DD9A-140B-45C4-B629-D2A546E5E388}"/>
          </ac:spMkLst>
        </pc:spChg>
      </pc:sldChg>
      <pc:sldChg chg="addSp modSp">
        <pc:chgData name="Kshitij Srivastava" userId="9ca786a045148134" providerId="Windows Live" clId="Web-{9324A78F-CBFD-4CA5-80F8-001DA9D0CB1E}" dt="2021-06-28T10:35:21.823" v="99" actId="20577"/>
        <pc:sldMkLst>
          <pc:docMk/>
          <pc:sldMk cId="3782932085" sldId="455"/>
        </pc:sldMkLst>
        <pc:spChg chg="mod">
          <ac:chgData name="Kshitij Srivastava" userId="9ca786a045148134" providerId="Windows Live" clId="Web-{9324A78F-CBFD-4CA5-80F8-001DA9D0CB1E}" dt="2021-06-28T10:34:54.557" v="97" actId="14100"/>
          <ac:spMkLst>
            <pc:docMk/>
            <pc:sldMk cId="3782932085" sldId="455"/>
            <ac:spMk id="3" creationId="{ED9D3682-11E0-49B3-9233-9BD22B67DA6C}"/>
          </ac:spMkLst>
        </pc:spChg>
        <pc:spChg chg="add">
          <ac:chgData name="Kshitij Srivastava" userId="9ca786a045148134" providerId="Windows Live" clId="Web-{9324A78F-CBFD-4CA5-80F8-001DA9D0CB1E}" dt="2021-06-28T10:34:57.714" v="98"/>
          <ac:spMkLst>
            <pc:docMk/>
            <pc:sldMk cId="3782932085" sldId="455"/>
            <ac:spMk id="12" creationId="{87937035-F513-4674-B06C-45602FD4BFD6}"/>
          </ac:spMkLst>
        </pc:spChg>
        <pc:spChg chg="mod">
          <ac:chgData name="Kshitij Srivastava" userId="9ca786a045148134" providerId="Windows Live" clId="Web-{9324A78F-CBFD-4CA5-80F8-001DA9D0CB1E}" dt="2021-06-28T10:35:21.823" v="99" actId="20577"/>
          <ac:spMkLst>
            <pc:docMk/>
            <pc:sldMk cId="3782932085" sldId="455"/>
            <ac:spMk id="31" creationId="{EE4774E7-CB68-48EC-8BFA-E72C420EB025}"/>
          </ac:spMkLst>
        </pc:spChg>
      </pc:sldChg>
      <pc:sldChg chg="addSp modSp">
        <pc:chgData name="Kshitij Srivastava" userId="9ca786a045148134" providerId="Windows Live" clId="Web-{9324A78F-CBFD-4CA5-80F8-001DA9D0CB1E}" dt="2021-06-28T10:33:12.837" v="84"/>
        <pc:sldMkLst>
          <pc:docMk/>
          <pc:sldMk cId="2459290591" sldId="456"/>
        </pc:sldMkLst>
        <pc:spChg chg="mod">
          <ac:chgData name="Kshitij Srivastava" userId="9ca786a045148134" providerId="Windows Live" clId="Web-{9324A78F-CBFD-4CA5-80F8-001DA9D0CB1E}" dt="2021-06-28T10:33:12.165" v="83" actId="14100"/>
          <ac:spMkLst>
            <pc:docMk/>
            <pc:sldMk cId="2459290591" sldId="456"/>
            <ac:spMk id="3" creationId="{ED9D3682-11E0-49B3-9233-9BD22B67DA6C}"/>
          </ac:spMkLst>
        </pc:spChg>
        <pc:spChg chg="add">
          <ac:chgData name="Kshitij Srivastava" userId="9ca786a045148134" providerId="Windows Live" clId="Web-{9324A78F-CBFD-4CA5-80F8-001DA9D0CB1E}" dt="2021-06-28T10:33:12.837" v="84"/>
          <ac:spMkLst>
            <pc:docMk/>
            <pc:sldMk cId="2459290591" sldId="456"/>
            <ac:spMk id="12" creationId="{1AF6BFCA-48F7-410D-9542-C6F7AF3855D6}"/>
          </ac:spMkLst>
        </pc:spChg>
      </pc:sldChg>
      <pc:sldChg chg="addSp modSp">
        <pc:chgData name="Kshitij Srivastava" userId="9ca786a045148134" providerId="Windows Live" clId="Web-{9324A78F-CBFD-4CA5-80F8-001DA9D0CB1E}" dt="2021-06-28T10:33:43.087" v="89"/>
        <pc:sldMkLst>
          <pc:docMk/>
          <pc:sldMk cId="2975155832" sldId="457"/>
        </pc:sldMkLst>
        <pc:spChg chg="mod">
          <ac:chgData name="Kshitij Srivastava" userId="9ca786a045148134" providerId="Windows Live" clId="Web-{9324A78F-CBFD-4CA5-80F8-001DA9D0CB1E}" dt="2021-06-28T10:33:19.337" v="85" actId="14100"/>
          <ac:spMkLst>
            <pc:docMk/>
            <pc:sldMk cId="2975155832" sldId="457"/>
            <ac:spMk id="3" creationId="{ED9D3682-11E0-49B3-9233-9BD22B67DA6C}"/>
          </ac:spMkLst>
        </pc:spChg>
        <pc:spChg chg="mod">
          <ac:chgData name="Kshitij Srivastava" userId="9ca786a045148134" providerId="Windows Live" clId="Web-{9324A78F-CBFD-4CA5-80F8-001DA9D0CB1E}" dt="2021-06-28T10:33:36.572" v="88"/>
          <ac:spMkLst>
            <pc:docMk/>
            <pc:sldMk cId="2975155832" sldId="457"/>
            <ac:spMk id="5" creationId="{84EDC50C-DAAB-4E31-8584-A390D197F843}"/>
          </ac:spMkLst>
        </pc:spChg>
        <pc:spChg chg="add mod">
          <ac:chgData name="Kshitij Srivastava" userId="9ca786a045148134" providerId="Windows Live" clId="Web-{9324A78F-CBFD-4CA5-80F8-001DA9D0CB1E}" dt="2021-06-28T10:33:43.087" v="89"/>
          <ac:spMkLst>
            <pc:docMk/>
            <pc:sldMk cId="2975155832" sldId="457"/>
            <ac:spMk id="12" creationId="{25CCF956-4DA0-4328-9472-617EE430A87F}"/>
          </ac:spMkLst>
        </pc:spChg>
      </pc:sldChg>
      <pc:sldChg chg="addSp modSp">
        <pc:chgData name="Kshitij Srivastava" userId="9ca786a045148134" providerId="Windows Live" clId="Web-{9324A78F-CBFD-4CA5-80F8-001DA9D0CB1E}" dt="2021-06-28T10:32:37.274" v="74"/>
        <pc:sldMkLst>
          <pc:docMk/>
          <pc:sldMk cId="2389897567" sldId="458"/>
        </pc:sldMkLst>
        <pc:spChg chg="mod">
          <ac:chgData name="Kshitij Srivastava" userId="9ca786a045148134" providerId="Windows Live" clId="Web-{9324A78F-CBFD-4CA5-80F8-001DA9D0CB1E}" dt="2021-06-28T10:32:36.383" v="73" actId="14100"/>
          <ac:spMkLst>
            <pc:docMk/>
            <pc:sldMk cId="2389897567" sldId="458"/>
            <ac:spMk id="3" creationId="{ED9D3682-11E0-49B3-9233-9BD22B67DA6C}"/>
          </ac:spMkLst>
        </pc:spChg>
        <pc:spChg chg="add">
          <ac:chgData name="Kshitij Srivastava" userId="9ca786a045148134" providerId="Windows Live" clId="Web-{9324A78F-CBFD-4CA5-80F8-001DA9D0CB1E}" dt="2021-06-28T10:32:37.274" v="74"/>
          <ac:spMkLst>
            <pc:docMk/>
            <pc:sldMk cId="2389897567" sldId="458"/>
            <ac:spMk id="16" creationId="{A9280011-6BD1-4282-8C43-AC61F7E5B664}"/>
          </ac:spMkLst>
        </pc:spChg>
      </pc:sldChg>
      <pc:sldChg chg="del">
        <pc:chgData name="Kshitij Srivastava" userId="9ca786a045148134" providerId="Windows Live" clId="Web-{9324A78F-CBFD-4CA5-80F8-001DA9D0CB1E}" dt="2021-06-28T10:15:48.226" v="20"/>
        <pc:sldMkLst>
          <pc:docMk/>
          <pc:sldMk cId="1967510104" sldId="540"/>
        </pc:sldMkLst>
      </pc:sldChg>
      <pc:sldChg chg="modSp add ord replId">
        <pc:chgData name="Kshitij Srivastava" userId="9ca786a045148134" providerId="Windows Live" clId="Web-{9324A78F-CBFD-4CA5-80F8-001DA9D0CB1E}" dt="2021-06-28T10:11:23.863" v="10" actId="20577"/>
        <pc:sldMkLst>
          <pc:docMk/>
          <pc:sldMk cId="3104043599" sldId="646"/>
        </pc:sldMkLst>
        <pc:spChg chg="mod">
          <ac:chgData name="Kshitij Srivastava" userId="9ca786a045148134" providerId="Windows Live" clId="Web-{9324A78F-CBFD-4CA5-80F8-001DA9D0CB1E}" dt="2021-06-28T10:11:23.863" v="10" actId="20577"/>
          <ac:spMkLst>
            <pc:docMk/>
            <pc:sldMk cId="3104043599" sldId="646"/>
            <ac:spMk id="2" creationId="{D5504524-D8DA-4B6B-B905-DED8E2AA537A}"/>
          </ac:spMkLst>
        </pc:spChg>
      </pc:sldChg>
      <pc:sldChg chg="modSp add ord replId">
        <pc:chgData name="Kshitij Srivastava" userId="9ca786a045148134" providerId="Windows Live" clId="Web-{9324A78F-CBFD-4CA5-80F8-001DA9D0CB1E}" dt="2021-06-28T10:12:44.286" v="19"/>
        <pc:sldMkLst>
          <pc:docMk/>
          <pc:sldMk cId="3411188936" sldId="647"/>
        </pc:sldMkLst>
        <pc:spChg chg="mod">
          <ac:chgData name="Kshitij Srivastava" userId="9ca786a045148134" providerId="Windows Live" clId="Web-{9324A78F-CBFD-4CA5-80F8-001DA9D0CB1E}" dt="2021-06-28T10:12:44.286" v="19"/>
          <ac:spMkLst>
            <pc:docMk/>
            <pc:sldMk cId="3411188936" sldId="647"/>
            <ac:spMk id="5" creationId="{631F159C-AA99-4193-BF0C-8E34E56027C7}"/>
          </ac:spMkLst>
        </pc:spChg>
      </pc:sldChg>
      <pc:sldChg chg="delSp modSp add replId">
        <pc:chgData name="Kshitij Srivastava" userId="9ca786a045148134" providerId="Windows Live" clId="Web-{9324A78F-CBFD-4CA5-80F8-001DA9D0CB1E}" dt="2021-06-28T10:36:44.137" v="100"/>
        <pc:sldMkLst>
          <pc:docMk/>
          <pc:sldMk cId="2978872226" sldId="648"/>
        </pc:sldMkLst>
        <pc:spChg chg="mod">
          <ac:chgData name="Kshitij Srivastava" userId="9ca786a045148134" providerId="Windows Live" clId="Web-{9324A78F-CBFD-4CA5-80F8-001DA9D0CB1E}" dt="2021-06-28T10:34:18.932" v="92"/>
          <ac:spMkLst>
            <pc:docMk/>
            <pc:sldMk cId="2978872226" sldId="648"/>
            <ac:spMk id="5" creationId="{84EDC50C-DAAB-4E31-8584-A390D197F843}"/>
          </ac:spMkLst>
        </pc:spChg>
        <pc:spChg chg="mod">
          <ac:chgData name="Kshitij Srivastava" userId="9ca786a045148134" providerId="Windows Live" clId="Web-{9324A78F-CBFD-4CA5-80F8-001DA9D0CB1E}" dt="2021-06-28T10:34:13.197" v="91"/>
          <ac:spMkLst>
            <pc:docMk/>
            <pc:sldMk cId="2978872226" sldId="648"/>
            <ac:spMk id="16" creationId="{32DB9F21-6032-4DF0-837E-E03EE2900ACE}"/>
          </ac:spMkLst>
        </pc:spChg>
        <pc:spChg chg="del">
          <ac:chgData name="Kshitij Srivastava" userId="9ca786a045148134" providerId="Windows Live" clId="Web-{9324A78F-CBFD-4CA5-80F8-001DA9D0CB1E}" dt="2021-06-28T10:36:44.137" v="100"/>
          <ac:spMkLst>
            <pc:docMk/>
            <pc:sldMk cId="2978872226" sldId="648"/>
            <ac:spMk id="19" creationId="{2D29DD9A-140B-45C4-B629-D2A546E5E388}"/>
          </ac:spMkLst>
        </pc:spChg>
        <pc:spChg chg="mod">
          <ac:chgData name="Kshitij Srivastava" userId="9ca786a045148134" providerId="Windows Live" clId="Web-{9324A78F-CBFD-4CA5-80F8-001DA9D0CB1E}" dt="2021-06-28T10:34:34.276" v="95" actId="20577"/>
          <ac:spMkLst>
            <pc:docMk/>
            <pc:sldMk cId="2978872226" sldId="648"/>
            <ac:spMk id="31" creationId="{EE4774E7-CB68-48EC-8BFA-E72C420EB025}"/>
          </ac:spMkLst>
        </pc:spChg>
      </pc:sldChg>
      <pc:sldChg chg="addSp delSp modSp add ord replId">
        <pc:chgData name="Kshitij Srivastava" userId="9ca786a045148134" providerId="Windows Live" clId="Web-{9324A78F-CBFD-4CA5-80F8-001DA9D0CB1E}" dt="2021-06-28T10:37:42.169" v="110"/>
        <pc:sldMkLst>
          <pc:docMk/>
          <pc:sldMk cId="4206076958" sldId="649"/>
        </pc:sldMkLst>
        <pc:spChg chg="mod">
          <ac:chgData name="Kshitij Srivastava" userId="9ca786a045148134" providerId="Windows Live" clId="Web-{9324A78F-CBFD-4CA5-80F8-001DA9D0CB1E}" dt="2021-06-28T10:37:42.169" v="110"/>
          <ac:spMkLst>
            <pc:docMk/>
            <pc:sldMk cId="4206076958" sldId="649"/>
            <ac:spMk id="2" creationId="{4E4238C6-56FE-40FF-8C4A-B73D7D86AA6D}"/>
          </ac:spMkLst>
        </pc:spChg>
        <pc:spChg chg="del">
          <ac:chgData name="Kshitij Srivastava" userId="9ca786a045148134" providerId="Windows Live" clId="Web-{9324A78F-CBFD-4CA5-80F8-001DA9D0CB1E}" dt="2021-06-28T10:37:42.169" v="110"/>
          <ac:spMkLst>
            <pc:docMk/>
            <pc:sldMk cId="4206076958" sldId="649"/>
            <ac:spMk id="68" creationId="{25C8D2C1-DA83-420D-9635-D52CE066B5DA}"/>
          </ac:spMkLst>
        </pc:spChg>
        <pc:spChg chg="del">
          <ac:chgData name="Kshitij Srivastava" userId="9ca786a045148134" providerId="Windows Live" clId="Web-{9324A78F-CBFD-4CA5-80F8-001DA9D0CB1E}" dt="2021-06-28T10:37:42.169" v="110"/>
          <ac:spMkLst>
            <pc:docMk/>
            <pc:sldMk cId="4206076958" sldId="649"/>
            <ac:spMk id="70" creationId="{434F74C9-6A0B-409E-AD1C-45B58BE91BB8}"/>
          </ac:spMkLst>
        </pc:spChg>
        <pc:spChg chg="del">
          <ac:chgData name="Kshitij Srivastava" userId="9ca786a045148134" providerId="Windows Live" clId="Web-{9324A78F-CBFD-4CA5-80F8-001DA9D0CB1E}" dt="2021-06-28T10:37:42.169" v="110"/>
          <ac:spMkLst>
            <pc:docMk/>
            <pc:sldMk cId="4206076958" sldId="649"/>
            <ac:spMk id="74" creationId="{A9286AD2-18A9-4868-A4E3-7A2097A20810}"/>
          </ac:spMkLst>
        </pc:spChg>
        <pc:spChg chg="add">
          <ac:chgData name="Kshitij Srivastava" userId="9ca786a045148134" providerId="Windows Live" clId="Web-{9324A78F-CBFD-4CA5-80F8-001DA9D0CB1E}" dt="2021-06-28T10:37:42.169" v="110"/>
          <ac:spMkLst>
            <pc:docMk/>
            <pc:sldMk cId="4206076958" sldId="649"/>
            <ac:spMk id="81" creationId="{25C8D2C1-DA83-420D-9635-D52CE066B5DA}"/>
          </ac:spMkLst>
        </pc:spChg>
        <pc:spChg chg="add">
          <ac:chgData name="Kshitij Srivastava" userId="9ca786a045148134" providerId="Windows Live" clId="Web-{9324A78F-CBFD-4CA5-80F8-001DA9D0CB1E}" dt="2021-06-28T10:37:42.169" v="110"/>
          <ac:spMkLst>
            <pc:docMk/>
            <pc:sldMk cId="4206076958" sldId="649"/>
            <ac:spMk id="83" creationId="{434F74C9-6A0B-409E-AD1C-45B58BE91BB8}"/>
          </ac:spMkLst>
        </pc:spChg>
        <pc:spChg chg="add">
          <ac:chgData name="Kshitij Srivastava" userId="9ca786a045148134" providerId="Windows Live" clId="Web-{9324A78F-CBFD-4CA5-80F8-001DA9D0CB1E}" dt="2021-06-28T10:37:42.169" v="110"/>
          <ac:spMkLst>
            <pc:docMk/>
            <pc:sldMk cId="4206076958" sldId="649"/>
            <ac:spMk id="87" creationId="{F452A527-3631-41ED-858D-3777A7D1496A}"/>
          </ac:spMkLst>
        </pc:spChg>
        <pc:picChg chg="mod">
          <ac:chgData name="Kshitij Srivastava" userId="9ca786a045148134" providerId="Windows Live" clId="Web-{9324A78F-CBFD-4CA5-80F8-001DA9D0CB1E}" dt="2021-06-28T10:37:42.169" v="110"/>
          <ac:picMkLst>
            <pc:docMk/>
            <pc:sldMk cId="4206076958" sldId="649"/>
            <ac:picMk id="3" creationId="{DA158772-F232-4176-8A01-66B996DAB278}"/>
          </ac:picMkLst>
        </pc:picChg>
        <pc:cxnChg chg="del">
          <ac:chgData name="Kshitij Srivastava" userId="9ca786a045148134" providerId="Windows Live" clId="Web-{9324A78F-CBFD-4CA5-80F8-001DA9D0CB1E}" dt="2021-06-28T10:37:42.169" v="110"/>
          <ac:cxnSpMkLst>
            <pc:docMk/>
            <pc:sldMk cId="4206076958" sldId="649"/>
            <ac:cxnSpMk id="72" creationId="{F5486A9D-1265-4B57-91E6-68E666B978BC}"/>
          </ac:cxnSpMkLst>
        </pc:cxnChg>
        <pc:cxnChg chg="del">
          <ac:chgData name="Kshitij Srivastava" userId="9ca786a045148134" providerId="Windows Live" clId="Web-{9324A78F-CBFD-4CA5-80F8-001DA9D0CB1E}" dt="2021-06-28T10:37:42.169" v="110"/>
          <ac:cxnSpMkLst>
            <pc:docMk/>
            <pc:sldMk cId="4206076958" sldId="649"/>
            <ac:cxnSpMk id="76" creationId="{E7A7CD63-7EC3-44F3-95D0-595C4019FF24}"/>
          </ac:cxnSpMkLst>
        </pc:cxnChg>
        <pc:cxnChg chg="add">
          <ac:chgData name="Kshitij Srivastava" userId="9ca786a045148134" providerId="Windows Live" clId="Web-{9324A78F-CBFD-4CA5-80F8-001DA9D0CB1E}" dt="2021-06-28T10:37:42.169" v="110"/>
          <ac:cxnSpMkLst>
            <pc:docMk/>
            <pc:sldMk cId="4206076958" sldId="649"/>
            <ac:cxnSpMk id="85" creationId="{F5486A9D-1265-4B57-91E6-68E666B978BC}"/>
          </ac:cxnSpMkLst>
        </pc:cxnChg>
        <pc:cxnChg chg="add">
          <ac:chgData name="Kshitij Srivastava" userId="9ca786a045148134" providerId="Windows Live" clId="Web-{9324A78F-CBFD-4CA5-80F8-001DA9D0CB1E}" dt="2021-06-28T10:37:42.169" v="110"/>
          <ac:cxnSpMkLst>
            <pc:docMk/>
            <pc:sldMk cId="4206076958" sldId="649"/>
            <ac:cxnSpMk id="89" creationId="{D28A9C89-B313-458F-9C85-515930A51A93}"/>
          </ac:cxnSpMkLst>
        </pc:cxnChg>
      </pc:sldChg>
    </pc:docChg>
  </pc:docChgLst>
  <pc:docChgLst>
    <pc:chgData name="Kshitij Srivastava" userId="9ca786a045148134" providerId="Windows Live" clId="Web-{D54D4093-F954-490E-B760-A3476BCA3C94}"/>
    <pc:docChg chg="addSld delSld modSld sldOrd">
      <pc:chgData name="Kshitij Srivastava" userId="9ca786a045148134" providerId="Windows Live" clId="Web-{D54D4093-F954-490E-B760-A3476BCA3C94}" dt="2021-06-01T06:15:53.978" v="628" actId="1076"/>
      <pc:docMkLst>
        <pc:docMk/>
      </pc:docMkLst>
      <pc:sldChg chg="addSp modSp ord">
        <pc:chgData name="Kshitij Srivastava" userId="9ca786a045148134" providerId="Windows Live" clId="Web-{D54D4093-F954-490E-B760-A3476BCA3C94}" dt="2021-06-01T06:15:53.978" v="628" actId="1076"/>
        <pc:sldMkLst>
          <pc:docMk/>
          <pc:sldMk cId="1816226467" sldId="341"/>
        </pc:sldMkLst>
        <pc:picChg chg="add mod">
          <ac:chgData name="Kshitij Srivastava" userId="9ca786a045148134" providerId="Windows Live" clId="Web-{D54D4093-F954-490E-B760-A3476BCA3C94}" dt="2021-06-01T06:12:00.961" v="622"/>
          <ac:picMkLst>
            <pc:docMk/>
            <pc:sldMk cId="1816226467" sldId="341"/>
            <ac:picMk id="3" creationId="{60580CC4-6646-4E0D-B2F2-D5B0651A6E97}"/>
          </ac:picMkLst>
        </pc:picChg>
        <pc:picChg chg="add mod">
          <ac:chgData name="Kshitij Srivastava" userId="9ca786a045148134" providerId="Windows Live" clId="Web-{D54D4093-F954-490E-B760-A3476BCA3C94}" dt="2021-06-01T06:15:53.978" v="628" actId="1076"/>
          <ac:picMkLst>
            <pc:docMk/>
            <pc:sldMk cId="1816226467" sldId="341"/>
            <ac:picMk id="4" creationId="{E745C534-604C-4451-A86A-CC9A9C0A85B4}"/>
          </ac:picMkLst>
        </pc:picChg>
        <pc:picChg chg="add mod">
          <ac:chgData name="Kshitij Srivastava" userId="9ca786a045148134" providerId="Windows Live" clId="Web-{D54D4093-F954-490E-B760-A3476BCA3C94}" dt="2021-06-01T06:15:52.681" v="627" actId="1076"/>
          <ac:picMkLst>
            <pc:docMk/>
            <pc:sldMk cId="1816226467" sldId="341"/>
            <ac:picMk id="5" creationId="{DAA3382E-8974-442F-A5B8-C19B4A286ACA}"/>
          </ac:picMkLst>
        </pc:picChg>
        <pc:picChg chg="add mod">
          <ac:chgData name="Kshitij Srivastava" userId="9ca786a045148134" providerId="Windows Live" clId="Web-{D54D4093-F954-490E-B760-A3476BCA3C94}" dt="2021-06-01T06:15:51.853" v="626" actId="1076"/>
          <ac:picMkLst>
            <pc:docMk/>
            <pc:sldMk cId="1816226467" sldId="341"/>
            <ac:picMk id="6" creationId="{7713E743-8945-4ACD-B0DC-79FA749C4FD6}"/>
          </ac:picMkLst>
        </pc:picChg>
      </pc:sldChg>
      <pc:sldChg chg="addCm">
        <pc:chgData name="Kshitij Srivastava" userId="9ca786a045148134" providerId="Windows Live" clId="Web-{D54D4093-F954-490E-B760-A3476BCA3C94}" dt="2021-06-01T06:08:34.648" v="574"/>
        <pc:sldMkLst>
          <pc:docMk/>
          <pc:sldMk cId="296244794" sldId="342"/>
        </pc:sldMkLst>
      </pc:sldChg>
      <pc:sldChg chg="addSp delSp modSp">
        <pc:chgData name="Kshitij Srivastava" userId="9ca786a045148134" providerId="Windows Live" clId="Web-{D54D4093-F954-490E-B760-A3476BCA3C94}" dt="2021-06-01T05:56:38.378" v="264"/>
        <pc:sldMkLst>
          <pc:docMk/>
          <pc:sldMk cId="2723284960" sldId="459"/>
        </pc:sldMkLst>
        <pc:spChg chg="add del mod">
          <ac:chgData name="Kshitij Srivastava" userId="9ca786a045148134" providerId="Windows Live" clId="Web-{D54D4093-F954-490E-B760-A3476BCA3C94}" dt="2021-06-01T05:56:38.378" v="264"/>
          <ac:spMkLst>
            <pc:docMk/>
            <pc:sldMk cId="2723284960" sldId="459"/>
            <ac:spMk id="2" creationId="{DBD0A698-7C5E-435A-A8A7-3C5D59F8DFB9}"/>
          </ac:spMkLst>
        </pc:spChg>
      </pc:sldChg>
      <pc:sldChg chg="addSp modSp new">
        <pc:chgData name="Kshitij Srivastava" userId="9ca786a045148134" providerId="Windows Live" clId="Web-{D54D4093-F954-490E-B760-A3476BCA3C94}" dt="2021-06-01T06:09:13.117" v="619" actId="20577"/>
        <pc:sldMkLst>
          <pc:docMk/>
          <pc:sldMk cId="3828691608" sldId="536"/>
        </pc:sldMkLst>
        <pc:spChg chg="mod">
          <ac:chgData name="Kshitij Srivastava" userId="9ca786a045148134" providerId="Windows Live" clId="Web-{D54D4093-F954-490E-B760-A3476BCA3C94}" dt="2021-06-01T05:30:55.480" v="25" actId="20577"/>
          <ac:spMkLst>
            <pc:docMk/>
            <pc:sldMk cId="3828691608" sldId="536"/>
            <ac:spMk id="2" creationId="{1D60444B-F652-4BC3-9E5B-2F80873D7715}"/>
          </ac:spMkLst>
        </pc:spChg>
        <pc:spChg chg="add mod">
          <ac:chgData name="Kshitij Srivastava" userId="9ca786a045148134" providerId="Windows Live" clId="Web-{D54D4093-F954-490E-B760-A3476BCA3C94}" dt="2021-06-01T06:09:13.117" v="619" actId="20577"/>
          <ac:spMkLst>
            <pc:docMk/>
            <pc:sldMk cId="3828691608" sldId="536"/>
            <ac:spMk id="3" creationId="{6F138DAE-7AA8-4C02-BC37-D1845B2F06E1}"/>
          </ac:spMkLst>
        </pc:spChg>
      </pc:sldChg>
      <pc:sldChg chg="addSp modSp new">
        <pc:chgData name="Kshitij Srivastava" userId="9ca786a045148134" providerId="Windows Live" clId="Web-{D54D4093-F954-490E-B760-A3476BCA3C94}" dt="2021-06-01T05:39:22.217" v="119" actId="1076"/>
        <pc:sldMkLst>
          <pc:docMk/>
          <pc:sldMk cId="2876507793" sldId="537"/>
        </pc:sldMkLst>
        <pc:spChg chg="mod">
          <ac:chgData name="Kshitij Srivastava" userId="9ca786a045148134" providerId="Windows Live" clId="Web-{D54D4093-F954-490E-B760-A3476BCA3C94}" dt="2021-06-01T05:33:28.278" v="41" actId="20577"/>
          <ac:spMkLst>
            <pc:docMk/>
            <pc:sldMk cId="2876507793" sldId="537"/>
            <ac:spMk id="2" creationId="{F0CC1B24-FD1E-48C7-BD90-2B0199B1A604}"/>
          </ac:spMkLst>
        </pc:spChg>
        <pc:spChg chg="add mod">
          <ac:chgData name="Kshitij Srivastava" userId="9ca786a045148134" providerId="Windows Live" clId="Web-{D54D4093-F954-490E-B760-A3476BCA3C94}" dt="2021-06-01T05:37:06.748" v="85"/>
          <ac:spMkLst>
            <pc:docMk/>
            <pc:sldMk cId="2876507793" sldId="537"/>
            <ac:spMk id="3" creationId="{9451BAB4-C9F5-4AA0-A0C3-A9B335D3DD65}"/>
          </ac:spMkLst>
        </pc:spChg>
        <pc:spChg chg="add mod">
          <ac:chgData name="Kshitij Srivastava" userId="9ca786a045148134" providerId="Windows Live" clId="Web-{D54D4093-F954-490E-B760-A3476BCA3C94}" dt="2021-06-01T05:39:22.217" v="119" actId="1076"/>
          <ac:spMkLst>
            <pc:docMk/>
            <pc:sldMk cId="2876507793" sldId="537"/>
            <ac:spMk id="4" creationId="{72E52157-217E-41B7-AB6A-5BE697611C3C}"/>
          </ac:spMkLst>
        </pc:spChg>
        <pc:spChg chg="add mod">
          <ac:chgData name="Kshitij Srivastava" userId="9ca786a045148134" providerId="Windows Live" clId="Web-{D54D4093-F954-490E-B760-A3476BCA3C94}" dt="2021-06-01T05:39:15.264" v="118" actId="1076"/>
          <ac:spMkLst>
            <pc:docMk/>
            <pc:sldMk cId="2876507793" sldId="537"/>
            <ac:spMk id="5" creationId="{FE0FFE3D-E778-4A78-AE4A-2AF412714F2F}"/>
          </ac:spMkLst>
        </pc:spChg>
        <pc:spChg chg="add mod">
          <ac:chgData name="Kshitij Srivastava" userId="9ca786a045148134" providerId="Windows Live" clId="Web-{D54D4093-F954-490E-B760-A3476BCA3C94}" dt="2021-06-01T05:39:10.014" v="117" actId="1076"/>
          <ac:spMkLst>
            <pc:docMk/>
            <pc:sldMk cId="2876507793" sldId="537"/>
            <ac:spMk id="6" creationId="{DF326AA1-ABE0-4EE3-A1C1-93F4F8F51BB5}"/>
          </ac:spMkLst>
        </pc:spChg>
      </pc:sldChg>
      <pc:sldChg chg="addSp modSp new">
        <pc:chgData name="Kshitij Srivastava" userId="9ca786a045148134" providerId="Windows Live" clId="Web-{D54D4093-F954-490E-B760-A3476BCA3C94}" dt="2021-06-01T05:50:34.564" v="243" actId="1076"/>
        <pc:sldMkLst>
          <pc:docMk/>
          <pc:sldMk cId="363845265" sldId="538"/>
        </pc:sldMkLst>
        <pc:spChg chg="mod">
          <ac:chgData name="Kshitij Srivastava" userId="9ca786a045148134" providerId="Windows Live" clId="Web-{D54D4093-F954-490E-B760-A3476BCA3C94}" dt="2021-06-01T05:43:14.343" v="132" actId="20577"/>
          <ac:spMkLst>
            <pc:docMk/>
            <pc:sldMk cId="363845265" sldId="538"/>
            <ac:spMk id="2" creationId="{B4D2850E-A872-43EC-94F2-F2FBE144DCAC}"/>
          </ac:spMkLst>
        </pc:spChg>
        <pc:spChg chg="add">
          <ac:chgData name="Kshitij Srivastava" userId="9ca786a045148134" providerId="Windows Live" clId="Web-{D54D4093-F954-490E-B760-A3476BCA3C94}" dt="2021-06-01T05:44:07.078" v="143"/>
          <ac:spMkLst>
            <pc:docMk/>
            <pc:sldMk cId="363845265" sldId="538"/>
            <ac:spMk id="24" creationId="{28F27CA8-CDF5-4F47-BF72-5F78BFB52E7F}"/>
          </ac:spMkLst>
        </pc:spChg>
        <pc:spChg chg="add">
          <ac:chgData name="Kshitij Srivastava" userId="9ca786a045148134" providerId="Windows Live" clId="Web-{D54D4093-F954-490E-B760-A3476BCA3C94}" dt="2021-06-01T05:44:07.078" v="144"/>
          <ac:spMkLst>
            <pc:docMk/>
            <pc:sldMk cId="363845265" sldId="538"/>
            <ac:spMk id="26" creationId="{BDE66A9F-131F-4E30-B0AD-9906E92C62E0}"/>
          </ac:spMkLst>
        </pc:spChg>
        <pc:spChg chg="add">
          <ac:chgData name="Kshitij Srivastava" userId="9ca786a045148134" providerId="Windows Live" clId="Web-{D54D4093-F954-490E-B760-A3476BCA3C94}" dt="2021-06-01T05:44:07.093" v="145"/>
          <ac:spMkLst>
            <pc:docMk/>
            <pc:sldMk cId="363845265" sldId="538"/>
            <ac:spMk id="28" creationId="{25141738-0D6D-455E-8965-28F932E17838}"/>
          </ac:spMkLst>
        </pc:spChg>
        <pc:spChg chg="add">
          <ac:chgData name="Kshitij Srivastava" userId="9ca786a045148134" providerId="Windows Live" clId="Web-{D54D4093-F954-490E-B760-A3476BCA3C94}" dt="2021-06-01T05:44:07.093" v="146"/>
          <ac:spMkLst>
            <pc:docMk/>
            <pc:sldMk cId="363845265" sldId="538"/>
            <ac:spMk id="30" creationId="{FF50CD32-CF6E-4F75-91FE-5696631CAE11}"/>
          </ac:spMkLst>
        </pc:spChg>
        <pc:spChg chg="add">
          <ac:chgData name="Kshitij Srivastava" userId="9ca786a045148134" providerId="Windows Live" clId="Web-{D54D4093-F954-490E-B760-A3476BCA3C94}" dt="2021-06-01T05:44:07.109" v="147"/>
          <ac:spMkLst>
            <pc:docMk/>
            <pc:sldMk cId="363845265" sldId="538"/>
            <ac:spMk id="32" creationId="{C9F32631-8EE3-4A4A-ACFA-654972F78D5A}"/>
          </ac:spMkLst>
        </pc:spChg>
        <pc:spChg chg="add">
          <ac:chgData name="Kshitij Srivastava" userId="9ca786a045148134" providerId="Windows Live" clId="Web-{D54D4093-F954-490E-B760-A3476BCA3C94}" dt="2021-06-01T05:44:07.125" v="148"/>
          <ac:spMkLst>
            <pc:docMk/>
            <pc:sldMk cId="363845265" sldId="538"/>
            <ac:spMk id="34" creationId="{30AA5C17-F600-4B02-A9C4-D536A9561B4A}"/>
          </ac:spMkLst>
        </pc:spChg>
        <pc:spChg chg="add">
          <ac:chgData name="Kshitij Srivastava" userId="9ca786a045148134" providerId="Windows Live" clId="Web-{D54D4093-F954-490E-B760-A3476BCA3C94}" dt="2021-06-01T05:44:07.125" v="149"/>
          <ac:spMkLst>
            <pc:docMk/>
            <pc:sldMk cId="363845265" sldId="538"/>
            <ac:spMk id="36" creationId="{343CA2E6-0EE7-42CA-A062-21A429DAD351}"/>
          </ac:spMkLst>
        </pc:spChg>
        <pc:spChg chg="add">
          <ac:chgData name="Kshitij Srivastava" userId="9ca786a045148134" providerId="Windows Live" clId="Web-{D54D4093-F954-490E-B760-A3476BCA3C94}" dt="2021-06-01T05:44:07.140" v="150"/>
          <ac:spMkLst>
            <pc:docMk/>
            <pc:sldMk cId="363845265" sldId="538"/>
            <ac:spMk id="38" creationId="{CEA9C1E1-2BFE-4C48-B52D-00BAD15A23DC}"/>
          </ac:spMkLst>
        </pc:spChg>
        <pc:spChg chg="add">
          <ac:chgData name="Kshitij Srivastava" userId="9ca786a045148134" providerId="Windows Live" clId="Web-{D54D4093-F954-490E-B760-A3476BCA3C94}" dt="2021-06-01T05:44:07.140" v="151"/>
          <ac:spMkLst>
            <pc:docMk/>
            <pc:sldMk cId="363845265" sldId="538"/>
            <ac:spMk id="40" creationId="{2865297A-702D-4BF9-A2BB-2131ABC8E4DE}"/>
          </ac:spMkLst>
        </pc:spChg>
        <pc:spChg chg="add">
          <ac:chgData name="Kshitij Srivastava" userId="9ca786a045148134" providerId="Windows Live" clId="Web-{D54D4093-F954-490E-B760-A3476BCA3C94}" dt="2021-06-01T05:44:07.156" v="152"/>
          <ac:spMkLst>
            <pc:docMk/>
            <pc:sldMk cId="363845265" sldId="538"/>
            <ac:spMk id="42" creationId="{09AF9F55-EF18-4CEF-A74F-27837A62185C}"/>
          </ac:spMkLst>
        </pc:spChg>
        <pc:spChg chg="add">
          <ac:chgData name="Kshitij Srivastava" userId="9ca786a045148134" providerId="Windows Live" clId="Web-{D54D4093-F954-490E-B760-A3476BCA3C94}" dt="2021-06-01T05:44:07.171" v="153"/>
          <ac:spMkLst>
            <pc:docMk/>
            <pc:sldMk cId="363845265" sldId="538"/>
            <ac:spMk id="44" creationId="{866BB458-B05F-4C1C-85C9-F633AAD01697}"/>
          </ac:spMkLst>
        </pc:spChg>
        <pc:spChg chg="add">
          <ac:chgData name="Kshitij Srivastava" userId="9ca786a045148134" providerId="Windows Live" clId="Web-{D54D4093-F954-490E-B760-A3476BCA3C94}" dt="2021-06-01T05:44:07.171" v="154"/>
          <ac:spMkLst>
            <pc:docMk/>
            <pc:sldMk cId="363845265" sldId="538"/>
            <ac:spMk id="46" creationId="{DA9D2D99-D9C1-497D-8D16-98E3012B0D31}"/>
          </ac:spMkLst>
        </pc:spChg>
        <pc:spChg chg="add">
          <ac:chgData name="Kshitij Srivastava" userId="9ca786a045148134" providerId="Windows Live" clId="Web-{D54D4093-F954-490E-B760-A3476BCA3C94}" dt="2021-06-01T05:44:07.187" v="155"/>
          <ac:spMkLst>
            <pc:docMk/>
            <pc:sldMk cId="363845265" sldId="538"/>
            <ac:spMk id="48" creationId="{89C7CFE8-AE17-41B2-A2A9-2EE9C7A36942}"/>
          </ac:spMkLst>
        </pc:spChg>
        <pc:spChg chg="add">
          <ac:chgData name="Kshitij Srivastava" userId="9ca786a045148134" providerId="Windows Live" clId="Web-{D54D4093-F954-490E-B760-A3476BCA3C94}" dt="2021-06-01T05:44:07.203" v="156"/>
          <ac:spMkLst>
            <pc:docMk/>
            <pc:sldMk cId="363845265" sldId="538"/>
            <ac:spMk id="50" creationId="{F37329A3-C961-462C-BFB0-264AC7618C0C}"/>
          </ac:spMkLst>
        </pc:spChg>
        <pc:spChg chg="add">
          <ac:chgData name="Kshitij Srivastava" userId="9ca786a045148134" providerId="Windows Live" clId="Web-{D54D4093-F954-490E-B760-A3476BCA3C94}" dt="2021-06-01T05:44:07.203" v="157"/>
          <ac:spMkLst>
            <pc:docMk/>
            <pc:sldMk cId="363845265" sldId="538"/>
            <ac:spMk id="52" creationId="{EB2522ED-B0DF-42C9-9C7E-2118077603D8}"/>
          </ac:spMkLst>
        </pc:spChg>
        <pc:spChg chg="add">
          <ac:chgData name="Kshitij Srivastava" userId="9ca786a045148134" providerId="Windows Live" clId="Web-{D54D4093-F954-490E-B760-A3476BCA3C94}" dt="2021-06-01T05:44:07.218" v="158"/>
          <ac:spMkLst>
            <pc:docMk/>
            <pc:sldMk cId="363845265" sldId="538"/>
            <ac:spMk id="54" creationId="{A87C5202-C59C-4173-9F43-2587D5C78ABF}"/>
          </ac:spMkLst>
        </pc:spChg>
        <pc:spChg chg="add">
          <ac:chgData name="Kshitij Srivastava" userId="9ca786a045148134" providerId="Windows Live" clId="Web-{D54D4093-F954-490E-B760-A3476BCA3C94}" dt="2021-06-01T05:44:07.234" v="159"/>
          <ac:spMkLst>
            <pc:docMk/>
            <pc:sldMk cId="363845265" sldId="538"/>
            <ac:spMk id="56" creationId="{D68D499D-067F-4201-B695-28480E1DF204}"/>
          </ac:spMkLst>
        </pc:spChg>
        <pc:spChg chg="add">
          <ac:chgData name="Kshitij Srivastava" userId="9ca786a045148134" providerId="Windows Live" clId="Web-{D54D4093-F954-490E-B760-A3476BCA3C94}" dt="2021-06-01T05:44:07.234" v="160"/>
          <ac:spMkLst>
            <pc:docMk/>
            <pc:sldMk cId="363845265" sldId="538"/>
            <ac:spMk id="58" creationId="{E1C98B70-F170-4B49-89F2-2582774C1DCE}"/>
          </ac:spMkLst>
        </pc:spChg>
        <pc:picChg chg="add">
          <ac:chgData name="Kshitij Srivastava" userId="9ca786a045148134" providerId="Windows Live" clId="Web-{D54D4093-F954-490E-B760-A3476BCA3C94}" dt="2021-06-01T05:44:07" v="133"/>
          <ac:picMkLst>
            <pc:docMk/>
            <pc:sldMk cId="363845265" sldId="538"/>
            <ac:picMk id="4" creationId="{B4E1CC7B-8AEC-4CBD-BFBB-B10929AD4AE6}"/>
          </ac:picMkLst>
        </pc:picChg>
        <pc:picChg chg="add">
          <ac:chgData name="Kshitij Srivastava" userId="9ca786a045148134" providerId="Windows Live" clId="Web-{D54D4093-F954-490E-B760-A3476BCA3C94}" dt="2021-06-01T05:44:07" v="134"/>
          <ac:picMkLst>
            <pc:docMk/>
            <pc:sldMk cId="363845265" sldId="538"/>
            <ac:picMk id="6" creationId="{F9693657-CEF2-444D-A7CD-21A3AE5754B9}"/>
          </ac:picMkLst>
        </pc:picChg>
        <pc:picChg chg="add">
          <ac:chgData name="Kshitij Srivastava" userId="9ca786a045148134" providerId="Windows Live" clId="Web-{D54D4093-F954-490E-B760-A3476BCA3C94}" dt="2021-06-01T05:44:07.015" v="135"/>
          <ac:picMkLst>
            <pc:docMk/>
            <pc:sldMk cId="363845265" sldId="538"/>
            <ac:picMk id="8" creationId="{72C8A862-A4A0-488E-B89B-E54738438ED0}"/>
          </ac:picMkLst>
        </pc:picChg>
        <pc:picChg chg="add">
          <ac:chgData name="Kshitij Srivastava" userId="9ca786a045148134" providerId="Windows Live" clId="Web-{D54D4093-F954-490E-B760-A3476BCA3C94}" dt="2021-06-01T05:44:07.015" v="136"/>
          <ac:picMkLst>
            <pc:docMk/>
            <pc:sldMk cId="363845265" sldId="538"/>
            <ac:picMk id="10" creationId="{361C7098-5689-4237-A4CB-AE0AB489A8CA}"/>
          </ac:picMkLst>
        </pc:picChg>
        <pc:picChg chg="add">
          <ac:chgData name="Kshitij Srivastava" userId="9ca786a045148134" providerId="Windows Live" clId="Web-{D54D4093-F954-490E-B760-A3476BCA3C94}" dt="2021-06-01T05:44:07.031" v="137"/>
          <ac:picMkLst>
            <pc:docMk/>
            <pc:sldMk cId="363845265" sldId="538"/>
            <ac:picMk id="12" creationId="{6F4BAB89-00D6-4CAF-AA02-3AC2B51E7897}"/>
          </ac:picMkLst>
        </pc:picChg>
        <pc:picChg chg="add">
          <ac:chgData name="Kshitij Srivastava" userId="9ca786a045148134" providerId="Windows Live" clId="Web-{D54D4093-F954-490E-B760-A3476BCA3C94}" dt="2021-06-01T05:44:07.031" v="138"/>
          <ac:picMkLst>
            <pc:docMk/>
            <pc:sldMk cId="363845265" sldId="538"/>
            <ac:picMk id="14" creationId="{628CA841-8CF5-40FC-BE43-CE7FA2B39D20}"/>
          </ac:picMkLst>
        </pc:picChg>
        <pc:picChg chg="add">
          <ac:chgData name="Kshitij Srivastava" userId="9ca786a045148134" providerId="Windows Live" clId="Web-{D54D4093-F954-490E-B760-A3476BCA3C94}" dt="2021-06-01T05:44:07.046" v="139"/>
          <ac:picMkLst>
            <pc:docMk/>
            <pc:sldMk cId="363845265" sldId="538"/>
            <ac:picMk id="16" creationId="{5A30B21A-230A-43CB-80F9-46DE6146A1CD}"/>
          </ac:picMkLst>
        </pc:picChg>
        <pc:picChg chg="add">
          <ac:chgData name="Kshitij Srivastava" userId="9ca786a045148134" providerId="Windows Live" clId="Web-{D54D4093-F954-490E-B760-A3476BCA3C94}" dt="2021-06-01T05:44:07.046" v="140"/>
          <ac:picMkLst>
            <pc:docMk/>
            <pc:sldMk cId="363845265" sldId="538"/>
            <ac:picMk id="18" creationId="{CFEAB0E6-C460-4D70-8533-158F64C59B22}"/>
          </ac:picMkLst>
        </pc:picChg>
        <pc:picChg chg="add">
          <ac:chgData name="Kshitij Srivastava" userId="9ca786a045148134" providerId="Windows Live" clId="Web-{D54D4093-F954-490E-B760-A3476BCA3C94}" dt="2021-06-01T05:44:07.062" v="141"/>
          <ac:picMkLst>
            <pc:docMk/>
            <pc:sldMk cId="363845265" sldId="538"/>
            <ac:picMk id="20" creationId="{391D1970-7A92-4301-87E3-BF15CADBE46B}"/>
          </ac:picMkLst>
        </pc:picChg>
        <pc:picChg chg="add">
          <ac:chgData name="Kshitij Srivastava" userId="9ca786a045148134" providerId="Windows Live" clId="Web-{D54D4093-F954-490E-B760-A3476BCA3C94}" dt="2021-06-01T05:44:07.062" v="142"/>
          <ac:picMkLst>
            <pc:docMk/>
            <pc:sldMk cId="363845265" sldId="538"/>
            <ac:picMk id="22" creationId="{60123826-2333-47DB-BF64-D04565146302}"/>
          </ac:picMkLst>
        </pc:picChg>
        <pc:picChg chg="add mod">
          <ac:chgData name="Kshitij Srivastava" userId="9ca786a045148134" providerId="Windows Live" clId="Web-{D54D4093-F954-490E-B760-A3476BCA3C94}" dt="2021-06-01T05:50:11.142" v="242" actId="1076"/>
          <ac:picMkLst>
            <pc:docMk/>
            <pc:sldMk cId="363845265" sldId="538"/>
            <ac:picMk id="60" creationId="{5110B0BA-6EA1-4FCE-8B27-BC4E5BB3FF39}"/>
          </ac:picMkLst>
        </pc:picChg>
        <pc:picChg chg="add mod">
          <ac:chgData name="Kshitij Srivastava" userId="9ca786a045148134" providerId="Windows Live" clId="Web-{D54D4093-F954-490E-B760-A3476BCA3C94}" dt="2021-06-01T05:49:37.985" v="233" actId="1076"/>
          <ac:picMkLst>
            <pc:docMk/>
            <pc:sldMk cId="363845265" sldId="538"/>
            <ac:picMk id="61" creationId="{0F32A5A7-7869-4F29-BB88-87D69FA3D111}"/>
          </ac:picMkLst>
        </pc:picChg>
        <pc:picChg chg="add mod">
          <ac:chgData name="Kshitij Srivastava" userId="9ca786a045148134" providerId="Windows Live" clId="Web-{D54D4093-F954-490E-B760-A3476BCA3C94}" dt="2021-06-01T05:49:29.767" v="232" actId="1076"/>
          <ac:picMkLst>
            <pc:docMk/>
            <pc:sldMk cId="363845265" sldId="538"/>
            <ac:picMk id="62" creationId="{1B863F1C-26BB-45D9-9ABD-D7F110B741D9}"/>
          </ac:picMkLst>
        </pc:picChg>
        <pc:picChg chg="add mod">
          <ac:chgData name="Kshitij Srivastava" userId="9ca786a045148134" providerId="Windows Live" clId="Web-{D54D4093-F954-490E-B760-A3476BCA3C94}" dt="2021-06-01T05:49:17.907" v="230" actId="1076"/>
          <ac:picMkLst>
            <pc:docMk/>
            <pc:sldMk cId="363845265" sldId="538"/>
            <ac:picMk id="63" creationId="{3BB754FE-B759-43C0-91CE-328EA45A5EA7}"/>
          </ac:picMkLst>
        </pc:picChg>
        <pc:picChg chg="add mod">
          <ac:chgData name="Kshitij Srivastava" userId="9ca786a045148134" providerId="Windows Live" clId="Web-{D54D4093-F954-490E-B760-A3476BCA3C94}" dt="2021-06-01T05:49:13.657" v="229" actId="1076"/>
          <ac:picMkLst>
            <pc:docMk/>
            <pc:sldMk cId="363845265" sldId="538"/>
            <ac:picMk id="64" creationId="{ADC4AAB2-F0B0-4B9B-A6DE-5FC724E27F97}"/>
          </ac:picMkLst>
        </pc:picChg>
        <pc:picChg chg="add mod">
          <ac:chgData name="Kshitij Srivastava" userId="9ca786a045148134" providerId="Windows Live" clId="Web-{D54D4093-F954-490E-B760-A3476BCA3C94}" dt="2021-06-01T05:49:08.095" v="228" actId="1076"/>
          <ac:picMkLst>
            <pc:docMk/>
            <pc:sldMk cId="363845265" sldId="538"/>
            <ac:picMk id="65" creationId="{E57B6926-E069-4B5A-95D8-A14B7E76AF79}"/>
          </ac:picMkLst>
        </pc:picChg>
        <pc:picChg chg="add mod">
          <ac:chgData name="Kshitij Srivastava" userId="9ca786a045148134" providerId="Windows Live" clId="Web-{D54D4093-F954-490E-B760-A3476BCA3C94}" dt="2021-06-01T05:50:34.564" v="243" actId="1076"/>
          <ac:picMkLst>
            <pc:docMk/>
            <pc:sldMk cId="363845265" sldId="538"/>
            <ac:picMk id="66" creationId="{AB20833E-F8D7-4AA1-98A8-155E0D52E9C9}"/>
          </ac:picMkLst>
        </pc:picChg>
        <pc:picChg chg="add mod">
          <ac:chgData name="Kshitij Srivastava" userId="9ca786a045148134" providerId="Windows Live" clId="Web-{D54D4093-F954-490E-B760-A3476BCA3C94}" dt="2021-06-01T05:50:07.079" v="241" actId="1076"/>
          <ac:picMkLst>
            <pc:docMk/>
            <pc:sldMk cId="363845265" sldId="538"/>
            <ac:picMk id="67" creationId="{58D86A04-450D-4492-B4D8-55805A1B0D1D}"/>
          </ac:picMkLst>
        </pc:picChg>
        <pc:picChg chg="add mod">
          <ac:chgData name="Kshitij Srivastava" userId="9ca786a045148134" providerId="Windows Live" clId="Web-{D54D4093-F954-490E-B760-A3476BCA3C94}" dt="2021-06-01T05:49:52.173" v="238" actId="1076"/>
          <ac:picMkLst>
            <pc:docMk/>
            <pc:sldMk cId="363845265" sldId="538"/>
            <ac:picMk id="68" creationId="{05A22F32-7483-40A1-8205-8ADE043C3E68}"/>
          </ac:picMkLst>
        </pc:picChg>
        <pc:picChg chg="add mod">
          <ac:chgData name="Kshitij Srivastava" userId="9ca786a045148134" providerId="Windows Live" clId="Web-{D54D4093-F954-490E-B760-A3476BCA3C94}" dt="2021-06-01T05:50:01.267" v="240" actId="1076"/>
          <ac:picMkLst>
            <pc:docMk/>
            <pc:sldMk cId="363845265" sldId="538"/>
            <ac:picMk id="69" creationId="{C7F44444-A853-4CA9-9ABA-5726E7F9706C}"/>
          </ac:picMkLst>
        </pc:picChg>
      </pc:sldChg>
      <pc:sldChg chg="addSp modSp new">
        <pc:chgData name="Kshitij Srivastava" userId="9ca786a045148134" providerId="Windows Live" clId="Web-{D54D4093-F954-490E-B760-A3476BCA3C94}" dt="2021-06-01T05:48:06.423" v="215" actId="1076"/>
        <pc:sldMkLst>
          <pc:docMk/>
          <pc:sldMk cId="1246627846" sldId="539"/>
        </pc:sldMkLst>
        <pc:spChg chg="mod">
          <ac:chgData name="Kshitij Srivastava" userId="9ca786a045148134" providerId="Windows Live" clId="Web-{D54D4093-F954-490E-B760-A3476BCA3C94}" dt="2021-06-01T05:44:43.640" v="169" actId="20577"/>
          <ac:spMkLst>
            <pc:docMk/>
            <pc:sldMk cId="1246627846" sldId="539"/>
            <ac:spMk id="2" creationId="{5A0301F9-E8A4-448C-BDDE-C1FC720EC1D2}"/>
          </ac:spMkLst>
        </pc:spChg>
        <pc:spChg chg="add mod">
          <ac:chgData name="Kshitij Srivastava" userId="9ca786a045148134" providerId="Windows Live" clId="Web-{D54D4093-F954-490E-B760-A3476BCA3C94}" dt="2021-06-01T05:47:10.235" v="203"/>
          <ac:spMkLst>
            <pc:docMk/>
            <pc:sldMk cId="1246627846" sldId="539"/>
            <ac:spMk id="3" creationId="{E8F247FC-FD15-4687-97DA-E28F908111B0}"/>
          </ac:spMkLst>
        </pc:spChg>
        <pc:spChg chg="add mod">
          <ac:chgData name="Kshitij Srivastava" userId="9ca786a045148134" providerId="Windows Live" clId="Web-{D54D4093-F954-490E-B760-A3476BCA3C94}" dt="2021-06-01T05:45:51.609" v="186" actId="1076"/>
          <ac:spMkLst>
            <pc:docMk/>
            <pc:sldMk cId="1246627846" sldId="539"/>
            <ac:spMk id="5" creationId="{52518C8C-19CE-4DFF-A03C-958919AF2955}"/>
          </ac:spMkLst>
        </pc:spChg>
        <pc:spChg chg="add mod">
          <ac:chgData name="Kshitij Srivastava" userId="9ca786a045148134" providerId="Windows Live" clId="Web-{D54D4093-F954-490E-B760-A3476BCA3C94}" dt="2021-06-01T05:45:51.625" v="187" actId="1076"/>
          <ac:spMkLst>
            <pc:docMk/>
            <pc:sldMk cId="1246627846" sldId="539"/>
            <ac:spMk id="6" creationId="{94A8736C-4907-46E7-9545-D1D4F156EE5B}"/>
          </ac:spMkLst>
        </pc:spChg>
        <pc:spChg chg="add mod">
          <ac:chgData name="Kshitij Srivastava" userId="9ca786a045148134" providerId="Windows Live" clId="Web-{D54D4093-F954-490E-B760-A3476BCA3C94}" dt="2021-06-01T05:45:51.625" v="188" actId="1076"/>
          <ac:spMkLst>
            <pc:docMk/>
            <pc:sldMk cId="1246627846" sldId="539"/>
            <ac:spMk id="7" creationId="{A60F7C01-129B-45BE-9A4F-47AE2F80DB27}"/>
          </ac:spMkLst>
        </pc:spChg>
        <pc:spChg chg="add mod">
          <ac:chgData name="Kshitij Srivastava" userId="9ca786a045148134" providerId="Windows Live" clId="Web-{D54D4093-F954-490E-B760-A3476BCA3C94}" dt="2021-06-01T05:45:51.641" v="189" actId="1076"/>
          <ac:spMkLst>
            <pc:docMk/>
            <pc:sldMk cId="1246627846" sldId="539"/>
            <ac:spMk id="8" creationId="{6C3AD42E-247F-41EA-AD09-E52E14C31B8E}"/>
          </ac:spMkLst>
        </pc:spChg>
        <pc:spChg chg="add mod">
          <ac:chgData name="Kshitij Srivastava" userId="9ca786a045148134" providerId="Windows Live" clId="Web-{D54D4093-F954-490E-B760-A3476BCA3C94}" dt="2021-06-01T05:45:51.641" v="190" actId="1076"/>
          <ac:spMkLst>
            <pc:docMk/>
            <pc:sldMk cId="1246627846" sldId="539"/>
            <ac:spMk id="9" creationId="{CC9014D4-EFF9-4E24-AD31-31D94F3ED58F}"/>
          </ac:spMkLst>
        </pc:spChg>
        <pc:spChg chg="add mod">
          <ac:chgData name="Kshitij Srivastava" userId="9ca786a045148134" providerId="Windows Live" clId="Web-{D54D4093-F954-490E-B760-A3476BCA3C94}" dt="2021-06-01T05:45:51.656" v="191" actId="1076"/>
          <ac:spMkLst>
            <pc:docMk/>
            <pc:sldMk cId="1246627846" sldId="539"/>
            <ac:spMk id="10" creationId="{1C6E4186-2CFC-4C54-97B7-C04E9E2B126F}"/>
          </ac:spMkLst>
        </pc:spChg>
        <pc:spChg chg="add mod">
          <ac:chgData name="Kshitij Srivastava" userId="9ca786a045148134" providerId="Windows Live" clId="Web-{D54D4093-F954-490E-B760-A3476BCA3C94}" dt="2021-06-01T05:48:06.423" v="215" actId="1076"/>
          <ac:spMkLst>
            <pc:docMk/>
            <pc:sldMk cId="1246627846" sldId="539"/>
            <ac:spMk id="17" creationId="{083748FA-1B98-4349-B346-83B0282193A2}"/>
          </ac:spMkLst>
        </pc:spChg>
        <pc:picChg chg="add mod">
          <ac:chgData name="Kshitij Srivastava" userId="9ca786a045148134" providerId="Windows Live" clId="Web-{D54D4093-F954-490E-B760-A3476BCA3C94}" dt="2021-06-01T05:47:35.813" v="207" actId="1076"/>
          <ac:picMkLst>
            <pc:docMk/>
            <pc:sldMk cId="1246627846" sldId="539"/>
            <ac:picMk id="16" creationId="{688ACE31-B961-4BFE-91F5-2CD2F88E7B75}"/>
          </ac:picMkLst>
        </pc:picChg>
        <pc:cxnChg chg="add mod">
          <ac:chgData name="Kshitij Srivastava" userId="9ca786a045148134" providerId="Windows Live" clId="Web-{D54D4093-F954-490E-B760-A3476BCA3C94}" dt="2021-06-01T05:45:51.609" v="185" actId="1076"/>
          <ac:cxnSpMkLst>
            <pc:docMk/>
            <pc:sldMk cId="1246627846" sldId="539"/>
            <ac:cxnSpMk id="4" creationId="{5DE735B8-D908-4E3E-B40A-A399565C22AE}"/>
          </ac:cxnSpMkLst>
        </pc:cxnChg>
        <pc:cxnChg chg="add mod">
          <ac:chgData name="Kshitij Srivastava" userId="9ca786a045148134" providerId="Windows Live" clId="Web-{D54D4093-F954-490E-B760-A3476BCA3C94}" dt="2021-06-01T05:45:51.656" v="192" actId="1076"/>
          <ac:cxnSpMkLst>
            <pc:docMk/>
            <pc:sldMk cId="1246627846" sldId="539"/>
            <ac:cxnSpMk id="11" creationId="{8E845FFF-C848-4523-80FE-07114E78E0C8}"/>
          </ac:cxnSpMkLst>
        </pc:cxnChg>
        <pc:cxnChg chg="add mod">
          <ac:chgData name="Kshitij Srivastava" userId="9ca786a045148134" providerId="Windows Live" clId="Web-{D54D4093-F954-490E-B760-A3476BCA3C94}" dt="2021-06-01T05:45:51.672" v="193" actId="1076"/>
          <ac:cxnSpMkLst>
            <pc:docMk/>
            <pc:sldMk cId="1246627846" sldId="539"/>
            <ac:cxnSpMk id="12" creationId="{81883A46-735D-441E-BCC2-B78D8C1AB15A}"/>
          </ac:cxnSpMkLst>
        </pc:cxnChg>
        <pc:cxnChg chg="add mod">
          <ac:chgData name="Kshitij Srivastava" userId="9ca786a045148134" providerId="Windows Live" clId="Web-{D54D4093-F954-490E-B760-A3476BCA3C94}" dt="2021-06-01T05:45:51.672" v="194" actId="1076"/>
          <ac:cxnSpMkLst>
            <pc:docMk/>
            <pc:sldMk cId="1246627846" sldId="539"/>
            <ac:cxnSpMk id="13" creationId="{32617BD3-63FA-4F4F-85FE-5D3BDDB13178}"/>
          </ac:cxnSpMkLst>
        </pc:cxnChg>
        <pc:cxnChg chg="add mod">
          <ac:chgData name="Kshitij Srivastava" userId="9ca786a045148134" providerId="Windows Live" clId="Web-{D54D4093-F954-490E-B760-A3476BCA3C94}" dt="2021-06-01T05:45:51.672" v="195" actId="1076"/>
          <ac:cxnSpMkLst>
            <pc:docMk/>
            <pc:sldMk cId="1246627846" sldId="539"/>
            <ac:cxnSpMk id="14" creationId="{1FCB4ECF-E20E-4244-A17F-6E8CD9ED1B4F}"/>
          </ac:cxnSpMkLst>
        </pc:cxnChg>
      </pc:sldChg>
      <pc:sldChg chg="delSp add replId">
        <pc:chgData name="Kshitij Srivastava" userId="9ca786a045148134" providerId="Windows Live" clId="Web-{D54D4093-F954-490E-B760-A3476BCA3C94}" dt="2021-06-01T05:45:23.656" v="182"/>
        <pc:sldMkLst>
          <pc:docMk/>
          <pc:sldMk cId="1967510104" sldId="540"/>
        </pc:sldMkLst>
        <pc:spChg chg="del">
          <ac:chgData name="Kshitij Srivastava" userId="9ca786a045148134" providerId="Windows Live" clId="Web-{D54D4093-F954-490E-B760-A3476BCA3C94}" dt="2021-06-01T05:45:23.656" v="182"/>
          <ac:spMkLst>
            <pc:docMk/>
            <pc:sldMk cId="1967510104" sldId="540"/>
            <ac:spMk id="8" creationId="{0AAE45DA-3E1B-409E-88C8-88402BB50EDB}"/>
          </ac:spMkLst>
        </pc:spChg>
        <pc:spChg chg="del">
          <ac:chgData name="Kshitij Srivastava" userId="9ca786a045148134" providerId="Windows Live" clId="Web-{D54D4093-F954-490E-B760-A3476BCA3C94}" dt="2021-06-01T05:45:23.656" v="180"/>
          <ac:spMkLst>
            <pc:docMk/>
            <pc:sldMk cId="1967510104" sldId="540"/>
            <ac:spMk id="17" creationId="{91CFEEC8-A6B9-44AC-B347-2A1B1B9750AE}"/>
          </ac:spMkLst>
        </pc:spChg>
        <pc:spChg chg="del">
          <ac:chgData name="Kshitij Srivastava" userId="9ca786a045148134" providerId="Windows Live" clId="Web-{D54D4093-F954-490E-B760-A3476BCA3C94}" dt="2021-06-01T05:45:23.640" v="175"/>
          <ac:spMkLst>
            <pc:docMk/>
            <pc:sldMk cId="1967510104" sldId="540"/>
            <ac:spMk id="22" creationId="{823DCD22-5AF1-4A2A-BDA2-9CAE6572E0BF}"/>
          </ac:spMkLst>
        </pc:spChg>
        <pc:spChg chg="del">
          <ac:chgData name="Kshitij Srivastava" userId="9ca786a045148134" providerId="Windows Live" clId="Web-{D54D4093-F954-490E-B760-A3476BCA3C94}" dt="2021-06-01T05:45:23.656" v="179"/>
          <ac:spMkLst>
            <pc:docMk/>
            <pc:sldMk cId="1967510104" sldId="540"/>
            <ac:spMk id="23" creationId="{1887DC98-8535-439C-82C7-A3BC7949E0E6}"/>
          </ac:spMkLst>
        </pc:spChg>
        <pc:spChg chg="del">
          <ac:chgData name="Kshitij Srivastava" userId="9ca786a045148134" providerId="Windows Live" clId="Web-{D54D4093-F954-490E-B760-A3476BCA3C94}" dt="2021-06-01T05:45:23.656" v="178"/>
          <ac:spMkLst>
            <pc:docMk/>
            <pc:sldMk cId="1967510104" sldId="540"/>
            <ac:spMk id="25" creationId="{83F7DDAC-DCEF-4AE7-9B56-DA95EADCAF4E}"/>
          </ac:spMkLst>
        </pc:spChg>
        <pc:spChg chg="del">
          <ac:chgData name="Kshitij Srivastava" userId="9ca786a045148134" providerId="Windows Live" clId="Web-{D54D4093-F954-490E-B760-A3476BCA3C94}" dt="2021-06-01T05:45:23.656" v="177"/>
          <ac:spMkLst>
            <pc:docMk/>
            <pc:sldMk cId="1967510104" sldId="540"/>
            <ac:spMk id="27" creationId="{0B601DB8-3E61-4824-8AB9-9A2A68B50917}"/>
          </ac:spMkLst>
        </pc:spChg>
        <pc:spChg chg="del">
          <ac:chgData name="Kshitij Srivastava" userId="9ca786a045148134" providerId="Windows Live" clId="Web-{D54D4093-F954-490E-B760-A3476BCA3C94}" dt="2021-06-01T05:45:23.640" v="176"/>
          <ac:spMkLst>
            <pc:docMk/>
            <pc:sldMk cId="1967510104" sldId="540"/>
            <ac:spMk id="29" creationId="{8597D586-FB57-4E0F-86EB-5BBA58EDBA07}"/>
          </ac:spMkLst>
        </pc:spChg>
        <pc:cxnChg chg="del">
          <ac:chgData name="Kshitij Srivastava" userId="9ca786a045148134" providerId="Windows Live" clId="Web-{D54D4093-F954-490E-B760-A3476BCA3C94}" dt="2021-06-01T05:45:23.656" v="181"/>
          <ac:cxnSpMkLst>
            <pc:docMk/>
            <pc:sldMk cId="1967510104" sldId="540"/>
            <ac:cxnSpMk id="15" creationId="{0B905D56-E2F3-467A-8C99-841EF10E7059}"/>
          </ac:cxnSpMkLst>
        </pc:cxnChg>
        <pc:cxnChg chg="del">
          <ac:chgData name="Kshitij Srivastava" userId="9ca786a045148134" providerId="Windows Live" clId="Web-{D54D4093-F954-490E-B760-A3476BCA3C94}" dt="2021-06-01T05:45:23.640" v="174"/>
          <ac:cxnSpMkLst>
            <pc:docMk/>
            <pc:sldMk cId="1967510104" sldId="540"/>
            <ac:cxnSpMk id="26" creationId="{B9BF1B7A-F712-4A65-B382-938F7333199E}"/>
          </ac:cxnSpMkLst>
        </pc:cxnChg>
        <pc:cxnChg chg="del">
          <ac:chgData name="Kshitij Srivastava" userId="9ca786a045148134" providerId="Windows Live" clId="Web-{D54D4093-F954-490E-B760-A3476BCA3C94}" dt="2021-06-01T05:45:23.640" v="173"/>
          <ac:cxnSpMkLst>
            <pc:docMk/>
            <pc:sldMk cId="1967510104" sldId="540"/>
            <ac:cxnSpMk id="28" creationId="{5773A321-EE51-43F6-ADA6-58A0F4E72403}"/>
          </ac:cxnSpMkLst>
        </pc:cxnChg>
        <pc:cxnChg chg="del">
          <ac:chgData name="Kshitij Srivastava" userId="9ca786a045148134" providerId="Windows Live" clId="Web-{D54D4093-F954-490E-B760-A3476BCA3C94}" dt="2021-06-01T05:45:23.640" v="172"/>
          <ac:cxnSpMkLst>
            <pc:docMk/>
            <pc:sldMk cId="1967510104" sldId="540"/>
            <ac:cxnSpMk id="30" creationId="{9B17CCF7-41A9-4912-AD09-E92F27224F16}"/>
          </ac:cxnSpMkLst>
        </pc:cxnChg>
        <pc:cxnChg chg="del">
          <ac:chgData name="Kshitij Srivastava" userId="9ca786a045148134" providerId="Windows Live" clId="Web-{D54D4093-F954-490E-B760-A3476BCA3C94}" dt="2021-06-01T05:45:23.640" v="171"/>
          <ac:cxnSpMkLst>
            <pc:docMk/>
            <pc:sldMk cId="1967510104" sldId="540"/>
            <ac:cxnSpMk id="31" creationId="{0FD598F8-EFF9-4021-B94A-E5B6E19564CA}"/>
          </ac:cxnSpMkLst>
        </pc:cxnChg>
      </pc:sldChg>
      <pc:sldChg chg="addSp modSp new del">
        <pc:chgData name="Kshitij Srivastava" userId="9ca786a045148134" providerId="Windows Live" clId="Web-{D54D4093-F954-490E-B760-A3476BCA3C94}" dt="2021-06-01T05:58:09.988" v="293"/>
        <pc:sldMkLst>
          <pc:docMk/>
          <pc:sldMk cId="311981787" sldId="541"/>
        </pc:sldMkLst>
        <pc:spChg chg="mod">
          <ac:chgData name="Kshitij Srivastava" userId="9ca786a045148134" providerId="Windows Live" clId="Web-{D54D4093-F954-490E-B760-A3476BCA3C94}" dt="2021-06-01T05:55:39.628" v="259" actId="20577"/>
          <ac:spMkLst>
            <pc:docMk/>
            <pc:sldMk cId="311981787" sldId="541"/>
            <ac:spMk id="2" creationId="{E09CFE4C-8088-4B49-906E-8330325DD637}"/>
          </ac:spMkLst>
        </pc:spChg>
        <pc:spChg chg="add">
          <ac:chgData name="Kshitij Srivastava" userId="9ca786a045148134" providerId="Windows Live" clId="Web-{D54D4093-F954-490E-B760-A3476BCA3C94}" dt="2021-06-01T05:57:22.847" v="275"/>
          <ac:spMkLst>
            <pc:docMk/>
            <pc:sldMk cId="311981787" sldId="541"/>
            <ac:spMk id="24" creationId="{DD51A6D2-FCE9-4219-A9BD-D288EA8A8104}"/>
          </ac:spMkLst>
        </pc:spChg>
        <pc:spChg chg="add">
          <ac:chgData name="Kshitij Srivastava" userId="9ca786a045148134" providerId="Windows Live" clId="Web-{D54D4093-F954-490E-B760-A3476BCA3C94}" dt="2021-06-01T05:57:22.863" v="276"/>
          <ac:spMkLst>
            <pc:docMk/>
            <pc:sldMk cId="311981787" sldId="541"/>
            <ac:spMk id="26" creationId="{02BAD0A9-CA26-414B-BBD6-1D8795D07FA2}"/>
          </ac:spMkLst>
        </pc:spChg>
        <pc:spChg chg="add">
          <ac:chgData name="Kshitij Srivastava" userId="9ca786a045148134" providerId="Windows Live" clId="Web-{D54D4093-F954-490E-B760-A3476BCA3C94}" dt="2021-06-01T05:57:22.863" v="277"/>
          <ac:spMkLst>
            <pc:docMk/>
            <pc:sldMk cId="311981787" sldId="541"/>
            <ac:spMk id="28" creationId="{34086532-6BEC-4D78-A779-304F1CBBCFD2}"/>
          </ac:spMkLst>
        </pc:spChg>
        <pc:spChg chg="add">
          <ac:chgData name="Kshitij Srivastava" userId="9ca786a045148134" providerId="Windows Live" clId="Web-{D54D4093-F954-490E-B760-A3476BCA3C94}" dt="2021-06-01T05:57:22.878" v="278"/>
          <ac:spMkLst>
            <pc:docMk/>
            <pc:sldMk cId="311981787" sldId="541"/>
            <ac:spMk id="30" creationId="{22B6C7D4-9B51-4C75-91A6-1659E6060A1A}"/>
          </ac:spMkLst>
        </pc:spChg>
        <pc:spChg chg="add">
          <ac:chgData name="Kshitij Srivastava" userId="9ca786a045148134" providerId="Windows Live" clId="Web-{D54D4093-F954-490E-B760-A3476BCA3C94}" dt="2021-06-01T05:57:22.894" v="279"/>
          <ac:spMkLst>
            <pc:docMk/>
            <pc:sldMk cId="311981787" sldId="541"/>
            <ac:spMk id="32" creationId="{4CCC4B7C-A59A-44B5-8F77-FFCF57BFAF32}"/>
          </ac:spMkLst>
        </pc:spChg>
        <pc:spChg chg="add">
          <ac:chgData name="Kshitij Srivastava" userId="9ca786a045148134" providerId="Windows Live" clId="Web-{D54D4093-F954-490E-B760-A3476BCA3C94}" dt="2021-06-01T05:57:22.894" v="280"/>
          <ac:spMkLst>
            <pc:docMk/>
            <pc:sldMk cId="311981787" sldId="541"/>
            <ac:spMk id="34" creationId="{C079B059-BE44-45E0-8D23-337DBFE0AD8C}"/>
          </ac:spMkLst>
        </pc:spChg>
        <pc:spChg chg="add">
          <ac:chgData name="Kshitij Srivastava" userId="9ca786a045148134" providerId="Windows Live" clId="Web-{D54D4093-F954-490E-B760-A3476BCA3C94}" dt="2021-06-01T05:57:22.910" v="281"/>
          <ac:spMkLst>
            <pc:docMk/>
            <pc:sldMk cId="311981787" sldId="541"/>
            <ac:spMk id="36" creationId="{4C255792-D085-4253-AFD6-67A99B5C6BA6}"/>
          </ac:spMkLst>
        </pc:spChg>
        <pc:spChg chg="add">
          <ac:chgData name="Kshitij Srivastava" userId="9ca786a045148134" providerId="Windows Live" clId="Web-{D54D4093-F954-490E-B760-A3476BCA3C94}" dt="2021-06-01T05:57:22.925" v="282"/>
          <ac:spMkLst>
            <pc:docMk/>
            <pc:sldMk cId="311981787" sldId="541"/>
            <ac:spMk id="38" creationId="{71E82C6A-2F8F-4F95-860C-7CF37DA83034}"/>
          </ac:spMkLst>
        </pc:spChg>
        <pc:spChg chg="add">
          <ac:chgData name="Kshitij Srivastava" userId="9ca786a045148134" providerId="Windows Live" clId="Web-{D54D4093-F954-490E-B760-A3476BCA3C94}" dt="2021-06-01T05:57:22.925" v="283"/>
          <ac:spMkLst>
            <pc:docMk/>
            <pc:sldMk cId="311981787" sldId="541"/>
            <ac:spMk id="40" creationId="{AEB0D081-B828-4F1F-B09D-31DDD90FD786}"/>
          </ac:spMkLst>
        </pc:spChg>
        <pc:spChg chg="add">
          <ac:chgData name="Kshitij Srivastava" userId="9ca786a045148134" providerId="Windows Live" clId="Web-{D54D4093-F954-490E-B760-A3476BCA3C94}" dt="2021-06-01T05:57:22.941" v="284"/>
          <ac:spMkLst>
            <pc:docMk/>
            <pc:sldMk cId="311981787" sldId="541"/>
            <ac:spMk id="42" creationId="{D41A6A61-01DA-4088-A299-51D1117E49F8}"/>
          </ac:spMkLst>
        </pc:spChg>
        <pc:spChg chg="add">
          <ac:chgData name="Kshitij Srivastava" userId="9ca786a045148134" providerId="Windows Live" clId="Web-{D54D4093-F954-490E-B760-A3476BCA3C94}" dt="2021-06-01T05:57:22.941" v="285"/>
          <ac:spMkLst>
            <pc:docMk/>
            <pc:sldMk cId="311981787" sldId="541"/>
            <ac:spMk id="44" creationId="{69512F9D-5558-4A14-9808-C86C81CA0026}"/>
          </ac:spMkLst>
        </pc:spChg>
        <pc:spChg chg="add">
          <ac:chgData name="Kshitij Srivastava" userId="9ca786a045148134" providerId="Windows Live" clId="Web-{D54D4093-F954-490E-B760-A3476BCA3C94}" dt="2021-06-01T05:57:22.957" v="286"/>
          <ac:spMkLst>
            <pc:docMk/>
            <pc:sldMk cId="311981787" sldId="541"/>
            <ac:spMk id="46" creationId="{38BE228D-4D21-4AA1-B837-BBB5EFF1B051}"/>
          </ac:spMkLst>
        </pc:spChg>
        <pc:spChg chg="add">
          <ac:chgData name="Kshitij Srivastava" userId="9ca786a045148134" providerId="Windows Live" clId="Web-{D54D4093-F954-490E-B760-A3476BCA3C94}" dt="2021-06-01T05:57:22.972" v="287"/>
          <ac:spMkLst>
            <pc:docMk/>
            <pc:sldMk cId="311981787" sldId="541"/>
            <ac:spMk id="48" creationId="{9C46E5BF-111B-4000-A20C-039B60CBEA17}"/>
          </ac:spMkLst>
        </pc:spChg>
        <pc:spChg chg="add">
          <ac:chgData name="Kshitij Srivastava" userId="9ca786a045148134" providerId="Windows Live" clId="Web-{D54D4093-F954-490E-B760-A3476BCA3C94}" dt="2021-06-01T05:57:22.972" v="288"/>
          <ac:spMkLst>
            <pc:docMk/>
            <pc:sldMk cId="311981787" sldId="541"/>
            <ac:spMk id="50" creationId="{52D271F5-42BC-464F-81A8-4341EE9B9575}"/>
          </ac:spMkLst>
        </pc:spChg>
        <pc:spChg chg="add">
          <ac:chgData name="Kshitij Srivastava" userId="9ca786a045148134" providerId="Windows Live" clId="Web-{D54D4093-F954-490E-B760-A3476BCA3C94}" dt="2021-06-01T05:57:22.988" v="289"/>
          <ac:spMkLst>
            <pc:docMk/>
            <pc:sldMk cId="311981787" sldId="541"/>
            <ac:spMk id="52" creationId="{7C77F759-AF6F-4CC0-BF69-738152254BA7}"/>
          </ac:spMkLst>
        </pc:spChg>
        <pc:spChg chg="add">
          <ac:chgData name="Kshitij Srivastava" userId="9ca786a045148134" providerId="Windows Live" clId="Web-{D54D4093-F954-490E-B760-A3476BCA3C94}" dt="2021-06-01T05:57:23.003" v="290"/>
          <ac:spMkLst>
            <pc:docMk/>
            <pc:sldMk cId="311981787" sldId="541"/>
            <ac:spMk id="54" creationId="{DF35EBC2-5A7F-4621-8C80-585D025B60EF}"/>
          </ac:spMkLst>
        </pc:spChg>
        <pc:spChg chg="add">
          <ac:chgData name="Kshitij Srivastava" userId="9ca786a045148134" providerId="Windows Live" clId="Web-{D54D4093-F954-490E-B760-A3476BCA3C94}" dt="2021-06-01T05:57:23.003" v="291"/>
          <ac:spMkLst>
            <pc:docMk/>
            <pc:sldMk cId="311981787" sldId="541"/>
            <ac:spMk id="56" creationId="{65C211BF-1EE7-40C7-B5E6-49A9ABABE869}"/>
          </ac:spMkLst>
        </pc:spChg>
        <pc:spChg chg="add">
          <ac:chgData name="Kshitij Srivastava" userId="9ca786a045148134" providerId="Windows Live" clId="Web-{D54D4093-F954-490E-B760-A3476BCA3C94}" dt="2021-06-01T05:57:23.019" v="292"/>
          <ac:spMkLst>
            <pc:docMk/>
            <pc:sldMk cId="311981787" sldId="541"/>
            <ac:spMk id="58" creationId="{5C1C227A-A8A5-4A50-AFAA-5E1D07DB32E7}"/>
          </ac:spMkLst>
        </pc:spChg>
        <pc:picChg chg="add">
          <ac:chgData name="Kshitij Srivastava" userId="9ca786a045148134" providerId="Windows Live" clId="Web-{D54D4093-F954-490E-B760-A3476BCA3C94}" dt="2021-06-01T05:57:22.769" v="265"/>
          <ac:picMkLst>
            <pc:docMk/>
            <pc:sldMk cId="311981787" sldId="541"/>
            <ac:picMk id="4" creationId="{71B3BE18-8291-4ED8-BB00-25C48C478184}"/>
          </ac:picMkLst>
        </pc:picChg>
        <pc:picChg chg="add">
          <ac:chgData name="Kshitij Srivastava" userId="9ca786a045148134" providerId="Windows Live" clId="Web-{D54D4093-F954-490E-B760-A3476BCA3C94}" dt="2021-06-01T05:57:22.769" v="266"/>
          <ac:picMkLst>
            <pc:docMk/>
            <pc:sldMk cId="311981787" sldId="541"/>
            <ac:picMk id="6" creationId="{A7B12966-3629-4204-95D7-CBB6AAB91F50}"/>
          </ac:picMkLst>
        </pc:picChg>
        <pc:picChg chg="add">
          <ac:chgData name="Kshitij Srivastava" userId="9ca786a045148134" providerId="Windows Live" clId="Web-{D54D4093-F954-490E-B760-A3476BCA3C94}" dt="2021-06-01T05:57:22.785" v="267"/>
          <ac:picMkLst>
            <pc:docMk/>
            <pc:sldMk cId="311981787" sldId="541"/>
            <ac:picMk id="8" creationId="{9F150BA5-3837-4568-A37F-A5A179A88F04}"/>
          </ac:picMkLst>
        </pc:picChg>
        <pc:picChg chg="add">
          <ac:chgData name="Kshitij Srivastava" userId="9ca786a045148134" providerId="Windows Live" clId="Web-{D54D4093-F954-490E-B760-A3476BCA3C94}" dt="2021-06-01T05:57:22.785" v="268"/>
          <ac:picMkLst>
            <pc:docMk/>
            <pc:sldMk cId="311981787" sldId="541"/>
            <ac:picMk id="10" creationId="{1420951C-0B7D-45F1-9DD5-F1582CF46650}"/>
          </ac:picMkLst>
        </pc:picChg>
        <pc:picChg chg="add">
          <ac:chgData name="Kshitij Srivastava" userId="9ca786a045148134" providerId="Windows Live" clId="Web-{D54D4093-F954-490E-B760-A3476BCA3C94}" dt="2021-06-01T05:57:22.800" v="269"/>
          <ac:picMkLst>
            <pc:docMk/>
            <pc:sldMk cId="311981787" sldId="541"/>
            <ac:picMk id="12" creationId="{E84FF8B0-3A65-45C5-82E0-871FB3792A3D}"/>
          </ac:picMkLst>
        </pc:picChg>
        <pc:picChg chg="add">
          <ac:chgData name="Kshitij Srivastava" userId="9ca786a045148134" providerId="Windows Live" clId="Web-{D54D4093-F954-490E-B760-A3476BCA3C94}" dt="2021-06-01T05:57:22.816" v="270"/>
          <ac:picMkLst>
            <pc:docMk/>
            <pc:sldMk cId="311981787" sldId="541"/>
            <ac:picMk id="14" creationId="{09468C84-B322-49AF-9517-BF32A8908172}"/>
          </ac:picMkLst>
        </pc:picChg>
        <pc:picChg chg="add">
          <ac:chgData name="Kshitij Srivastava" userId="9ca786a045148134" providerId="Windows Live" clId="Web-{D54D4093-F954-490E-B760-A3476BCA3C94}" dt="2021-06-01T05:57:22.816" v="271"/>
          <ac:picMkLst>
            <pc:docMk/>
            <pc:sldMk cId="311981787" sldId="541"/>
            <ac:picMk id="16" creationId="{F3E01F1D-E27B-44E4-ADB2-5EC084F7298D}"/>
          </ac:picMkLst>
        </pc:picChg>
        <pc:picChg chg="add">
          <ac:chgData name="Kshitij Srivastava" userId="9ca786a045148134" providerId="Windows Live" clId="Web-{D54D4093-F954-490E-B760-A3476BCA3C94}" dt="2021-06-01T05:57:22.832" v="272"/>
          <ac:picMkLst>
            <pc:docMk/>
            <pc:sldMk cId="311981787" sldId="541"/>
            <ac:picMk id="18" creationId="{208C06C3-EE95-47A9-A61C-08C5B8B9C037}"/>
          </ac:picMkLst>
        </pc:picChg>
        <pc:picChg chg="add">
          <ac:chgData name="Kshitij Srivastava" userId="9ca786a045148134" providerId="Windows Live" clId="Web-{D54D4093-F954-490E-B760-A3476BCA3C94}" dt="2021-06-01T05:57:22.832" v="273"/>
          <ac:picMkLst>
            <pc:docMk/>
            <pc:sldMk cId="311981787" sldId="541"/>
            <ac:picMk id="20" creationId="{F6E3A335-5093-4226-942B-8A2E2818815F}"/>
          </ac:picMkLst>
        </pc:picChg>
        <pc:picChg chg="add">
          <ac:chgData name="Kshitij Srivastava" userId="9ca786a045148134" providerId="Windows Live" clId="Web-{D54D4093-F954-490E-B760-A3476BCA3C94}" dt="2021-06-01T05:57:22.847" v="274"/>
          <ac:picMkLst>
            <pc:docMk/>
            <pc:sldMk cId="311981787" sldId="541"/>
            <ac:picMk id="22" creationId="{2721D2A3-BB13-4316-8A71-BB35616E9F1E}"/>
          </ac:picMkLst>
        </pc:picChg>
      </pc:sldChg>
      <pc:sldChg chg="new del">
        <pc:chgData name="Kshitij Srivastava" userId="9ca786a045148134" providerId="Windows Live" clId="Web-{D54D4093-F954-490E-B760-A3476BCA3C94}" dt="2021-06-01T05:48:17.813" v="217"/>
        <pc:sldMkLst>
          <pc:docMk/>
          <pc:sldMk cId="2881229468" sldId="541"/>
        </pc:sldMkLst>
      </pc:sldChg>
      <pc:sldChg chg="addSp delSp modSp new">
        <pc:chgData name="Kshitij Srivastava" userId="9ca786a045148134" providerId="Windows Live" clId="Web-{D54D4093-F954-490E-B760-A3476BCA3C94}" dt="2021-06-01T06:02:53.318" v="573" actId="1076"/>
        <pc:sldMkLst>
          <pc:docMk/>
          <pc:sldMk cId="3323664851" sldId="541"/>
        </pc:sldMkLst>
        <pc:spChg chg="mod">
          <ac:chgData name="Kshitij Srivastava" userId="9ca786a045148134" providerId="Windows Live" clId="Web-{D54D4093-F954-490E-B760-A3476BCA3C94}" dt="2021-06-01T05:58:41.098" v="307" actId="20577"/>
          <ac:spMkLst>
            <pc:docMk/>
            <pc:sldMk cId="3323664851" sldId="541"/>
            <ac:spMk id="2" creationId="{4149BC6A-7EF8-445D-A64A-2BAA2FA7E714}"/>
          </ac:spMkLst>
        </pc:spChg>
        <pc:spChg chg="add mod">
          <ac:chgData name="Kshitij Srivastava" userId="9ca786a045148134" providerId="Windows Live" clId="Web-{D54D4093-F954-490E-B760-A3476BCA3C94}" dt="2021-06-01T06:02:53.318" v="573" actId="1076"/>
          <ac:spMkLst>
            <pc:docMk/>
            <pc:sldMk cId="3323664851" sldId="541"/>
            <ac:spMk id="3" creationId="{2FA0894F-3486-4FE4-8EAC-3CEAE4FFDFFC}"/>
          </ac:spMkLst>
        </pc:spChg>
        <pc:spChg chg="add del">
          <ac:chgData name="Kshitij Srivastava" userId="9ca786a045148134" providerId="Windows Live" clId="Web-{D54D4093-F954-490E-B760-A3476BCA3C94}" dt="2021-06-01T05:59:06.192" v="354"/>
          <ac:spMkLst>
            <pc:docMk/>
            <pc:sldMk cId="3323664851" sldId="541"/>
            <ac:spMk id="25" creationId="{449FED11-9387-4403-B02F-F4ABD3C2139A}"/>
          </ac:spMkLst>
        </pc:spChg>
        <pc:spChg chg="add del">
          <ac:chgData name="Kshitij Srivastava" userId="9ca786a045148134" providerId="Windows Live" clId="Web-{D54D4093-F954-490E-B760-A3476BCA3C94}" dt="2021-06-01T05:59:06.176" v="353"/>
          <ac:spMkLst>
            <pc:docMk/>
            <pc:sldMk cId="3323664851" sldId="541"/>
            <ac:spMk id="27" creationId="{BB467887-0A8A-4DD6-8C42-D851E850D3A1}"/>
          </ac:spMkLst>
        </pc:spChg>
        <pc:spChg chg="add del">
          <ac:chgData name="Kshitij Srivastava" userId="9ca786a045148134" providerId="Windows Live" clId="Web-{D54D4093-F954-490E-B760-A3476BCA3C94}" dt="2021-06-01T05:59:06.176" v="352"/>
          <ac:spMkLst>
            <pc:docMk/>
            <pc:sldMk cId="3323664851" sldId="541"/>
            <ac:spMk id="29" creationId="{82E476C8-B079-4217-8231-6E0486CAA05F}"/>
          </ac:spMkLst>
        </pc:spChg>
        <pc:spChg chg="add del">
          <ac:chgData name="Kshitij Srivastava" userId="9ca786a045148134" providerId="Windows Live" clId="Web-{D54D4093-F954-490E-B760-A3476BCA3C94}" dt="2021-06-01T05:59:06.176" v="351"/>
          <ac:spMkLst>
            <pc:docMk/>
            <pc:sldMk cId="3323664851" sldId="541"/>
            <ac:spMk id="31" creationId="{2B084EC8-8715-424E-A638-8F00A37CCB31}"/>
          </ac:spMkLst>
        </pc:spChg>
        <pc:spChg chg="add del">
          <ac:chgData name="Kshitij Srivastava" userId="9ca786a045148134" providerId="Windows Live" clId="Web-{D54D4093-F954-490E-B760-A3476BCA3C94}" dt="2021-06-01T05:59:06.176" v="350"/>
          <ac:spMkLst>
            <pc:docMk/>
            <pc:sldMk cId="3323664851" sldId="541"/>
            <ac:spMk id="33" creationId="{1236AC0B-1AD0-4A6F-93E4-2B6823577790}"/>
          </ac:spMkLst>
        </pc:spChg>
        <pc:spChg chg="add del">
          <ac:chgData name="Kshitij Srivastava" userId="9ca786a045148134" providerId="Windows Live" clId="Web-{D54D4093-F954-490E-B760-A3476BCA3C94}" dt="2021-06-01T05:59:06.176" v="349"/>
          <ac:spMkLst>
            <pc:docMk/>
            <pc:sldMk cId="3323664851" sldId="541"/>
            <ac:spMk id="35" creationId="{4875183E-7ECD-4CAF-A3BC-7AA0AE4796F7}"/>
          </ac:spMkLst>
        </pc:spChg>
        <pc:spChg chg="add del">
          <ac:chgData name="Kshitij Srivastava" userId="9ca786a045148134" providerId="Windows Live" clId="Web-{D54D4093-F954-490E-B760-A3476BCA3C94}" dt="2021-06-01T05:59:06.176" v="348"/>
          <ac:spMkLst>
            <pc:docMk/>
            <pc:sldMk cId="3323664851" sldId="541"/>
            <ac:spMk id="37" creationId="{7490090B-66FC-4B2E-8C59-EE9E705184E2}"/>
          </ac:spMkLst>
        </pc:spChg>
        <pc:spChg chg="add del">
          <ac:chgData name="Kshitij Srivastava" userId="9ca786a045148134" providerId="Windows Live" clId="Web-{D54D4093-F954-490E-B760-A3476BCA3C94}" dt="2021-06-01T05:59:06.176" v="347"/>
          <ac:spMkLst>
            <pc:docMk/>
            <pc:sldMk cId="3323664851" sldId="541"/>
            <ac:spMk id="39" creationId="{ED6D4D53-8796-4052-AC29-62E422894682}"/>
          </ac:spMkLst>
        </pc:spChg>
        <pc:spChg chg="add del">
          <ac:chgData name="Kshitij Srivastava" userId="9ca786a045148134" providerId="Windows Live" clId="Web-{D54D4093-F954-490E-B760-A3476BCA3C94}" dt="2021-06-01T05:59:06.176" v="346"/>
          <ac:spMkLst>
            <pc:docMk/>
            <pc:sldMk cId="3323664851" sldId="541"/>
            <ac:spMk id="41" creationId="{960AF6D7-E50F-492E-824F-3068585CD93C}"/>
          </ac:spMkLst>
        </pc:spChg>
        <pc:spChg chg="add del">
          <ac:chgData name="Kshitij Srivastava" userId="9ca786a045148134" providerId="Windows Live" clId="Web-{D54D4093-F954-490E-B760-A3476BCA3C94}" dt="2021-06-01T05:59:06.176" v="345"/>
          <ac:spMkLst>
            <pc:docMk/>
            <pc:sldMk cId="3323664851" sldId="541"/>
            <ac:spMk id="43" creationId="{918443BD-F16C-49F3-8AA0-B1620B6DDE72}"/>
          </ac:spMkLst>
        </pc:spChg>
        <pc:spChg chg="add del">
          <ac:chgData name="Kshitij Srivastava" userId="9ca786a045148134" providerId="Windows Live" clId="Web-{D54D4093-F954-490E-B760-A3476BCA3C94}" dt="2021-06-01T05:59:06.176" v="344"/>
          <ac:spMkLst>
            <pc:docMk/>
            <pc:sldMk cId="3323664851" sldId="541"/>
            <ac:spMk id="45" creationId="{A66C6845-1250-4DE5-98FE-BD94E21FC305}"/>
          </ac:spMkLst>
        </pc:spChg>
        <pc:spChg chg="add del">
          <ac:chgData name="Kshitij Srivastava" userId="9ca786a045148134" providerId="Windows Live" clId="Web-{D54D4093-F954-490E-B760-A3476BCA3C94}" dt="2021-06-01T05:59:06.176" v="343"/>
          <ac:spMkLst>
            <pc:docMk/>
            <pc:sldMk cId="3323664851" sldId="541"/>
            <ac:spMk id="47" creationId="{7C19BE06-EA99-4416-8031-38B05373641B}"/>
          </ac:spMkLst>
        </pc:spChg>
        <pc:spChg chg="add del">
          <ac:chgData name="Kshitij Srivastava" userId="9ca786a045148134" providerId="Windows Live" clId="Web-{D54D4093-F954-490E-B760-A3476BCA3C94}" dt="2021-06-01T05:59:06.176" v="342"/>
          <ac:spMkLst>
            <pc:docMk/>
            <pc:sldMk cId="3323664851" sldId="541"/>
            <ac:spMk id="49" creationId="{C219EC47-EAA7-4346-BAAC-8D8DF821EE72}"/>
          </ac:spMkLst>
        </pc:spChg>
        <pc:spChg chg="add del">
          <ac:chgData name="Kshitij Srivastava" userId="9ca786a045148134" providerId="Windows Live" clId="Web-{D54D4093-F954-490E-B760-A3476BCA3C94}" dt="2021-06-01T05:59:06.176" v="341"/>
          <ac:spMkLst>
            <pc:docMk/>
            <pc:sldMk cId="3323664851" sldId="541"/>
            <ac:spMk id="51" creationId="{679E2052-D8A7-43B6-8E29-7E95E32BC138}"/>
          </ac:spMkLst>
        </pc:spChg>
        <pc:spChg chg="add del">
          <ac:chgData name="Kshitij Srivastava" userId="9ca786a045148134" providerId="Windows Live" clId="Web-{D54D4093-F954-490E-B760-A3476BCA3C94}" dt="2021-06-01T05:59:06.176" v="340"/>
          <ac:spMkLst>
            <pc:docMk/>
            <pc:sldMk cId="3323664851" sldId="541"/>
            <ac:spMk id="53" creationId="{95BD2849-AED6-459B-BA54-9803EA8EC791}"/>
          </ac:spMkLst>
        </pc:spChg>
        <pc:spChg chg="add del">
          <ac:chgData name="Kshitij Srivastava" userId="9ca786a045148134" providerId="Windows Live" clId="Web-{D54D4093-F954-490E-B760-A3476BCA3C94}" dt="2021-06-01T05:59:06.176" v="339"/>
          <ac:spMkLst>
            <pc:docMk/>
            <pc:sldMk cId="3323664851" sldId="541"/>
            <ac:spMk id="55" creationId="{55A2FE7E-4ECD-404B-ADE7-0E247271DB1A}"/>
          </ac:spMkLst>
        </pc:spChg>
        <pc:spChg chg="add del">
          <ac:chgData name="Kshitij Srivastava" userId="9ca786a045148134" providerId="Windows Live" clId="Web-{D54D4093-F954-490E-B760-A3476BCA3C94}" dt="2021-06-01T05:59:06.176" v="338"/>
          <ac:spMkLst>
            <pc:docMk/>
            <pc:sldMk cId="3323664851" sldId="541"/>
            <ac:spMk id="57" creationId="{84705BF4-05FC-496D-9EB3-2F64AB0D1800}"/>
          </ac:spMkLst>
        </pc:spChg>
        <pc:spChg chg="add del">
          <ac:chgData name="Kshitij Srivastava" userId="9ca786a045148134" providerId="Windows Live" clId="Web-{D54D4093-F954-490E-B760-A3476BCA3C94}" dt="2021-06-01T05:59:06.176" v="337"/>
          <ac:spMkLst>
            <pc:docMk/>
            <pc:sldMk cId="3323664851" sldId="541"/>
            <ac:spMk id="59" creationId="{15500FEB-A511-4FA4-ABD7-39EE543F2A4C}"/>
          </ac:spMkLst>
        </pc:spChg>
        <pc:spChg chg="add del">
          <ac:chgData name="Kshitij Srivastava" userId="9ca786a045148134" providerId="Windows Live" clId="Web-{D54D4093-F954-490E-B760-A3476BCA3C94}" dt="2021-06-01T05:59:13.629" v="410"/>
          <ac:spMkLst>
            <pc:docMk/>
            <pc:sldMk cId="3323664851" sldId="541"/>
            <ac:spMk id="81" creationId="{1C84DA91-1011-44D6-BFAF-B346A519344D}"/>
          </ac:spMkLst>
        </pc:spChg>
        <pc:spChg chg="add del">
          <ac:chgData name="Kshitij Srivastava" userId="9ca786a045148134" providerId="Windows Live" clId="Web-{D54D4093-F954-490E-B760-A3476BCA3C94}" dt="2021-06-01T05:59:13.629" v="409"/>
          <ac:spMkLst>
            <pc:docMk/>
            <pc:sldMk cId="3323664851" sldId="541"/>
            <ac:spMk id="83" creationId="{01EA03BA-D273-443E-A37B-15DEF5E99F9B}"/>
          </ac:spMkLst>
        </pc:spChg>
        <pc:spChg chg="add del">
          <ac:chgData name="Kshitij Srivastava" userId="9ca786a045148134" providerId="Windows Live" clId="Web-{D54D4093-F954-490E-B760-A3476BCA3C94}" dt="2021-06-01T05:59:13.629" v="408"/>
          <ac:spMkLst>
            <pc:docMk/>
            <pc:sldMk cId="3323664851" sldId="541"/>
            <ac:spMk id="85" creationId="{DED62A49-BE1C-44DF-A7A3-35EADEB77EE6}"/>
          </ac:spMkLst>
        </pc:spChg>
        <pc:spChg chg="add del">
          <ac:chgData name="Kshitij Srivastava" userId="9ca786a045148134" providerId="Windows Live" clId="Web-{D54D4093-F954-490E-B760-A3476BCA3C94}" dt="2021-06-01T05:59:13.629" v="407"/>
          <ac:spMkLst>
            <pc:docMk/>
            <pc:sldMk cId="3323664851" sldId="541"/>
            <ac:spMk id="87" creationId="{7A5D03F5-666B-4340-82AF-BE4A16523B24}"/>
          </ac:spMkLst>
        </pc:spChg>
        <pc:spChg chg="add del">
          <ac:chgData name="Kshitij Srivastava" userId="9ca786a045148134" providerId="Windows Live" clId="Web-{D54D4093-F954-490E-B760-A3476BCA3C94}" dt="2021-06-01T05:59:13.629" v="406"/>
          <ac:spMkLst>
            <pc:docMk/>
            <pc:sldMk cId="3323664851" sldId="541"/>
            <ac:spMk id="89" creationId="{9C078663-5775-45E7-BA18-397587E10B09}"/>
          </ac:spMkLst>
        </pc:spChg>
        <pc:spChg chg="add del">
          <ac:chgData name="Kshitij Srivastava" userId="9ca786a045148134" providerId="Windows Live" clId="Web-{D54D4093-F954-490E-B760-A3476BCA3C94}" dt="2021-06-01T05:59:13.629" v="405"/>
          <ac:spMkLst>
            <pc:docMk/>
            <pc:sldMk cId="3323664851" sldId="541"/>
            <ac:spMk id="91" creationId="{089726DC-46CA-4A54-9EE8-41B12593602C}"/>
          </ac:spMkLst>
        </pc:spChg>
        <pc:spChg chg="add del">
          <ac:chgData name="Kshitij Srivastava" userId="9ca786a045148134" providerId="Windows Live" clId="Web-{D54D4093-F954-490E-B760-A3476BCA3C94}" dt="2021-06-01T05:59:13.629" v="404"/>
          <ac:spMkLst>
            <pc:docMk/>
            <pc:sldMk cId="3323664851" sldId="541"/>
            <ac:spMk id="93" creationId="{A4A79153-3145-4C96-9FB8-DF1D67B96346}"/>
          </ac:spMkLst>
        </pc:spChg>
        <pc:spChg chg="add del">
          <ac:chgData name="Kshitij Srivastava" userId="9ca786a045148134" providerId="Windows Live" clId="Web-{D54D4093-F954-490E-B760-A3476BCA3C94}" dt="2021-06-01T05:59:13.629" v="403"/>
          <ac:spMkLst>
            <pc:docMk/>
            <pc:sldMk cId="3323664851" sldId="541"/>
            <ac:spMk id="95" creationId="{CC07F12F-1844-4287-B034-F6A6D427809D}"/>
          </ac:spMkLst>
        </pc:spChg>
        <pc:spChg chg="add del">
          <ac:chgData name="Kshitij Srivastava" userId="9ca786a045148134" providerId="Windows Live" clId="Web-{D54D4093-F954-490E-B760-A3476BCA3C94}" dt="2021-06-01T05:59:13.629" v="402"/>
          <ac:spMkLst>
            <pc:docMk/>
            <pc:sldMk cId="3323664851" sldId="541"/>
            <ac:spMk id="97" creationId="{5B5C6350-813A-4142-853B-795F36D76C35}"/>
          </ac:spMkLst>
        </pc:spChg>
        <pc:spChg chg="add del">
          <ac:chgData name="Kshitij Srivastava" userId="9ca786a045148134" providerId="Windows Live" clId="Web-{D54D4093-F954-490E-B760-A3476BCA3C94}" dt="2021-06-01T05:59:13.629" v="401"/>
          <ac:spMkLst>
            <pc:docMk/>
            <pc:sldMk cId="3323664851" sldId="541"/>
            <ac:spMk id="99" creationId="{BEB20111-F4FF-4355-BAD6-7FDE0DBF58B4}"/>
          </ac:spMkLst>
        </pc:spChg>
        <pc:spChg chg="add del">
          <ac:chgData name="Kshitij Srivastava" userId="9ca786a045148134" providerId="Windows Live" clId="Web-{D54D4093-F954-490E-B760-A3476BCA3C94}" dt="2021-06-01T05:59:13.629" v="400"/>
          <ac:spMkLst>
            <pc:docMk/>
            <pc:sldMk cId="3323664851" sldId="541"/>
            <ac:spMk id="101" creationId="{93E95B39-F129-494B-9FAB-65BBF0EA2A03}"/>
          </ac:spMkLst>
        </pc:spChg>
        <pc:spChg chg="add del">
          <ac:chgData name="Kshitij Srivastava" userId="9ca786a045148134" providerId="Windows Live" clId="Web-{D54D4093-F954-490E-B760-A3476BCA3C94}" dt="2021-06-01T05:59:13.629" v="399"/>
          <ac:spMkLst>
            <pc:docMk/>
            <pc:sldMk cId="3323664851" sldId="541"/>
            <ac:spMk id="103" creationId="{F66DCF26-6088-4369-A4B3-EF1CFB38FD07}"/>
          </ac:spMkLst>
        </pc:spChg>
        <pc:spChg chg="add del">
          <ac:chgData name="Kshitij Srivastava" userId="9ca786a045148134" providerId="Windows Live" clId="Web-{D54D4093-F954-490E-B760-A3476BCA3C94}" dt="2021-06-01T05:59:13.629" v="398"/>
          <ac:spMkLst>
            <pc:docMk/>
            <pc:sldMk cId="3323664851" sldId="541"/>
            <ac:spMk id="105" creationId="{68F75074-CFFE-4F3D-8AC5-5F26CBD29E6E}"/>
          </ac:spMkLst>
        </pc:spChg>
        <pc:spChg chg="add del">
          <ac:chgData name="Kshitij Srivastava" userId="9ca786a045148134" providerId="Windows Live" clId="Web-{D54D4093-F954-490E-B760-A3476BCA3C94}" dt="2021-06-01T05:59:13.629" v="397"/>
          <ac:spMkLst>
            <pc:docMk/>
            <pc:sldMk cId="3323664851" sldId="541"/>
            <ac:spMk id="107" creationId="{0103FC2A-222E-46F4-B7D3-0B820A6F435D}"/>
          </ac:spMkLst>
        </pc:spChg>
        <pc:spChg chg="add del">
          <ac:chgData name="Kshitij Srivastava" userId="9ca786a045148134" providerId="Windows Live" clId="Web-{D54D4093-F954-490E-B760-A3476BCA3C94}" dt="2021-06-01T05:59:13.629" v="396"/>
          <ac:spMkLst>
            <pc:docMk/>
            <pc:sldMk cId="3323664851" sldId="541"/>
            <ac:spMk id="109" creationId="{178BBB3F-7C78-47CB-A5F5-152E8D73BC56}"/>
          </ac:spMkLst>
        </pc:spChg>
        <pc:spChg chg="add del">
          <ac:chgData name="Kshitij Srivastava" userId="9ca786a045148134" providerId="Windows Live" clId="Web-{D54D4093-F954-490E-B760-A3476BCA3C94}" dt="2021-06-01T05:59:13.629" v="395"/>
          <ac:spMkLst>
            <pc:docMk/>
            <pc:sldMk cId="3323664851" sldId="541"/>
            <ac:spMk id="111" creationId="{BEF8981C-A82C-4D41-B757-5B1F1856626E}"/>
          </ac:spMkLst>
        </pc:spChg>
        <pc:spChg chg="add del">
          <ac:chgData name="Kshitij Srivastava" userId="9ca786a045148134" providerId="Windows Live" clId="Web-{D54D4093-F954-490E-B760-A3476BCA3C94}" dt="2021-06-01T05:59:13.629" v="394"/>
          <ac:spMkLst>
            <pc:docMk/>
            <pc:sldMk cId="3323664851" sldId="541"/>
            <ac:spMk id="113" creationId="{2E60447D-9BD9-4797-926C-287FB938DD2C}"/>
          </ac:spMkLst>
        </pc:spChg>
        <pc:spChg chg="add del">
          <ac:chgData name="Kshitij Srivastava" userId="9ca786a045148134" providerId="Windows Live" clId="Web-{D54D4093-F954-490E-B760-A3476BCA3C94}" dt="2021-06-01T05:59:13.629" v="393"/>
          <ac:spMkLst>
            <pc:docMk/>
            <pc:sldMk cId="3323664851" sldId="541"/>
            <ac:spMk id="115" creationId="{E0203D0F-0906-45A8-A302-4E0A1D1EB732}"/>
          </ac:spMkLst>
        </pc:spChg>
        <pc:spChg chg="add mod">
          <ac:chgData name="Kshitij Srivastava" userId="9ca786a045148134" providerId="Windows Live" clId="Web-{D54D4093-F954-490E-B760-A3476BCA3C94}" dt="2021-06-01T06:02:17.318" v="568" actId="14100"/>
          <ac:spMkLst>
            <pc:docMk/>
            <pc:sldMk cId="3323664851" sldId="541"/>
            <ac:spMk id="116" creationId="{ECE12A1E-F393-476F-8894-0436620A5A67}"/>
          </ac:spMkLst>
        </pc:spChg>
        <pc:spChg chg="add del">
          <ac:chgData name="Kshitij Srivastava" userId="9ca786a045148134" providerId="Windows Live" clId="Web-{D54D4093-F954-490E-B760-A3476BCA3C94}" dt="2021-06-01T06:01:03.223" v="552"/>
          <ac:spMkLst>
            <pc:docMk/>
            <pc:sldMk cId="3323664851" sldId="541"/>
            <ac:spMk id="117" creationId="{61C0EC12-0356-4E68-A17F-5297479E9723}"/>
          </ac:spMkLst>
        </pc:spChg>
        <pc:spChg chg="add mod">
          <ac:chgData name="Kshitij Srivastava" userId="9ca786a045148134" providerId="Windows Live" clId="Web-{D54D4093-F954-490E-B760-A3476BCA3C94}" dt="2021-06-01T06:02:25.443" v="569" actId="1076"/>
          <ac:spMkLst>
            <pc:docMk/>
            <pc:sldMk cId="3323664851" sldId="541"/>
            <ac:spMk id="118" creationId="{DDF320EB-0243-4220-83A7-4D145C0A779F}"/>
          </ac:spMkLst>
        </pc:spChg>
        <pc:picChg chg="add del">
          <ac:chgData name="Kshitij Srivastava" userId="9ca786a045148134" providerId="Windows Live" clId="Web-{D54D4093-F954-490E-B760-A3476BCA3C94}" dt="2021-06-01T05:59:06.192" v="364"/>
          <ac:picMkLst>
            <pc:docMk/>
            <pc:sldMk cId="3323664851" sldId="541"/>
            <ac:picMk id="5" creationId="{27E05600-7F3E-4010-B0CD-BFEFB213FF1F}"/>
          </ac:picMkLst>
        </pc:picChg>
        <pc:picChg chg="add del">
          <ac:chgData name="Kshitij Srivastava" userId="9ca786a045148134" providerId="Windows Live" clId="Web-{D54D4093-F954-490E-B760-A3476BCA3C94}" dt="2021-06-01T05:59:06.192" v="363"/>
          <ac:picMkLst>
            <pc:docMk/>
            <pc:sldMk cId="3323664851" sldId="541"/>
            <ac:picMk id="7" creationId="{1A7C1381-2C68-4D8F-B467-DA28ED167594}"/>
          </ac:picMkLst>
        </pc:picChg>
        <pc:picChg chg="add del">
          <ac:chgData name="Kshitij Srivastava" userId="9ca786a045148134" providerId="Windows Live" clId="Web-{D54D4093-F954-490E-B760-A3476BCA3C94}" dt="2021-06-01T05:59:06.192" v="362"/>
          <ac:picMkLst>
            <pc:docMk/>
            <pc:sldMk cId="3323664851" sldId="541"/>
            <ac:picMk id="9" creationId="{48FBC004-CD29-4DDF-9504-47575116B59E}"/>
          </ac:picMkLst>
        </pc:picChg>
        <pc:picChg chg="add del">
          <ac:chgData name="Kshitij Srivastava" userId="9ca786a045148134" providerId="Windows Live" clId="Web-{D54D4093-F954-490E-B760-A3476BCA3C94}" dt="2021-06-01T05:59:06.192" v="361"/>
          <ac:picMkLst>
            <pc:docMk/>
            <pc:sldMk cId="3323664851" sldId="541"/>
            <ac:picMk id="11" creationId="{1679ABF5-34CB-4F00-8DC2-19211058994D}"/>
          </ac:picMkLst>
        </pc:picChg>
        <pc:picChg chg="add del">
          <ac:chgData name="Kshitij Srivastava" userId="9ca786a045148134" providerId="Windows Live" clId="Web-{D54D4093-F954-490E-B760-A3476BCA3C94}" dt="2021-06-01T05:59:06.192" v="360"/>
          <ac:picMkLst>
            <pc:docMk/>
            <pc:sldMk cId="3323664851" sldId="541"/>
            <ac:picMk id="13" creationId="{ED04BF04-72E8-404C-8190-4A550088A8D0}"/>
          </ac:picMkLst>
        </pc:picChg>
        <pc:picChg chg="add del">
          <ac:chgData name="Kshitij Srivastava" userId="9ca786a045148134" providerId="Windows Live" clId="Web-{D54D4093-F954-490E-B760-A3476BCA3C94}" dt="2021-06-01T05:59:06.192" v="359"/>
          <ac:picMkLst>
            <pc:docMk/>
            <pc:sldMk cId="3323664851" sldId="541"/>
            <ac:picMk id="15" creationId="{5A1B1404-4870-4307-BA8D-563D110F3DBD}"/>
          </ac:picMkLst>
        </pc:picChg>
        <pc:picChg chg="add del">
          <ac:chgData name="Kshitij Srivastava" userId="9ca786a045148134" providerId="Windows Live" clId="Web-{D54D4093-F954-490E-B760-A3476BCA3C94}" dt="2021-06-01T05:59:06.192" v="358"/>
          <ac:picMkLst>
            <pc:docMk/>
            <pc:sldMk cId="3323664851" sldId="541"/>
            <ac:picMk id="17" creationId="{E8F129BA-9E8D-47E7-A9E1-DE78AA095786}"/>
          </ac:picMkLst>
        </pc:picChg>
        <pc:picChg chg="add del">
          <ac:chgData name="Kshitij Srivastava" userId="9ca786a045148134" providerId="Windows Live" clId="Web-{D54D4093-F954-490E-B760-A3476BCA3C94}" dt="2021-06-01T05:59:06.192" v="357"/>
          <ac:picMkLst>
            <pc:docMk/>
            <pc:sldMk cId="3323664851" sldId="541"/>
            <ac:picMk id="19" creationId="{D6EB3DD6-8C7B-4AEA-8C41-CE005A5F0027}"/>
          </ac:picMkLst>
        </pc:picChg>
        <pc:picChg chg="add del">
          <ac:chgData name="Kshitij Srivastava" userId="9ca786a045148134" providerId="Windows Live" clId="Web-{D54D4093-F954-490E-B760-A3476BCA3C94}" dt="2021-06-01T05:59:06.192" v="356"/>
          <ac:picMkLst>
            <pc:docMk/>
            <pc:sldMk cId="3323664851" sldId="541"/>
            <ac:picMk id="21" creationId="{2F3FBF5A-E1CD-41B2-9399-F100F5836E47}"/>
          </ac:picMkLst>
        </pc:picChg>
        <pc:picChg chg="add del">
          <ac:chgData name="Kshitij Srivastava" userId="9ca786a045148134" providerId="Windows Live" clId="Web-{D54D4093-F954-490E-B760-A3476BCA3C94}" dt="2021-06-01T05:59:06.192" v="355"/>
          <ac:picMkLst>
            <pc:docMk/>
            <pc:sldMk cId="3323664851" sldId="541"/>
            <ac:picMk id="23" creationId="{9E6DF5AE-76E7-4247-8063-9A8522BB2A07}"/>
          </ac:picMkLst>
        </pc:picChg>
        <pc:picChg chg="add del">
          <ac:chgData name="Kshitij Srivastava" userId="9ca786a045148134" providerId="Windows Live" clId="Web-{D54D4093-F954-490E-B760-A3476BCA3C94}" dt="2021-06-01T05:59:13.645" v="420"/>
          <ac:picMkLst>
            <pc:docMk/>
            <pc:sldMk cId="3323664851" sldId="541"/>
            <ac:picMk id="61" creationId="{52455C50-7B53-40BC-9A85-855DEEA4723F}"/>
          </ac:picMkLst>
        </pc:picChg>
        <pc:picChg chg="add del">
          <ac:chgData name="Kshitij Srivastava" userId="9ca786a045148134" providerId="Windows Live" clId="Web-{D54D4093-F954-490E-B760-A3476BCA3C94}" dt="2021-06-01T05:59:13.645" v="419"/>
          <ac:picMkLst>
            <pc:docMk/>
            <pc:sldMk cId="3323664851" sldId="541"/>
            <ac:picMk id="63" creationId="{28CBF573-4612-4540-87FE-3EACE0212EC9}"/>
          </ac:picMkLst>
        </pc:picChg>
        <pc:picChg chg="add del">
          <ac:chgData name="Kshitij Srivastava" userId="9ca786a045148134" providerId="Windows Live" clId="Web-{D54D4093-F954-490E-B760-A3476BCA3C94}" dt="2021-06-01T05:59:13.645" v="418"/>
          <ac:picMkLst>
            <pc:docMk/>
            <pc:sldMk cId="3323664851" sldId="541"/>
            <ac:picMk id="65" creationId="{605CE43D-E8B4-4B59-BC87-A95934519BD3}"/>
          </ac:picMkLst>
        </pc:picChg>
        <pc:picChg chg="add del">
          <ac:chgData name="Kshitij Srivastava" userId="9ca786a045148134" providerId="Windows Live" clId="Web-{D54D4093-F954-490E-B760-A3476BCA3C94}" dt="2021-06-01T05:59:13.645" v="417"/>
          <ac:picMkLst>
            <pc:docMk/>
            <pc:sldMk cId="3323664851" sldId="541"/>
            <ac:picMk id="67" creationId="{E2F73A41-73A0-4C62-84CE-748019E231FC}"/>
          </ac:picMkLst>
        </pc:picChg>
        <pc:picChg chg="add del">
          <ac:chgData name="Kshitij Srivastava" userId="9ca786a045148134" providerId="Windows Live" clId="Web-{D54D4093-F954-490E-B760-A3476BCA3C94}" dt="2021-06-01T05:59:13.645" v="416"/>
          <ac:picMkLst>
            <pc:docMk/>
            <pc:sldMk cId="3323664851" sldId="541"/>
            <ac:picMk id="69" creationId="{DEE1C272-D875-493D-91FC-EA334A789ABA}"/>
          </ac:picMkLst>
        </pc:picChg>
        <pc:picChg chg="add del">
          <ac:chgData name="Kshitij Srivastava" userId="9ca786a045148134" providerId="Windows Live" clId="Web-{D54D4093-F954-490E-B760-A3476BCA3C94}" dt="2021-06-01T05:59:13.645" v="415"/>
          <ac:picMkLst>
            <pc:docMk/>
            <pc:sldMk cId="3323664851" sldId="541"/>
            <ac:picMk id="71" creationId="{1C99FFA5-F4FF-482B-AA5A-BAC5F1659577}"/>
          </ac:picMkLst>
        </pc:picChg>
        <pc:picChg chg="add del">
          <ac:chgData name="Kshitij Srivastava" userId="9ca786a045148134" providerId="Windows Live" clId="Web-{D54D4093-F954-490E-B760-A3476BCA3C94}" dt="2021-06-01T05:59:13.645" v="414"/>
          <ac:picMkLst>
            <pc:docMk/>
            <pc:sldMk cId="3323664851" sldId="541"/>
            <ac:picMk id="73" creationId="{91C59841-B4B5-48F5-A23F-AEADEF15CEDE}"/>
          </ac:picMkLst>
        </pc:picChg>
        <pc:picChg chg="add del">
          <ac:chgData name="Kshitij Srivastava" userId="9ca786a045148134" providerId="Windows Live" clId="Web-{D54D4093-F954-490E-B760-A3476BCA3C94}" dt="2021-06-01T05:59:13.629" v="413"/>
          <ac:picMkLst>
            <pc:docMk/>
            <pc:sldMk cId="3323664851" sldId="541"/>
            <ac:picMk id="75" creationId="{7E776A41-2916-4F35-A608-1B1516460FB5}"/>
          </ac:picMkLst>
        </pc:picChg>
        <pc:picChg chg="add del">
          <ac:chgData name="Kshitij Srivastava" userId="9ca786a045148134" providerId="Windows Live" clId="Web-{D54D4093-F954-490E-B760-A3476BCA3C94}" dt="2021-06-01T05:59:13.629" v="412"/>
          <ac:picMkLst>
            <pc:docMk/>
            <pc:sldMk cId="3323664851" sldId="541"/>
            <ac:picMk id="77" creationId="{602889EA-B2D3-458C-BC7F-3064A90BAF45}"/>
          </ac:picMkLst>
        </pc:picChg>
        <pc:picChg chg="add del">
          <ac:chgData name="Kshitij Srivastava" userId="9ca786a045148134" providerId="Windows Live" clId="Web-{D54D4093-F954-490E-B760-A3476BCA3C94}" dt="2021-06-01T05:59:13.629" v="411"/>
          <ac:picMkLst>
            <pc:docMk/>
            <pc:sldMk cId="3323664851" sldId="541"/>
            <ac:picMk id="79" creationId="{85A0A28C-25B3-4CBC-979D-3B1E9EA0D0CE}"/>
          </ac:picMkLst>
        </pc:picChg>
      </pc:sldChg>
    </pc:docChg>
  </pc:docChgLst>
  <pc:docChgLst>
    <pc:chgData name="Kshitij Srivastava" userId="9ca786a045148134" providerId="Windows Live" clId="Web-{EB8BEBBC-C44D-459E-9746-681EA33610C6}"/>
    <pc:docChg chg="">
      <pc:chgData name="Kshitij Srivastava" userId="9ca786a045148134" providerId="Windows Live" clId="Web-{EB8BEBBC-C44D-459E-9746-681EA33610C6}" dt="2021-05-24T04:11:30.317" v="0"/>
      <pc:docMkLst>
        <pc:docMk/>
      </pc:docMkLst>
      <pc:sldChg chg="addCm">
        <pc:chgData name="Kshitij Srivastava" userId="9ca786a045148134" providerId="Windows Live" clId="Web-{EB8BEBBC-C44D-459E-9746-681EA33610C6}" dt="2021-05-24T04:11:30.317" v="0"/>
        <pc:sldMkLst>
          <pc:docMk/>
          <pc:sldMk cId="1364492720" sldId="365"/>
        </pc:sldMkLst>
      </pc:sldChg>
    </pc:docChg>
  </pc:docChgLst>
  <pc:docChgLst>
    <pc:chgData name="Kshitij Srivastava" userId="9ca786a045148134" providerId="Windows Live" clId="Web-{46A2A2BE-508D-4DFA-B8A4-D0E5501B6237}"/>
    <pc:docChg chg="addSld modSld sldOrd">
      <pc:chgData name="Kshitij Srivastava" userId="9ca786a045148134" providerId="Windows Live" clId="Web-{46A2A2BE-508D-4DFA-B8A4-D0E5501B6237}" dt="2021-07-01T11:20:53.123" v="31" actId="14100"/>
      <pc:docMkLst>
        <pc:docMk/>
      </pc:docMkLst>
      <pc:sldChg chg="modSp addAnim modAnim">
        <pc:chgData name="Kshitij Srivastava" userId="9ca786a045148134" providerId="Windows Live" clId="Web-{46A2A2BE-508D-4DFA-B8A4-D0E5501B6237}" dt="2021-07-01T11:20:53.123" v="31" actId="14100"/>
        <pc:sldMkLst>
          <pc:docMk/>
          <pc:sldMk cId="29875348" sldId="439"/>
        </pc:sldMkLst>
        <pc:spChg chg="mod">
          <ac:chgData name="Kshitij Srivastava" userId="9ca786a045148134" providerId="Windows Live" clId="Web-{46A2A2BE-508D-4DFA-B8A4-D0E5501B6237}" dt="2021-07-01T11:20:53.123" v="31" actId="14100"/>
          <ac:spMkLst>
            <pc:docMk/>
            <pc:sldMk cId="29875348" sldId="439"/>
            <ac:spMk id="23" creationId="{900F004E-7652-4C6E-A388-42015AA606DD}"/>
          </ac:spMkLst>
        </pc:spChg>
      </pc:sldChg>
      <pc:sldChg chg="addSp modSp">
        <pc:chgData name="Kshitij Srivastava" userId="9ca786a045148134" providerId="Windows Live" clId="Web-{46A2A2BE-508D-4DFA-B8A4-D0E5501B6237}" dt="2021-07-01T10:32:09.970" v="17" actId="1076"/>
        <pc:sldMkLst>
          <pc:docMk/>
          <pc:sldMk cId="3791829910" sldId="476"/>
        </pc:sldMkLst>
        <pc:spChg chg="mod">
          <ac:chgData name="Kshitij Srivastava" userId="9ca786a045148134" providerId="Windows Live" clId="Web-{46A2A2BE-508D-4DFA-B8A4-D0E5501B6237}" dt="2021-07-01T10:32:09.970" v="17" actId="1076"/>
          <ac:spMkLst>
            <pc:docMk/>
            <pc:sldMk cId="3791829910" sldId="476"/>
            <ac:spMk id="48" creationId="{E57DFFFC-ED0D-4892-8A6B-2AD89D5925DC}"/>
          </ac:spMkLst>
        </pc:spChg>
        <pc:picChg chg="add mod ord">
          <ac:chgData name="Kshitij Srivastava" userId="9ca786a045148134" providerId="Windows Live" clId="Web-{46A2A2BE-508D-4DFA-B8A4-D0E5501B6237}" dt="2021-07-01T10:31:52.439" v="16"/>
          <ac:picMkLst>
            <pc:docMk/>
            <pc:sldMk cId="3791829910" sldId="476"/>
            <ac:picMk id="4" creationId="{BA172315-A486-4FDC-9C1D-6677C4775872}"/>
          </ac:picMkLst>
        </pc:picChg>
      </pc:sldChg>
      <pc:sldChg chg="modSp">
        <pc:chgData name="Kshitij Srivastava" userId="9ca786a045148134" providerId="Windows Live" clId="Web-{46A2A2BE-508D-4DFA-B8A4-D0E5501B6237}" dt="2021-07-01T11:10:00.924" v="20" actId="20577"/>
        <pc:sldMkLst>
          <pc:docMk/>
          <pc:sldMk cId="1494118981" sldId="503"/>
        </pc:sldMkLst>
        <pc:spChg chg="mod">
          <ac:chgData name="Kshitij Srivastava" userId="9ca786a045148134" providerId="Windows Live" clId="Web-{46A2A2BE-508D-4DFA-B8A4-D0E5501B6237}" dt="2021-07-01T11:10:00.924" v="20" actId="20577"/>
          <ac:spMkLst>
            <pc:docMk/>
            <pc:sldMk cId="1494118981" sldId="503"/>
            <ac:spMk id="61" creationId="{FCBB89E6-95DB-44F1-B43B-290A583F0FB0}"/>
          </ac:spMkLst>
        </pc:spChg>
      </pc:sldChg>
      <pc:sldChg chg="addSp delSp modSp add ord replId addAnim delAnim">
        <pc:chgData name="Kshitij Srivastava" userId="9ca786a045148134" providerId="Windows Live" clId="Web-{46A2A2BE-508D-4DFA-B8A4-D0E5501B6237}" dt="2021-07-01T10:27:51.372" v="11"/>
        <pc:sldMkLst>
          <pc:docMk/>
          <pc:sldMk cId="1880527453" sldId="650"/>
        </pc:sldMkLst>
        <pc:spChg chg="mod">
          <ac:chgData name="Kshitij Srivastava" userId="9ca786a045148134" providerId="Windows Live" clId="Web-{46A2A2BE-508D-4DFA-B8A4-D0E5501B6237}" dt="2021-07-01T10:27:51.372" v="11"/>
          <ac:spMkLst>
            <pc:docMk/>
            <pc:sldMk cId="1880527453" sldId="650"/>
            <ac:spMk id="2" creationId="{4E4238C6-56FE-40FF-8C4A-B73D7D86AA6D}"/>
          </ac:spMkLst>
        </pc:spChg>
        <pc:spChg chg="add del">
          <ac:chgData name="Kshitij Srivastava" userId="9ca786a045148134" providerId="Windows Live" clId="Web-{46A2A2BE-508D-4DFA-B8A4-D0E5501B6237}" dt="2021-07-01T10:27:51.372" v="11"/>
          <ac:spMkLst>
            <pc:docMk/>
            <pc:sldMk cId="1880527453" sldId="650"/>
            <ac:spMk id="57" creationId="{25C8D2C1-DA83-420D-9635-D52CE066B5DA}"/>
          </ac:spMkLst>
        </pc:spChg>
        <pc:spChg chg="add del">
          <ac:chgData name="Kshitij Srivastava" userId="9ca786a045148134" providerId="Windows Live" clId="Web-{46A2A2BE-508D-4DFA-B8A4-D0E5501B6237}" dt="2021-07-01T10:27:51.372" v="11"/>
          <ac:spMkLst>
            <pc:docMk/>
            <pc:sldMk cId="1880527453" sldId="650"/>
            <ac:spMk id="58" creationId="{434F74C9-6A0B-409E-AD1C-45B58BE91BB8}"/>
          </ac:spMkLst>
        </pc:spChg>
        <pc:spChg chg="add del">
          <ac:chgData name="Kshitij Srivastava" userId="9ca786a045148134" providerId="Windows Live" clId="Web-{46A2A2BE-508D-4DFA-B8A4-D0E5501B6237}" dt="2021-07-01T10:27:51.372" v="11"/>
          <ac:spMkLst>
            <pc:docMk/>
            <pc:sldMk cId="1880527453" sldId="650"/>
            <ac:spMk id="61" creationId="{F452A527-3631-41ED-858D-3777A7D1496A}"/>
          </ac:spMkLst>
        </pc:spChg>
        <pc:spChg chg="add">
          <ac:chgData name="Kshitij Srivastava" userId="9ca786a045148134" providerId="Windows Live" clId="Web-{46A2A2BE-508D-4DFA-B8A4-D0E5501B6237}" dt="2021-07-01T10:27:51.372" v="11"/>
          <ac:spMkLst>
            <pc:docMk/>
            <pc:sldMk cId="1880527453" sldId="650"/>
            <ac:spMk id="65" creationId="{25C8D2C1-DA83-420D-9635-D52CE066B5DA}"/>
          </ac:spMkLst>
        </pc:spChg>
        <pc:spChg chg="add">
          <ac:chgData name="Kshitij Srivastava" userId="9ca786a045148134" providerId="Windows Live" clId="Web-{46A2A2BE-508D-4DFA-B8A4-D0E5501B6237}" dt="2021-07-01T10:27:51.372" v="11"/>
          <ac:spMkLst>
            <pc:docMk/>
            <pc:sldMk cId="1880527453" sldId="650"/>
            <ac:spMk id="66" creationId="{434F74C9-6A0B-409E-AD1C-45B58BE91BB8}"/>
          </ac:spMkLst>
        </pc:spChg>
        <pc:spChg chg="add del">
          <ac:chgData name="Kshitij Srivastava" userId="9ca786a045148134" providerId="Windows Live" clId="Web-{46A2A2BE-508D-4DFA-B8A4-D0E5501B6237}" dt="2021-07-01T10:27:51.357" v="10"/>
          <ac:spMkLst>
            <pc:docMk/>
            <pc:sldMk cId="1880527453" sldId="650"/>
            <ac:spMk id="68" creationId="{25C8D2C1-DA83-420D-9635-D52CE066B5DA}"/>
          </ac:spMkLst>
        </pc:spChg>
        <pc:spChg chg="add">
          <ac:chgData name="Kshitij Srivastava" userId="9ca786a045148134" providerId="Windows Live" clId="Web-{46A2A2BE-508D-4DFA-B8A4-D0E5501B6237}" dt="2021-07-01T10:27:51.372" v="11"/>
          <ac:spMkLst>
            <pc:docMk/>
            <pc:sldMk cId="1880527453" sldId="650"/>
            <ac:spMk id="69" creationId="{F452A527-3631-41ED-858D-3777A7D1496A}"/>
          </ac:spMkLst>
        </pc:spChg>
        <pc:spChg chg="add del">
          <ac:chgData name="Kshitij Srivastava" userId="9ca786a045148134" providerId="Windows Live" clId="Web-{46A2A2BE-508D-4DFA-B8A4-D0E5501B6237}" dt="2021-07-01T10:27:51.357" v="10"/>
          <ac:spMkLst>
            <pc:docMk/>
            <pc:sldMk cId="1880527453" sldId="650"/>
            <ac:spMk id="70" creationId="{434F74C9-6A0B-409E-AD1C-45B58BE91BB8}"/>
          </ac:spMkLst>
        </pc:spChg>
        <pc:spChg chg="add del">
          <ac:chgData name="Kshitij Srivastava" userId="9ca786a045148134" providerId="Windows Live" clId="Web-{46A2A2BE-508D-4DFA-B8A4-D0E5501B6237}" dt="2021-07-01T10:27:51.357" v="10"/>
          <ac:spMkLst>
            <pc:docMk/>
            <pc:sldMk cId="1880527453" sldId="650"/>
            <ac:spMk id="74" creationId="{F452A527-3631-41ED-858D-3777A7D1496A}"/>
          </ac:spMkLst>
        </pc:spChg>
        <pc:spChg chg="add del">
          <ac:chgData name="Kshitij Srivastava" userId="9ca786a045148134" providerId="Windows Live" clId="Web-{46A2A2BE-508D-4DFA-B8A4-D0E5501B6237}" dt="2021-07-01T10:27:51.357" v="10"/>
          <ac:spMkLst>
            <pc:docMk/>
            <pc:sldMk cId="1880527453" sldId="650"/>
            <ac:spMk id="78" creationId="{F85B92BC-678C-4E14-97E6-3227DEF86371}"/>
          </ac:spMkLst>
        </pc:spChg>
        <pc:spChg chg="add del">
          <ac:chgData name="Kshitij Srivastava" userId="9ca786a045148134" providerId="Windows Live" clId="Web-{46A2A2BE-508D-4DFA-B8A4-D0E5501B6237}" dt="2021-07-01T10:27:51.357" v="10"/>
          <ac:spMkLst>
            <pc:docMk/>
            <pc:sldMk cId="1880527453" sldId="650"/>
            <ac:spMk id="80" creationId="{D2644120-A6B9-4D5C-8A60-E2F4CC220E77}"/>
          </ac:spMkLst>
        </pc:spChg>
        <pc:picChg chg="mod">
          <ac:chgData name="Kshitij Srivastava" userId="9ca786a045148134" providerId="Windows Live" clId="Web-{46A2A2BE-508D-4DFA-B8A4-D0E5501B6237}" dt="2021-07-01T10:27:51.357" v="10"/>
          <ac:picMkLst>
            <pc:docMk/>
            <pc:sldMk cId="1880527453" sldId="650"/>
            <ac:picMk id="3" creationId="{DA158772-F232-4176-8A01-66B996DAB278}"/>
          </ac:picMkLst>
        </pc:picChg>
        <pc:cxnChg chg="add del">
          <ac:chgData name="Kshitij Srivastava" userId="9ca786a045148134" providerId="Windows Live" clId="Web-{46A2A2BE-508D-4DFA-B8A4-D0E5501B6237}" dt="2021-07-01T10:27:51.372" v="11"/>
          <ac:cxnSpMkLst>
            <pc:docMk/>
            <pc:sldMk cId="1880527453" sldId="650"/>
            <ac:cxnSpMk id="59" creationId="{F5486A9D-1265-4B57-91E6-68E666B978BC}"/>
          </ac:cxnSpMkLst>
        </pc:cxnChg>
        <pc:cxnChg chg="add del">
          <ac:chgData name="Kshitij Srivastava" userId="9ca786a045148134" providerId="Windows Live" clId="Web-{46A2A2BE-508D-4DFA-B8A4-D0E5501B6237}" dt="2021-07-01T10:27:51.372" v="11"/>
          <ac:cxnSpMkLst>
            <pc:docMk/>
            <pc:sldMk cId="1880527453" sldId="650"/>
            <ac:cxnSpMk id="63" creationId="{D28A9C89-B313-458F-9C85-515930A51A93}"/>
          </ac:cxnSpMkLst>
        </pc:cxnChg>
        <pc:cxnChg chg="add">
          <ac:chgData name="Kshitij Srivastava" userId="9ca786a045148134" providerId="Windows Live" clId="Web-{46A2A2BE-508D-4DFA-B8A4-D0E5501B6237}" dt="2021-07-01T10:27:51.372" v="11"/>
          <ac:cxnSpMkLst>
            <pc:docMk/>
            <pc:sldMk cId="1880527453" sldId="650"/>
            <ac:cxnSpMk id="67" creationId="{F5486A9D-1265-4B57-91E6-68E666B978BC}"/>
          </ac:cxnSpMkLst>
        </pc:cxnChg>
        <pc:cxnChg chg="add">
          <ac:chgData name="Kshitij Srivastava" userId="9ca786a045148134" providerId="Windows Live" clId="Web-{46A2A2BE-508D-4DFA-B8A4-D0E5501B6237}" dt="2021-07-01T10:27:51.372" v="11"/>
          <ac:cxnSpMkLst>
            <pc:docMk/>
            <pc:sldMk cId="1880527453" sldId="650"/>
            <ac:cxnSpMk id="71" creationId="{D28A9C89-B313-458F-9C85-515930A51A93}"/>
          </ac:cxnSpMkLst>
        </pc:cxnChg>
        <pc:cxnChg chg="add del">
          <ac:chgData name="Kshitij Srivastava" userId="9ca786a045148134" providerId="Windows Live" clId="Web-{46A2A2BE-508D-4DFA-B8A4-D0E5501B6237}" dt="2021-07-01T10:27:51.357" v="10"/>
          <ac:cxnSpMkLst>
            <pc:docMk/>
            <pc:sldMk cId="1880527453" sldId="650"/>
            <ac:cxnSpMk id="72" creationId="{F5486A9D-1265-4B57-91E6-68E666B978BC}"/>
          </ac:cxnSpMkLst>
        </pc:cxnChg>
        <pc:cxnChg chg="add del">
          <ac:chgData name="Kshitij Srivastava" userId="9ca786a045148134" providerId="Windows Live" clId="Web-{46A2A2BE-508D-4DFA-B8A4-D0E5501B6237}" dt="2021-07-01T10:27:51.357" v="10"/>
          <ac:cxnSpMkLst>
            <pc:docMk/>
            <pc:sldMk cId="1880527453" sldId="650"/>
            <ac:cxnSpMk id="76" creationId="{D28A9C89-B313-458F-9C85-515930A51A93}"/>
          </ac:cxnSpMkLst>
        </pc:cxnChg>
      </pc:sldChg>
    </pc:docChg>
  </pc:docChgLst>
  <pc:docChgLst>
    <pc:chgData name="Kshitij Srivastava" userId="9ca786a045148134" providerId="Windows Live" clId="Web-{D4B51006-B76D-4BC0-9B2C-96E381F3E4B0}"/>
    <pc:docChg chg="addSld modSld sldOrd">
      <pc:chgData name="Kshitij Srivastava" userId="9ca786a045148134" providerId="Windows Live" clId="Web-{D4B51006-B76D-4BC0-9B2C-96E381F3E4B0}" dt="2021-07-14T08:20:41.869" v="25"/>
      <pc:docMkLst>
        <pc:docMk/>
      </pc:docMkLst>
      <pc:sldChg chg="ord">
        <pc:chgData name="Kshitij Srivastava" userId="9ca786a045148134" providerId="Windows Live" clId="Web-{D4B51006-B76D-4BC0-9B2C-96E381F3E4B0}" dt="2021-07-14T08:20:41.869" v="25"/>
        <pc:sldMkLst>
          <pc:docMk/>
          <pc:sldMk cId="2605385561" sldId="383"/>
        </pc:sldMkLst>
      </pc:sldChg>
      <pc:sldChg chg="addAnim modAnim">
        <pc:chgData name="Kshitij Srivastava" userId="9ca786a045148134" providerId="Windows Live" clId="Web-{D4B51006-B76D-4BC0-9B2C-96E381F3E4B0}" dt="2021-07-14T08:18:20.805" v="23"/>
        <pc:sldMkLst>
          <pc:docMk/>
          <pc:sldMk cId="2485637311" sldId="385"/>
        </pc:sldMkLst>
      </pc:sldChg>
      <pc:sldChg chg="ord">
        <pc:chgData name="Kshitij Srivastava" userId="9ca786a045148134" providerId="Windows Live" clId="Web-{D4B51006-B76D-4BC0-9B2C-96E381F3E4B0}" dt="2021-07-14T08:07:55.936" v="8"/>
        <pc:sldMkLst>
          <pc:docMk/>
          <pc:sldMk cId="3155380859" sldId="391"/>
        </pc:sldMkLst>
      </pc:sldChg>
      <pc:sldChg chg="ord">
        <pc:chgData name="Kshitij Srivastava" userId="9ca786a045148134" providerId="Windows Live" clId="Web-{D4B51006-B76D-4BC0-9B2C-96E381F3E4B0}" dt="2021-07-14T08:17:16.788" v="9"/>
        <pc:sldMkLst>
          <pc:docMk/>
          <pc:sldMk cId="1221332262" sldId="402"/>
        </pc:sldMkLst>
      </pc:sldChg>
      <pc:sldChg chg="delSp modSp delAnim">
        <pc:chgData name="Kshitij Srivastava" userId="9ca786a045148134" providerId="Windows Live" clId="Web-{D4B51006-B76D-4BC0-9B2C-96E381F3E4B0}" dt="2021-07-14T07:55:30.347" v="4" actId="1076"/>
        <pc:sldMkLst>
          <pc:docMk/>
          <pc:sldMk cId="3636048074" sldId="768"/>
        </pc:sldMkLst>
        <pc:spChg chg="del mod">
          <ac:chgData name="Kshitij Srivastava" userId="9ca786a045148134" providerId="Windows Live" clId="Web-{D4B51006-B76D-4BC0-9B2C-96E381F3E4B0}" dt="2021-07-14T07:55:24.050" v="1"/>
          <ac:spMkLst>
            <pc:docMk/>
            <pc:sldMk cId="3636048074" sldId="768"/>
            <ac:spMk id="13" creationId="{F9C75DB0-81DE-4A25-9B0A-7041985A656D}"/>
          </ac:spMkLst>
        </pc:spChg>
        <pc:spChg chg="mod">
          <ac:chgData name="Kshitij Srivastava" userId="9ca786a045148134" providerId="Windows Live" clId="Web-{D4B51006-B76D-4BC0-9B2C-96E381F3E4B0}" dt="2021-07-14T07:55:25.878" v="2" actId="1076"/>
          <ac:spMkLst>
            <pc:docMk/>
            <pc:sldMk cId="3636048074" sldId="768"/>
            <ac:spMk id="14" creationId="{8F5F5CD6-6DED-463D-BEC6-C96AAE327C4A}"/>
          </ac:spMkLst>
        </pc:spChg>
        <pc:spChg chg="mod">
          <ac:chgData name="Kshitij Srivastava" userId="9ca786a045148134" providerId="Windows Live" clId="Web-{D4B51006-B76D-4BC0-9B2C-96E381F3E4B0}" dt="2021-07-14T07:55:27.753" v="3" actId="1076"/>
          <ac:spMkLst>
            <pc:docMk/>
            <pc:sldMk cId="3636048074" sldId="768"/>
            <ac:spMk id="15" creationId="{ED6643B9-7733-4ADF-8B32-2281AC5852A7}"/>
          </ac:spMkLst>
        </pc:spChg>
        <pc:spChg chg="mod">
          <ac:chgData name="Kshitij Srivastava" userId="9ca786a045148134" providerId="Windows Live" clId="Web-{D4B51006-B76D-4BC0-9B2C-96E381F3E4B0}" dt="2021-07-14T07:55:30.347" v="4" actId="1076"/>
          <ac:spMkLst>
            <pc:docMk/>
            <pc:sldMk cId="3636048074" sldId="768"/>
            <ac:spMk id="16" creationId="{F78F13D2-1C5D-44DE-841F-C562E94E8049}"/>
          </ac:spMkLst>
        </pc:spChg>
      </pc:sldChg>
      <pc:sldChg chg="add ord replId">
        <pc:chgData name="Kshitij Srivastava" userId="9ca786a045148134" providerId="Windows Live" clId="Web-{D4B51006-B76D-4BC0-9B2C-96E381F3E4B0}" dt="2021-07-14T08:18:29.352" v="24"/>
        <pc:sldMkLst>
          <pc:docMk/>
          <pc:sldMk cId="3903250513" sldId="770"/>
        </pc:sldMkLst>
      </pc:sldChg>
      <pc:sldChg chg="addSp modSp new addAnim">
        <pc:chgData name="Kshitij Srivastava" userId="9ca786a045148134" providerId="Windows Live" clId="Web-{D4B51006-B76D-4BC0-9B2C-96E381F3E4B0}" dt="2021-07-14T08:18:05.804" v="19" actId="14100"/>
        <pc:sldMkLst>
          <pc:docMk/>
          <pc:sldMk cId="3684065413" sldId="771"/>
        </pc:sldMkLst>
        <pc:spChg chg="mod">
          <ac:chgData name="Kshitij Srivastava" userId="9ca786a045148134" providerId="Windows Live" clId="Web-{D4B51006-B76D-4BC0-9B2C-96E381F3E4B0}" dt="2021-07-14T08:17:53.289" v="13" actId="1076"/>
          <ac:spMkLst>
            <pc:docMk/>
            <pc:sldMk cId="3684065413" sldId="771"/>
            <ac:spMk id="2" creationId="{8D390E76-621F-401F-AD8A-72F4436946C8}"/>
          </ac:spMkLst>
        </pc:spChg>
        <pc:picChg chg="add mod">
          <ac:chgData name="Kshitij Srivastava" userId="9ca786a045148134" providerId="Windows Live" clId="Web-{D4B51006-B76D-4BC0-9B2C-96E381F3E4B0}" dt="2021-07-14T08:18:05.804" v="18" actId="14100"/>
          <ac:picMkLst>
            <pc:docMk/>
            <pc:sldMk cId="3684065413" sldId="771"/>
            <ac:picMk id="4" creationId="{CA21FEA5-E639-4D3F-8197-D579E18C0D48}"/>
          </ac:picMkLst>
        </pc:picChg>
        <pc:picChg chg="add mod">
          <ac:chgData name="Kshitij Srivastava" userId="9ca786a045148134" providerId="Windows Live" clId="Web-{D4B51006-B76D-4BC0-9B2C-96E381F3E4B0}" dt="2021-07-14T08:18:05.804" v="19" actId="14100"/>
          <ac:picMkLst>
            <pc:docMk/>
            <pc:sldMk cId="3684065413" sldId="771"/>
            <ac:picMk id="6" creationId="{C1B043F8-5002-4416-AA90-94E08A75A28C}"/>
          </ac:picMkLst>
        </pc:picChg>
      </pc:sldChg>
    </pc:docChg>
  </pc:docChgLst>
  <pc:docChgLst>
    <pc:chgData name="Kshitij Srivastava" userId="9ca786a045148134" providerId="Windows Live" clId="Web-{95DBFF63-62A5-4746-9FE6-7CB6F44CED83}"/>
    <pc:docChg chg="addSld modSld">
      <pc:chgData name="Kshitij Srivastava" userId="9ca786a045148134" providerId="Windows Live" clId="Web-{95DBFF63-62A5-4746-9FE6-7CB6F44CED83}" dt="2021-06-23T04:51:44.824" v="39"/>
      <pc:docMkLst>
        <pc:docMk/>
      </pc:docMkLst>
      <pc:sldChg chg="addSp delSp modSp new mod modClrScheme chgLayout">
        <pc:chgData name="Kshitij Srivastava" userId="9ca786a045148134" providerId="Windows Live" clId="Web-{95DBFF63-62A5-4746-9FE6-7CB6F44CED83}" dt="2021-06-23T04:51:44.824" v="39"/>
        <pc:sldMkLst>
          <pc:docMk/>
          <pc:sldMk cId="1594597254" sldId="628"/>
        </pc:sldMkLst>
        <pc:spChg chg="del">
          <ac:chgData name="Kshitij Srivastava" userId="9ca786a045148134" providerId="Windows Live" clId="Web-{95DBFF63-62A5-4746-9FE6-7CB6F44CED83}" dt="2021-06-23T04:49:38.587" v="2"/>
          <ac:spMkLst>
            <pc:docMk/>
            <pc:sldMk cId="1594597254" sldId="628"/>
            <ac:spMk id="2" creationId="{FC5324A0-6CED-4859-A8CF-317799663B44}"/>
          </ac:spMkLst>
        </pc:spChg>
        <pc:spChg chg="del">
          <ac:chgData name="Kshitij Srivastava" userId="9ca786a045148134" providerId="Windows Live" clId="Web-{95DBFF63-62A5-4746-9FE6-7CB6F44CED83}" dt="2021-06-23T04:49:37.743" v="1"/>
          <ac:spMkLst>
            <pc:docMk/>
            <pc:sldMk cId="1594597254" sldId="628"/>
            <ac:spMk id="3" creationId="{BD934E29-FAE8-4530-A7C9-53E03B1FF2FE}"/>
          </ac:spMkLst>
        </pc:spChg>
        <pc:spChg chg="add mod">
          <ac:chgData name="Kshitij Srivastava" userId="9ca786a045148134" providerId="Windows Live" clId="Web-{95DBFF63-62A5-4746-9FE6-7CB6F44CED83}" dt="2021-06-23T04:49:55.540" v="7" actId="14100"/>
          <ac:spMkLst>
            <pc:docMk/>
            <pc:sldMk cId="1594597254" sldId="628"/>
            <ac:spMk id="4" creationId="{79A8733F-165B-4B4F-8895-8B007A569693}"/>
          </ac:spMkLst>
        </pc:spChg>
        <pc:spChg chg="add mod">
          <ac:chgData name="Kshitij Srivastava" userId="9ca786a045148134" providerId="Windows Live" clId="Web-{95DBFF63-62A5-4746-9FE6-7CB6F44CED83}" dt="2021-06-23T04:50:52.088" v="20" actId="1076"/>
          <ac:spMkLst>
            <pc:docMk/>
            <pc:sldMk cId="1594597254" sldId="628"/>
            <ac:spMk id="5" creationId="{93699214-CBBB-4B14-B721-5E6937232E7A}"/>
          </ac:spMkLst>
        </pc:spChg>
        <pc:spChg chg="add mod">
          <ac:chgData name="Kshitij Srivastava" userId="9ca786a045148134" providerId="Windows Live" clId="Web-{95DBFF63-62A5-4746-9FE6-7CB6F44CED83}" dt="2021-06-23T04:51:24.620" v="34" actId="1076"/>
          <ac:spMkLst>
            <pc:docMk/>
            <pc:sldMk cId="1594597254" sldId="628"/>
            <ac:spMk id="6" creationId="{19F9ACA4-4BC5-4C21-9479-A7C9FBACB573}"/>
          </ac:spMkLst>
        </pc:spChg>
        <pc:spChg chg="add mod">
          <ac:chgData name="Kshitij Srivastava" userId="9ca786a045148134" providerId="Windows Live" clId="Web-{95DBFF63-62A5-4746-9FE6-7CB6F44CED83}" dt="2021-06-23T04:51:04.182" v="27" actId="14100"/>
          <ac:spMkLst>
            <pc:docMk/>
            <pc:sldMk cId="1594597254" sldId="628"/>
            <ac:spMk id="7" creationId="{0C2CD074-1682-40CB-8CBA-B230C91636E8}"/>
          </ac:spMkLst>
        </pc:spChg>
        <pc:spChg chg="add mod">
          <ac:chgData name="Kshitij Srivastava" userId="9ca786a045148134" providerId="Windows Live" clId="Web-{95DBFF63-62A5-4746-9FE6-7CB6F44CED83}" dt="2021-06-23T04:51:44.824" v="39"/>
          <ac:spMkLst>
            <pc:docMk/>
            <pc:sldMk cId="1594597254" sldId="628"/>
            <ac:spMk id="8" creationId="{5DADA386-4E82-416A-AE21-A47B710511D3}"/>
          </ac:spMkLst>
        </pc:spChg>
      </pc:sldChg>
    </pc:docChg>
  </pc:docChgLst>
  <pc:docChgLst>
    <pc:chgData name="Kshitij Srivastava" userId="9ca786a045148134" providerId="Windows Live" clId="Web-{D0594BF2-91C3-49A4-88E8-1FB220DBE094}"/>
    <pc:docChg chg="sldOrd">
      <pc:chgData name="Kshitij Srivastava" userId="9ca786a045148134" providerId="Windows Live" clId="Web-{D0594BF2-91C3-49A4-88E8-1FB220DBE094}" dt="2021-05-24T01:30:42.375" v="0"/>
      <pc:docMkLst>
        <pc:docMk/>
      </pc:docMkLst>
      <pc:sldChg chg="ord">
        <pc:chgData name="Kshitij Srivastava" userId="9ca786a045148134" providerId="Windows Live" clId="Web-{D0594BF2-91C3-49A4-88E8-1FB220DBE094}" dt="2021-05-24T01:30:42.375" v="0"/>
        <pc:sldMkLst>
          <pc:docMk/>
          <pc:sldMk cId="635188140" sldId="260"/>
        </pc:sldMkLst>
      </pc:sldChg>
    </pc:docChg>
  </pc:docChgLst>
  <pc:docChgLst>
    <pc:chgData name="Kshitij Srivastava" userId="9ca786a045148134" providerId="Windows Live" clId="Web-{775E32B2-34B8-48D0-8500-76592BDA8BD0}"/>
    <pc:docChg chg="modSld">
      <pc:chgData name="Kshitij Srivastava" userId="9ca786a045148134" providerId="Windows Live" clId="Web-{775E32B2-34B8-48D0-8500-76592BDA8BD0}" dt="2021-06-01T04:20:06.951" v="271" actId="1076"/>
      <pc:docMkLst>
        <pc:docMk/>
      </pc:docMkLst>
      <pc:sldChg chg="addSp modSp">
        <pc:chgData name="Kshitij Srivastava" userId="9ca786a045148134" providerId="Windows Live" clId="Web-{775E32B2-34B8-48D0-8500-76592BDA8BD0}" dt="2021-06-01T03:59:05.887" v="143" actId="1076"/>
        <pc:sldMkLst>
          <pc:docMk/>
          <pc:sldMk cId="686658916" sldId="334"/>
        </pc:sldMkLst>
        <pc:spChg chg="add mod">
          <ac:chgData name="Kshitij Srivastava" userId="9ca786a045148134" providerId="Windows Live" clId="Web-{775E32B2-34B8-48D0-8500-76592BDA8BD0}" dt="2021-06-01T03:53:22.587" v="65" actId="1076"/>
          <ac:spMkLst>
            <pc:docMk/>
            <pc:sldMk cId="686658916" sldId="334"/>
            <ac:spMk id="3" creationId="{1423E645-77F7-4B67-AAA2-54477A308C8C}"/>
          </ac:spMkLst>
        </pc:spChg>
        <pc:spChg chg="add mod">
          <ac:chgData name="Kshitij Srivastava" userId="9ca786a045148134" providerId="Windows Live" clId="Web-{775E32B2-34B8-48D0-8500-76592BDA8BD0}" dt="2021-06-01T03:53:22.603" v="67" actId="1076"/>
          <ac:spMkLst>
            <pc:docMk/>
            <pc:sldMk cId="686658916" sldId="334"/>
            <ac:spMk id="5" creationId="{935C6190-D72F-495F-9756-884BB40C04D1}"/>
          </ac:spMkLst>
        </pc:spChg>
        <pc:spChg chg="add mod">
          <ac:chgData name="Kshitij Srivastava" userId="9ca786a045148134" providerId="Windows Live" clId="Web-{775E32B2-34B8-48D0-8500-76592BDA8BD0}" dt="2021-06-01T03:53:22.603" v="69" actId="1076"/>
          <ac:spMkLst>
            <pc:docMk/>
            <pc:sldMk cId="686658916" sldId="334"/>
            <ac:spMk id="7" creationId="{A82BC1E8-D1BB-44A6-B51B-467C378B57A7}"/>
          </ac:spMkLst>
        </pc:spChg>
        <pc:spChg chg="add mod">
          <ac:chgData name="Kshitij Srivastava" userId="9ca786a045148134" providerId="Windows Live" clId="Web-{775E32B2-34B8-48D0-8500-76592BDA8BD0}" dt="2021-06-01T03:53:22.618" v="71" actId="1076"/>
          <ac:spMkLst>
            <pc:docMk/>
            <pc:sldMk cId="686658916" sldId="334"/>
            <ac:spMk id="9" creationId="{448C122C-6FC5-4A74-B668-F108A0AFD37A}"/>
          </ac:spMkLst>
        </pc:spChg>
        <pc:spChg chg="add mod">
          <ac:chgData name="Kshitij Srivastava" userId="9ca786a045148134" providerId="Windows Live" clId="Web-{775E32B2-34B8-48D0-8500-76592BDA8BD0}" dt="2021-06-01T03:54:39.244" v="75" actId="20577"/>
          <ac:spMkLst>
            <pc:docMk/>
            <pc:sldMk cId="686658916" sldId="334"/>
            <ac:spMk id="11" creationId="{E632C183-39AD-40E7-A067-294FF065DEEA}"/>
          </ac:spMkLst>
        </pc:spChg>
        <pc:spChg chg="add mod">
          <ac:chgData name="Kshitij Srivastava" userId="9ca786a045148134" providerId="Windows Live" clId="Web-{775E32B2-34B8-48D0-8500-76592BDA8BD0}" dt="2021-06-01T03:55:13.291" v="97" actId="20577"/>
          <ac:spMkLst>
            <pc:docMk/>
            <pc:sldMk cId="686658916" sldId="334"/>
            <ac:spMk id="13" creationId="{FD554228-00FD-4B91-9604-2DC919098CA8}"/>
          </ac:spMkLst>
        </pc:spChg>
        <pc:spChg chg="add mod">
          <ac:chgData name="Kshitij Srivastava" userId="9ca786a045148134" providerId="Windows Live" clId="Web-{775E32B2-34B8-48D0-8500-76592BDA8BD0}" dt="2021-06-01T03:55:04.744" v="89" actId="20577"/>
          <ac:spMkLst>
            <pc:docMk/>
            <pc:sldMk cId="686658916" sldId="334"/>
            <ac:spMk id="15" creationId="{FF5AFDBA-94AC-4D6F-BCD6-E52AF1C4F095}"/>
          </ac:spMkLst>
        </pc:spChg>
        <pc:spChg chg="add mod">
          <ac:chgData name="Kshitij Srivastava" userId="9ca786a045148134" providerId="Windows Live" clId="Web-{775E32B2-34B8-48D0-8500-76592BDA8BD0}" dt="2021-06-01T03:54:49.088" v="81" actId="20577"/>
          <ac:spMkLst>
            <pc:docMk/>
            <pc:sldMk cId="686658916" sldId="334"/>
            <ac:spMk id="17" creationId="{EC3861DB-AA3D-4BA0-9644-4671947659F1}"/>
          </ac:spMkLst>
        </pc:spChg>
        <pc:spChg chg="add mod">
          <ac:chgData name="Kshitij Srivastava" userId="9ca786a045148134" providerId="Windows Live" clId="Web-{775E32B2-34B8-48D0-8500-76592BDA8BD0}" dt="2021-06-01T03:59:01.325" v="142" actId="1076"/>
          <ac:spMkLst>
            <pc:docMk/>
            <pc:sldMk cId="686658916" sldId="334"/>
            <ac:spMk id="19" creationId="{80B70C2F-462C-4F9E-B250-93D1065989AF}"/>
          </ac:spMkLst>
        </pc:spChg>
        <pc:spChg chg="add mod">
          <ac:chgData name="Kshitij Srivastava" userId="9ca786a045148134" providerId="Windows Live" clId="Web-{775E32B2-34B8-48D0-8500-76592BDA8BD0}" dt="2021-06-01T03:59:05.887" v="143" actId="1076"/>
          <ac:spMkLst>
            <pc:docMk/>
            <pc:sldMk cId="686658916" sldId="334"/>
            <ac:spMk id="21" creationId="{5F72AC90-023A-427E-B7B8-1475768E4691}"/>
          </ac:spMkLst>
        </pc:spChg>
        <pc:cxnChg chg="add mod">
          <ac:chgData name="Kshitij Srivastava" userId="9ca786a045148134" providerId="Windows Live" clId="Web-{775E32B2-34B8-48D0-8500-76592BDA8BD0}" dt="2021-06-01T03:53:22.587" v="66" actId="1076"/>
          <ac:cxnSpMkLst>
            <pc:docMk/>
            <pc:sldMk cId="686658916" sldId="334"/>
            <ac:cxnSpMk id="4" creationId="{123316CF-ACF0-4567-8F8B-D1E3F2A801BE}"/>
          </ac:cxnSpMkLst>
        </pc:cxnChg>
        <pc:cxnChg chg="add mod">
          <ac:chgData name="Kshitij Srivastava" userId="9ca786a045148134" providerId="Windows Live" clId="Web-{775E32B2-34B8-48D0-8500-76592BDA8BD0}" dt="2021-06-01T03:53:22.603" v="68" actId="1076"/>
          <ac:cxnSpMkLst>
            <pc:docMk/>
            <pc:sldMk cId="686658916" sldId="334"/>
            <ac:cxnSpMk id="6" creationId="{BC672117-8A22-4242-A0E7-C66C61E477D3}"/>
          </ac:cxnSpMkLst>
        </pc:cxnChg>
        <pc:cxnChg chg="add mod">
          <ac:chgData name="Kshitij Srivastava" userId="9ca786a045148134" providerId="Windows Live" clId="Web-{775E32B2-34B8-48D0-8500-76592BDA8BD0}" dt="2021-06-01T03:53:22.618" v="70" actId="1076"/>
          <ac:cxnSpMkLst>
            <pc:docMk/>
            <pc:sldMk cId="686658916" sldId="334"/>
            <ac:cxnSpMk id="8" creationId="{E415DC81-A2B7-4219-BE5B-15A4C2C3ACF3}"/>
          </ac:cxnSpMkLst>
        </pc:cxnChg>
      </pc:sldChg>
      <pc:sldChg chg="addSp delSp modSp">
        <pc:chgData name="Kshitij Srivastava" userId="9ca786a045148134" providerId="Windows Live" clId="Web-{775E32B2-34B8-48D0-8500-76592BDA8BD0}" dt="2021-06-01T04:20:06.951" v="271" actId="1076"/>
        <pc:sldMkLst>
          <pc:docMk/>
          <pc:sldMk cId="296244794" sldId="342"/>
        </pc:sldMkLst>
        <pc:spChg chg="del">
          <ac:chgData name="Kshitij Srivastava" userId="9ca786a045148134" providerId="Windows Live" clId="Web-{775E32B2-34B8-48D0-8500-76592BDA8BD0}" dt="2021-06-01T04:10:15.910" v="144"/>
          <ac:spMkLst>
            <pc:docMk/>
            <pc:sldMk cId="296244794" sldId="342"/>
            <ac:spMk id="3" creationId="{0245365B-0FBA-4B9B-B8AD-4B71CA88CC63}"/>
          </ac:spMkLst>
        </pc:spChg>
        <pc:spChg chg="add mod">
          <ac:chgData name="Kshitij Srivastava" userId="9ca786a045148134" providerId="Windows Live" clId="Web-{775E32B2-34B8-48D0-8500-76592BDA8BD0}" dt="2021-06-01T04:14:48.541" v="220" actId="1076"/>
          <ac:spMkLst>
            <pc:docMk/>
            <pc:sldMk cId="296244794" sldId="342"/>
            <ac:spMk id="7" creationId="{F968C5B6-82B5-45F3-B029-487D9DC84191}"/>
          </ac:spMkLst>
        </pc:spChg>
        <pc:spChg chg="add mod">
          <ac:chgData name="Kshitij Srivastava" userId="9ca786a045148134" providerId="Windows Live" clId="Web-{775E32B2-34B8-48D0-8500-76592BDA8BD0}" dt="2021-06-01T04:19:23.372" v="253" actId="1076"/>
          <ac:spMkLst>
            <pc:docMk/>
            <pc:sldMk cId="296244794" sldId="342"/>
            <ac:spMk id="8" creationId="{040910B5-C666-471C-91D2-62A00BB10E60}"/>
          </ac:spMkLst>
        </pc:spChg>
        <pc:spChg chg="add mod">
          <ac:chgData name="Kshitij Srivastava" userId="9ca786a045148134" providerId="Windows Live" clId="Web-{775E32B2-34B8-48D0-8500-76592BDA8BD0}" dt="2021-06-01T04:19:20.701" v="252" actId="1076"/>
          <ac:spMkLst>
            <pc:docMk/>
            <pc:sldMk cId="296244794" sldId="342"/>
            <ac:spMk id="13" creationId="{7C85B29F-243E-4054-BE6B-64CA4D77CC2A}"/>
          </ac:spMkLst>
        </pc:spChg>
        <pc:graphicFrameChg chg="add del modGraphic">
          <ac:chgData name="Kshitij Srivastava" userId="9ca786a045148134" providerId="Windows Live" clId="Web-{775E32B2-34B8-48D0-8500-76592BDA8BD0}" dt="2021-06-01T04:10:40.317" v="148"/>
          <ac:graphicFrameMkLst>
            <pc:docMk/>
            <pc:sldMk cId="296244794" sldId="342"/>
            <ac:graphicFrameMk id="4" creationId="{9631889F-F479-485D-97E8-11763943B788}"/>
          </ac:graphicFrameMkLst>
        </pc:graphicFrameChg>
        <pc:picChg chg="add mod">
          <ac:chgData name="Kshitij Srivastava" userId="9ca786a045148134" providerId="Windows Live" clId="Web-{775E32B2-34B8-48D0-8500-76592BDA8BD0}" dt="2021-06-01T04:19:58.951" v="268" actId="1076"/>
          <ac:picMkLst>
            <pc:docMk/>
            <pc:sldMk cId="296244794" sldId="342"/>
            <ac:picMk id="9" creationId="{8C24190F-2A4E-4440-BE1C-B8B20B9BD1DE}"/>
          </ac:picMkLst>
        </pc:picChg>
        <pc:picChg chg="add mod">
          <ac:chgData name="Kshitij Srivastava" userId="9ca786a045148134" providerId="Windows Live" clId="Web-{775E32B2-34B8-48D0-8500-76592BDA8BD0}" dt="2021-06-01T04:16:47.090" v="231" actId="1076"/>
          <ac:picMkLst>
            <pc:docMk/>
            <pc:sldMk cId="296244794" sldId="342"/>
            <ac:picMk id="10" creationId="{D6629812-D7A2-4988-8370-28D20A7F0B97}"/>
          </ac:picMkLst>
        </pc:picChg>
        <pc:picChg chg="add mod ord">
          <ac:chgData name="Kshitij Srivastava" userId="9ca786a045148134" providerId="Windows Live" clId="Web-{775E32B2-34B8-48D0-8500-76592BDA8BD0}" dt="2021-06-01T04:20:01.732" v="269" actId="1076"/>
          <ac:picMkLst>
            <pc:docMk/>
            <pc:sldMk cId="296244794" sldId="342"/>
            <ac:picMk id="11" creationId="{7A1DF1A2-2698-45C3-825B-0AC1E5CF311A}"/>
          </ac:picMkLst>
        </pc:picChg>
        <pc:picChg chg="add mod">
          <ac:chgData name="Kshitij Srivastava" userId="9ca786a045148134" providerId="Windows Live" clId="Web-{775E32B2-34B8-48D0-8500-76592BDA8BD0}" dt="2021-06-01T04:19:57.139" v="267" actId="1076"/>
          <ac:picMkLst>
            <pc:docMk/>
            <pc:sldMk cId="296244794" sldId="342"/>
            <ac:picMk id="12" creationId="{9EAD9FC6-4F00-479C-9001-13AC000C3B30}"/>
          </ac:picMkLst>
        </pc:picChg>
        <pc:picChg chg="add mod">
          <ac:chgData name="Kshitij Srivastava" userId="9ca786a045148134" providerId="Windows Live" clId="Web-{775E32B2-34B8-48D0-8500-76592BDA8BD0}" dt="2021-06-01T04:19:54.404" v="266" actId="1076"/>
          <ac:picMkLst>
            <pc:docMk/>
            <pc:sldMk cId="296244794" sldId="342"/>
            <ac:picMk id="14" creationId="{334A69C6-08A8-4B2F-BFC9-311F44F1A3EA}"/>
          </ac:picMkLst>
        </pc:picChg>
        <pc:picChg chg="add mod">
          <ac:chgData name="Kshitij Srivastava" userId="9ca786a045148134" providerId="Windows Live" clId="Web-{775E32B2-34B8-48D0-8500-76592BDA8BD0}" dt="2021-06-01T04:20:06.951" v="271" actId="1076"/>
          <ac:picMkLst>
            <pc:docMk/>
            <pc:sldMk cId="296244794" sldId="342"/>
            <ac:picMk id="15" creationId="{518551C1-5836-4C72-933D-FE9A2CF5D545}"/>
          </ac:picMkLst>
        </pc:picChg>
        <pc:cxnChg chg="add mod">
          <ac:chgData name="Kshitij Srivastava" userId="9ca786a045148134" providerId="Windows Live" clId="Web-{775E32B2-34B8-48D0-8500-76592BDA8BD0}" dt="2021-06-01T04:11:57.755" v="187" actId="1076"/>
          <ac:cxnSpMkLst>
            <pc:docMk/>
            <pc:sldMk cId="296244794" sldId="342"/>
            <ac:cxnSpMk id="5" creationId="{0026107F-52E3-4017-BA8C-F60A629E8B35}"/>
          </ac:cxnSpMkLst>
        </pc:cxnChg>
        <pc:cxnChg chg="add mod">
          <ac:chgData name="Kshitij Srivastava" userId="9ca786a045148134" providerId="Windows Live" clId="Web-{775E32B2-34B8-48D0-8500-76592BDA8BD0}" dt="2021-06-01T04:12:00.990" v="188" actId="1076"/>
          <ac:cxnSpMkLst>
            <pc:docMk/>
            <pc:sldMk cId="296244794" sldId="342"/>
            <ac:cxnSpMk id="6" creationId="{401F9FF6-F67D-44F0-A10E-A8CFA5946028}"/>
          </ac:cxnSpMkLst>
        </pc:cxnChg>
      </pc:sldChg>
      <pc:sldChg chg="addSp delSp modSp">
        <pc:chgData name="Kshitij Srivastava" userId="9ca786a045148134" providerId="Windows Live" clId="Web-{775E32B2-34B8-48D0-8500-76592BDA8BD0}" dt="2021-06-01T03:57:41.355" v="103"/>
        <pc:sldMkLst>
          <pc:docMk/>
          <pc:sldMk cId="29875348" sldId="439"/>
        </pc:sldMkLst>
        <pc:spChg chg="add del">
          <ac:chgData name="Kshitij Srivastava" userId="9ca786a045148134" providerId="Windows Live" clId="Web-{775E32B2-34B8-48D0-8500-76592BDA8BD0}" dt="2021-06-01T03:57:41.355" v="103"/>
          <ac:spMkLst>
            <pc:docMk/>
            <pc:sldMk cId="29875348" sldId="439"/>
            <ac:spMk id="6" creationId="{7FF0E467-5C13-4755-BAF5-84C48BD1325B}"/>
          </ac:spMkLst>
        </pc:spChg>
        <pc:spChg chg="del">
          <ac:chgData name="Kshitij Srivastava" userId="9ca786a045148134" providerId="Windows Live" clId="Web-{775E32B2-34B8-48D0-8500-76592BDA8BD0}" dt="2021-06-01T03:55:41.635" v="98"/>
          <ac:spMkLst>
            <pc:docMk/>
            <pc:sldMk cId="29875348" sldId="439"/>
            <ac:spMk id="11" creationId="{0DF66767-B438-45B4-AF9C-C94C8CE852B1}"/>
          </ac:spMkLst>
        </pc:spChg>
        <pc:spChg chg="mod">
          <ac:chgData name="Kshitij Srivastava" userId="9ca786a045148134" providerId="Windows Live" clId="Web-{775E32B2-34B8-48D0-8500-76592BDA8BD0}" dt="2021-06-01T03:55:46.557" v="99" actId="1076"/>
          <ac:spMkLst>
            <pc:docMk/>
            <pc:sldMk cId="29875348" sldId="439"/>
            <ac:spMk id="16" creationId="{C548D54B-E6E0-4C5A-8896-A0AFFDD538CF}"/>
          </ac:spMkLst>
        </pc:spChg>
        <pc:spChg chg="add mod">
          <ac:chgData name="Kshitij Srivastava" userId="9ca786a045148134" providerId="Windows Live" clId="Web-{775E32B2-34B8-48D0-8500-76592BDA8BD0}" dt="2021-06-01T03:55:59.761" v="101" actId="1076"/>
          <ac:spMkLst>
            <pc:docMk/>
            <pc:sldMk cId="29875348" sldId="439"/>
            <ac:spMk id="24" creationId="{E0A4E306-7462-499B-A593-ED85F3CBD7CE}"/>
          </ac:spMkLst>
        </pc:spChg>
      </pc:sldChg>
    </pc:docChg>
  </pc:docChgLst>
  <pc:docChgLst>
    <pc:chgData name="Kshitij Srivastava" userId="9ca786a045148134" providerId="Windows Live" clId="Web-{0830B254-654F-457B-A6FB-B54AF7F59071}"/>
    <pc:docChg chg="addSld delSld modSld">
      <pc:chgData name="Kshitij Srivastava" userId="9ca786a045148134" providerId="Windows Live" clId="Web-{0830B254-654F-457B-A6FB-B54AF7F59071}" dt="2021-05-26T11:57:10.514" v="253" actId="1076"/>
      <pc:docMkLst>
        <pc:docMk/>
      </pc:docMkLst>
      <pc:sldChg chg="del">
        <pc:chgData name="Kshitij Srivastava" userId="9ca786a045148134" providerId="Windows Live" clId="Web-{0830B254-654F-457B-A6FB-B54AF7F59071}" dt="2021-05-26T11:14:29.358" v="80"/>
        <pc:sldMkLst>
          <pc:docMk/>
          <pc:sldMk cId="1886491545" sldId="382"/>
        </pc:sldMkLst>
      </pc:sldChg>
      <pc:sldChg chg="addSp delSp modSp addAnim delAnim modAnim">
        <pc:chgData name="Kshitij Srivastava" userId="9ca786a045148134" providerId="Windows Live" clId="Web-{0830B254-654F-457B-A6FB-B54AF7F59071}" dt="2021-05-26T11:57:10.514" v="253" actId="1076"/>
        <pc:sldMkLst>
          <pc:docMk/>
          <pc:sldMk cId="2605385561" sldId="383"/>
        </pc:sldMkLst>
        <pc:spChg chg="mod">
          <ac:chgData name="Kshitij Srivastava" userId="9ca786a045148134" providerId="Windows Live" clId="Web-{0830B254-654F-457B-A6FB-B54AF7F59071}" dt="2021-05-26T11:57:10.514" v="253" actId="1076"/>
          <ac:spMkLst>
            <pc:docMk/>
            <pc:sldMk cId="2605385561" sldId="383"/>
            <ac:spMk id="3" creationId="{3727681C-A4E2-4392-BD9B-91EC7057207E}"/>
          </ac:spMkLst>
        </pc:spChg>
        <pc:spChg chg="add mod">
          <ac:chgData name="Kshitij Srivastava" userId="9ca786a045148134" providerId="Windows Live" clId="Web-{0830B254-654F-457B-A6FB-B54AF7F59071}" dt="2021-05-26T11:28:15.714" v="134" actId="1076"/>
          <ac:spMkLst>
            <pc:docMk/>
            <pc:sldMk cId="2605385561" sldId="383"/>
            <ac:spMk id="4" creationId="{553A385D-D1D2-4E93-B11E-82C00DB89F64}"/>
          </ac:spMkLst>
        </pc:spChg>
        <pc:picChg chg="add mod">
          <ac:chgData name="Kshitij Srivastava" userId="9ca786a045148134" providerId="Windows Live" clId="Web-{0830B254-654F-457B-A6FB-B54AF7F59071}" dt="2021-05-26T11:34:39.791" v="143" actId="1076"/>
          <ac:picMkLst>
            <pc:docMk/>
            <pc:sldMk cId="2605385561" sldId="383"/>
            <ac:picMk id="5" creationId="{61041451-5D35-45BF-9FBE-DE6F4336CD23}"/>
          </ac:picMkLst>
        </pc:picChg>
        <pc:picChg chg="add mod">
          <ac:chgData name="Kshitij Srivastava" userId="9ca786a045148134" providerId="Windows Live" clId="Web-{0830B254-654F-457B-A6FB-B54AF7F59071}" dt="2021-05-26T11:34:43.807" v="145" actId="1076"/>
          <ac:picMkLst>
            <pc:docMk/>
            <pc:sldMk cId="2605385561" sldId="383"/>
            <ac:picMk id="6" creationId="{1F1AB3AA-8725-4A4E-89C6-01191568343E}"/>
          </ac:picMkLst>
        </pc:picChg>
        <pc:picChg chg="add del mod">
          <ac:chgData name="Kshitij Srivastava" userId="9ca786a045148134" providerId="Windows Live" clId="Web-{0830B254-654F-457B-A6FB-B54AF7F59071}" dt="2021-05-26T11:35:14.135" v="151"/>
          <ac:picMkLst>
            <pc:docMk/>
            <pc:sldMk cId="2605385561" sldId="383"/>
            <ac:picMk id="7" creationId="{77033F1A-5827-4DA7-A757-2A4D5A15EAE6}"/>
          </ac:picMkLst>
        </pc:picChg>
        <pc:picChg chg="add mod">
          <ac:chgData name="Kshitij Srivastava" userId="9ca786a045148134" providerId="Windows Live" clId="Web-{0830B254-654F-457B-A6FB-B54AF7F59071}" dt="2021-05-26T11:36:06.869" v="159" actId="14100"/>
          <ac:picMkLst>
            <pc:docMk/>
            <pc:sldMk cId="2605385561" sldId="383"/>
            <ac:picMk id="8" creationId="{32339AFD-6899-4958-8A3F-8788A35FB341}"/>
          </ac:picMkLst>
        </pc:picChg>
        <pc:cxnChg chg="add mod">
          <ac:chgData name="Kshitij Srivastava" userId="9ca786a045148134" providerId="Windows Live" clId="Web-{0830B254-654F-457B-A6FB-B54AF7F59071}" dt="2021-05-26T11:36:59.275" v="167"/>
          <ac:cxnSpMkLst>
            <pc:docMk/>
            <pc:sldMk cId="2605385561" sldId="383"/>
            <ac:cxnSpMk id="9" creationId="{A519BFF6-2141-4F2A-8CF0-A3528B73A69F}"/>
          </ac:cxnSpMkLst>
        </pc:cxnChg>
      </pc:sldChg>
      <pc:sldChg chg="addSp delSp modSp new mod modClrScheme chgLayout">
        <pc:chgData name="Kshitij Srivastava" userId="9ca786a045148134" providerId="Windows Live" clId="Web-{0830B254-654F-457B-A6FB-B54AF7F59071}" dt="2021-05-26T11:57:06.701" v="252" actId="1076"/>
        <pc:sldMkLst>
          <pc:docMk/>
          <pc:sldMk cId="3573587161" sldId="401"/>
        </pc:sldMkLst>
        <pc:spChg chg="mod ord">
          <ac:chgData name="Kshitij Srivastava" userId="9ca786a045148134" providerId="Windows Live" clId="Web-{0830B254-654F-457B-A6FB-B54AF7F59071}" dt="2021-05-26T11:09:07.360" v="2"/>
          <ac:spMkLst>
            <pc:docMk/>
            <pc:sldMk cId="3573587161" sldId="401"/>
            <ac:spMk id="2" creationId="{8FBA755A-0889-40A1-A8FC-99D99881D513}"/>
          </ac:spMkLst>
        </pc:spChg>
        <pc:spChg chg="del">
          <ac:chgData name="Kshitij Srivastava" userId="9ca786a045148134" providerId="Windows Live" clId="Web-{0830B254-654F-457B-A6FB-B54AF7F59071}" dt="2021-05-26T11:09:07.360" v="2"/>
          <ac:spMkLst>
            <pc:docMk/>
            <pc:sldMk cId="3573587161" sldId="401"/>
            <ac:spMk id="3" creationId="{E667ABD0-509F-47D3-A4DD-F79B1BB76F4D}"/>
          </ac:spMkLst>
        </pc:spChg>
        <pc:spChg chg="add mod">
          <ac:chgData name="Kshitij Srivastava" userId="9ca786a045148134" providerId="Windows Live" clId="Web-{0830B254-654F-457B-A6FB-B54AF7F59071}" dt="2021-05-26T11:57:06.701" v="252" actId="1076"/>
          <ac:spMkLst>
            <pc:docMk/>
            <pc:sldMk cId="3573587161" sldId="401"/>
            <ac:spMk id="3" creationId="{F600BDDB-3DDE-46ED-ADC0-7EA0B6F57A38}"/>
          </ac:spMkLst>
        </pc:spChg>
        <pc:spChg chg="add mod">
          <ac:chgData name="Kshitij Srivastava" userId="9ca786a045148134" providerId="Windows Live" clId="Web-{0830B254-654F-457B-A6FB-B54AF7F59071}" dt="2021-05-26T11:38:17.321" v="182" actId="1076"/>
          <ac:spMkLst>
            <pc:docMk/>
            <pc:sldMk cId="3573587161" sldId="401"/>
            <ac:spMk id="7" creationId="{BB8412F4-0D17-454F-B02E-C95E9B1115E1}"/>
          </ac:spMkLst>
        </pc:spChg>
        <pc:spChg chg="add mod">
          <ac:chgData name="Kshitij Srivastava" userId="9ca786a045148134" providerId="Windows Live" clId="Web-{0830B254-654F-457B-A6FB-B54AF7F59071}" dt="2021-05-26T11:38:24.931" v="185" actId="1076"/>
          <ac:spMkLst>
            <pc:docMk/>
            <pc:sldMk cId="3573587161" sldId="401"/>
            <ac:spMk id="8" creationId="{4BE13173-2D10-4B29-B179-5ABF03E9A414}"/>
          </ac:spMkLst>
        </pc:spChg>
        <pc:spChg chg="add del mod">
          <ac:chgData name="Kshitij Srivastava" userId="9ca786a045148134" providerId="Windows Live" clId="Web-{0830B254-654F-457B-A6FB-B54AF7F59071}" dt="2021-05-26T11:38:10.868" v="178"/>
          <ac:spMkLst>
            <pc:docMk/>
            <pc:sldMk cId="3573587161" sldId="401"/>
            <ac:spMk id="9" creationId="{07887320-4B8F-41C5-8FB9-8302D54A13C6}"/>
          </ac:spMkLst>
        </pc:spChg>
        <pc:spChg chg="add del mod">
          <ac:chgData name="Kshitij Srivastava" userId="9ca786a045148134" providerId="Windows Live" clId="Web-{0830B254-654F-457B-A6FB-B54AF7F59071}" dt="2021-05-26T11:11:35.562" v="63"/>
          <ac:spMkLst>
            <pc:docMk/>
            <pc:sldMk cId="3573587161" sldId="401"/>
            <ac:spMk id="10" creationId="{28B46919-166A-47D3-8B7B-B4AEC86FC8C8}"/>
          </ac:spMkLst>
        </pc:spChg>
        <pc:picChg chg="add mod">
          <ac:chgData name="Kshitij Srivastava" userId="9ca786a045148134" providerId="Windows Live" clId="Web-{0830B254-654F-457B-A6FB-B54AF7F59071}" dt="2021-05-26T11:38:21.040" v="184" actId="1076"/>
          <ac:picMkLst>
            <pc:docMk/>
            <pc:sldMk cId="3573587161" sldId="401"/>
            <ac:picMk id="4" creationId="{EB1D1C53-ED6A-4056-9A5B-66AF4F4DCF47}"/>
          </ac:picMkLst>
        </pc:picChg>
        <pc:picChg chg="add del mod">
          <ac:chgData name="Kshitij Srivastava" userId="9ca786a045148134" providerId="Windows Live" clId="Web-{0830B254-654F-457B-A6FB-B54AF7F59071}" dt="2021-05-26T11:38:08.681" v="176"/>
          <ac:picMkLst>
            <pc:docMk/>
            <pc:sldMk cId="3573587161" sldId="401"/>
            <ac:picMk id="5" creationId="{F223DD82-228C-4240-AFDE-98F3C5DF7C3F}"/>
          </ac:picMkLst>
        </pc:picChg>
        <pc:picChg chg="add mod">
          <ac:chgData name="Kshitij Srivastava" userId="9ca786a045148134" providerId="Windows Live" clId="Web-{0830B254-654F-457B-A6FB-B54AF7F59071}" dt="2021-05-26T11:38:13.712" v="180" actId="1076"/>
          <ac:picMkLst>
            <pc:docMk/>
            <pc:sldMk cId="3573587161" sldId="401"/>
            <ac:picMk id="6" creationId="{B2DB7E2F-6A46-443A-B1C0-F61231707D9A}"/>
          </ac:picMkLst>
        </pc:picChg>
      </pc:sldChg>
      <pc:sldChg chg="addSp modSp new addAnim modAnim">
        <pc:chgData name="Kshitij Srivastava" userId="9ca786a045148134" providerId="Windows Live" clId="Web-{0830B254-654F-457B-A6FB-B54AF7F59071}" dt="2021-05-26T11:45:27.658" v="234" actId="1076"/>
        <pc:sldMkLst>
          <pc:docMk/>
          <pc:sldMk cId="1221332262" sldId="402"/>
        </pc:sldMkLst>
        <pc:spChg chg="mod">
          <ac:chgData name="Kshitij Srivastava" userId="9ca786a045148134" providerId="Windows Live" clId="Web-{0830B254-654F-457B-A6FB-B54AF7F59071}" dt="2021-05-26T11:43:07.284" v="188" actId="20577"/>
          <ac:spMkLst>
            <pc:docMk/>
            <pc:sldMk cId="1221332262" sldId="402"/>
            <ac:spMk id="2" creationId="{6E0AE049-C281-4CC9-9B55-614C3085ABB8}"/>
          </ac:spMkLst>
        </pc:spChg>
        <pc:picChg chg="add mod">
          <ac:chgData name="Kshitij Srivastava" userId="9ca786a045148134" providerId="Windows Live" clId="Web-{0830B254-654F-457B-A6FB-B54AF7F59071}" dt="2021-05-26T11:45:26.533" v="233" actId="1076"/>
          <ac:picMkLst>
            <pc:docMk/>
            <pc:sldMk cId="1221332262" sldId="402"/>
            <ac:picMk id="3" creationId="{E09411CA-42E5-4609-BBE1-8BC689095688}"/>
          </ac:picMkLst>
        </pc:picChg>
        <pc:picChg chg="add mod">
          <ac:chgData name="Kshitij Srivastava" userId="9ca786a045148134" providerId="Windows Live" clId="Web-{0830B254-654F-457B-A6FB-B54AF7F59071}" dt="2021-05-26T11:43:41.565" v="201" actId="1076"/>
          <ac:picMkLst>
            <pc:docMk/>
            <pc:sldMk cId="1221332262" sldId="402"/>
            <ac:picMk id="4" creationId="{A1CBC16A-20B9-4F33-BC78-6BB5E0B1A7C0}"/>
          </ac:picMkLst>
        </pc:picChg>
        <pc:picChg chg="add mod">
          <ac:chgData name="Kshitij Srivastava" userId="9ca786a045148134" providerId="Windows Live" clId="Web-{0830B254-654F-457B-A6FB-B54AF7F59071}" dt="2021-05-26T11:45:18.799" v="231" actId="1076"/>
          <ac:picMkLst>
            <pc:docMk/>
            <pc:sldMk cId="1221332262" sldId="402"/>
            <ac:picMk id="5" creationId="{0BD8564E-796E-49FD-B4D1-0695A5773A24}"/>
          </ac:picMkLst>
        </pc:picChg>
        <pc:picChg chg="add mod">
          <ac:chgData name="Kshitij Srivastava" userId="9ca786a045148134" providerId="Windows Live" clId="Web-{0830B254-654F-457B-A6FB-B54AF7F59071}" dt="2021-05-26T11:45:27.658" v="234" actId="1076"/>
          <ac:picMkLst>
            <pc:docMk/>
            <pc:sldMk cId="1221332262" sldId="402"/>
            <ac:picMk id="6" creationId="{4310D9E9-4B1D-4F72-BE27-B6AC8D66E745}"/>
          </ac:picMkLst>
        </pc:picChg>
      </pc:sldChg>
    </pc:docChg>
  </pc:docChgLst>
  <pc:docChgLst>
    <pc:chgData name="Kshitij Srivastava" userId="9ca786a045148134" providerId="Windows Live" clId="Web-{E048613D-D7AF-4FAD-BD9F-3638C6A67ED2}"/>
    <pc:docChg chg="addSld delSld modSld sldOrd">
      <pc:chgData name="Kshitij Srivastava" userId="9ca786a045148134" providerId="Windows Live" clId="Web-{E048613D-D7AF-4FAD-BD9F-3638C6A67ED2}" dt="2021-06-02T08:24:51.573" v="355" actId="14100"/>
      <pc:docMkLst>
        <pc:docMk/>
      </pc:docMkLst>
      <pc:sldChg chg="modSp addAnim modAnim">
        <pc:chgData name="Kshitij Srivastava" userId="9ca786a045148134" providerId="Windows Live" clId="Web-{E048613D-D7AF-4FAD-BD9F-3638C6A67ED2}" dt="2021-06-02T08:14:07.082" v="229" actId="20577"/>
        <pc:sldMkLst>
          <pc:docMk/>
          <pc:sldMk cId="992845876" sldId="264"/>
        </pc:sldMkLst>
        <pc:spChg chg="mod">
          <ac:chgData name="Kshitij Srivastava" userId="9ca786a045148134" providerId="Windows Live" clId="Web-{E048613D-D7AF-4FAD-BD9F-3638C6A67ED2}" dt="2021-06-02T08:14:07.082" v="229" actId="20577"/>
          <ac:spMkLst>
            <pc:docMk/>
            <pc:sldMk cId="992845876" sldId="264"/>
            <ac:spMk id="2" creationId="{48EF4B3F-036A-4917-8833-A81CEF183752}"/>
          </ac:spMkLst>
        </pc:spChg>
        <pc:spChg chg="mod">
          <ac:chgData name="Kshitij Srivastava" userId="9ca786a045148134" providerId="Windows Live" clId="Web-{E048613D-D7AF-4FAD-BD9F-3638C6A67ED2}" dt="2021-06-02T08:01:44.218" v="7"/>
          <ac:spMkLst>
            <pc:docMk/>
            <pc:sldMk cId="992845876" sldId="264"/>
            <ac:spMk id="45" creationId="{612FB0BB-AC99-46F4-94CF-46EE452DE624}"/>
          </ac:spMkLst>
        </pc:spChg>
        <pc:spChg chg="mod">
          <ac:chgData name="Kshitij Srivastava" userId="9ca786a045148134" providerId="Windows Live" clId="Web-{E048613D-D7AF-4FAD-BD9F-3638C6A67ED2}" dt="2021-06-02T08:05:40.964" v="43" actId="20577"/>
          <ac:spMkLst>
            <pc:docMk/>
            <pc:sldMk cId="992845876" sldId="264"/>
            <ac:spMk id="61" creationId="{0488E6B4-A61A-45EC-A6E6-A6E4F1635D44}"/>
          </ac:spMkLst>
        </pc:spChg>
      </pc:sldChg>
      <pc:sldChg chg="modSp">
        <pc:chgData name="Kshitij Srivastava" userId="9ca786a045148134" providerId="Windows Live" clId="Web-{E048613D-D7AF-4FAD-BD9F-3638C6A67ED2}" dt="2021-06-02T08:17:35.454" v="335" actId="20577"/>
        <pc:sldMkLst>
          <pc:docMk/>
          <pc:sldMk cId="4089416303" sldId="268"/>
        </pc:sldMkLst>
        <pc:spChg chg="mod">
          <ac:chgData name="Kshitij Srivastava" userId="9ca786a045148134" providerId="Windows Live" clId="Web-{E048613D-D7AF-4FAD-BD9F-3638C6A67ED2}" dt="2021-06-02T08:14:19.004" v="241" actId="20577"/>
          <ac:spMkLst>
            <pc:docMk/>
            <pc:sldMk cId="4089416303" sldId="268"/>
            <ac:spMk id="2" creationId="{48EF4B3F-036A-4917-8833-A81CEF183752}"/>
          </ac:spMkLst>
        </pc:spChg>
        <pc:spChg chg="mod">
          <ac:chgData name="Kshitij Srivastava" userId="9ca786a045148134" providerId="Windows Live" clId="Web-{E048613D-D7AF-4FAD-BD9F-3638C6A67ED2}" dt="2021-06-02T08:01:48.280" v="8"/>
          <ac:spMkLst>
            <pc:docMk/>
            <pc:sldMk cId="4089416303" sldId="268"/>
            <ac:spMk id="45" creationId="{612FB0BB-AC99-46F4-94CF-46EE452DE624}"/>
          </ac:spMkLst>
        </pc:spChg>
        <pc:spChg chg="mod">
          <ac:chgData name="Kshitij Srivastava" userId="9ca786a045148134" providerId="Windows Live" clId="Web-{E048613D-D7AF-4FAD-BD9F-3638C6A67ED2}" dt="2021-06-02T08:17:35.454" v="335" actId="20577"/>
          <ac:spMkLst>
            <pc:docMk/>
            <pc:sldMk cId="4089416303" sldId="268"/>
            <ac:spMk id="57" creationId="{AF829B26-2216-492C-B839-BD3DFBADF753}"/>
          </ac:spMkLst>
        </pc:spChg>
        <pc:spChg chg="mod">
          <ac:chgData name="Kshitij Srivastava" userId="9ca786a045148134" providerId="Windows Live" clId="Web-{E048613D-D7AF-4FAD-BD9F-3638C6A67ED2}" dt="2021-06-02T08:05:49.308" v="46" actId="20577"/>
          <ac:spMkLst>
            <pc:docMk/>
            <pc:sldMk cId="4089416303" sldId="268"/>
            <ac:spMk id="61" creationId="{0488E6B4-A61A-45EC-A6E6-A6E4F1635D44}"/>
          </ac:spMkLst>
        </pc:spChg>
      </pc:sldChg>
      <pc:sldChg chg="delSp modSp">
        <pc:chgData name="Kshitij Srivastava" userId="9ca786a045148134" providerId="Windows Live" clId="Web-{E048613D-D7AF-4FAD-BD9F-3638C6A67ED2}" dt="2021-06-02T08:16:33.518" v="328"/>
        <pc:sldMkLst>
          <pc:docMk/>
          <pc:sldMk cId="1947457570" sldId="269"/>
        </pc:sldMkLst>
        <pc:spChg chg="mod">
          <ac:chgData name="Kshitij Srivastava" userId="9ca786a045148134" providerId="Windows Live" clId="Web-{E048613D-D7AF-4FAD-BD9F-3638C6A67ED2}" dt="2021-06-02T08:14:28.332" v="249" actId="20577"/>
          <ac:spMkLst>
            <pc:docMk/>
            <pc:sldMk cId="1947457570" sldId="269"/>
            <ac:spMk id="2" creationId="{DC939EB0-CAD0-41B4-B21E-046D00354C50}"/>
          </ac:spMkLst>
        </pc:spChg>
        <pc:spChg chg="del">
          <ac:chgData name="Kshitij Srivastava" userId="9ca786a045148134" providerId="Windows Live" clId="Web-{E048613D-D7AF-4FAD-BD9F-3638C6A67ED2}" dt="2021-06-02T08:16:22.112" v="325"/>
          <ac:spMkLst>
            <pc:docMk/>
            <pc:sldMk cId="1947457570" sldId="269"/>
            <ac:spMk id="3" creationId="{BDB99774-6069-48E0-8A3C-FB83B4A71D2E}"/>
          </ac:spMkLst>
        </pc:spChg>
        <pc:spChg chg="del">
          <ac:chgData name="Kshitij Srivastava" userId="9ca786a045148134" providerId="Windows Live" clId="Web-{E048613D-D7AF-4FAD-BD9F-3638C6A67ED2}" dt="2021-06-02T08:16:16.955" v="324"/>
          <ac:spMkLst>
            <pc:docMk/>
            <pc:sldMk cId="1947457570" sldId="269"/>
            <ac:spMk id="4" creationId="{5514F1FE-F559-42B7-8EFA-40B97774F690}"/>
          </ac:spMkLst>
        </pc:spChg>
        <pc:spChg chg="mod">
          <ac:chgData name="Kshitij Srivastava" userId="9ca786a045148134" providerId="Windows Live" clId="Web-{E048613D-D7AF-4FAD-BD9F-3638C6A67ED2}" dt="2021-06-02T08:01:56.171" v="9"/>
          <ac:spMkLst>
            <pc:docMk/>
            <pc:sldMk cId="1947457570" sldId="269"/>
            <ac:spMk id="24" creationId="{0BF72A92-78A3-4628-86CC-03700D9253D8}"/>
          </ac:spMkLst>
        </pc:spChg>
        <pc:spChg chg="mod">
          <ac:chgData name="Kshitij Srivastava" userId="9ca786a045148134" providerId="Windows Live" clId="Web-{E048613D-D7AF-4FAD-BD9F-3638C6A67ED2}" dt="2021-06-02T08:04:09.731" v="32"/>
          <ac:spMkLst>
            <pc:docMk/>
            <pc:sldMk cId="1947457570" sldId="269"/>
            <ac:spMk id="36" creationId="{A66F9155-D1C5-4209-8E4B-B5006BDCACA1}"/>
          </ac:spMkLst>
        </pc:spChg>
        <pc:spChg chg="mod">
          <ac:chgData name="Kshitij Srivastava" userId="9ca786a045148134" providerId="Windows Live" clId="Web-{E048613D-D7AF-4FAD-BD9F-3638C6A67ED2}" dt="2021-06-02T08:05:56.152" v="50" actId="20577"/>
          <ac:spMkLst>
            <pc:docMk/>
            <pc:sldMk cId="1947457570" sldId="269"/>
            <ac:spMk id="40" creationId="{BDBFDDBE-7E0B-49AE-A106-E07C0B6F3D07}"/>
          </ac:spMkLst>
        </pc:spChg>
        <pc:spChg chg="del">
          <ac:chgData name="Kshitij Srivastava" userId="9ca786a045148134" providerId="Windows Live" clId="Web-{E048613D-D7AF-4FAD-BD9F-3638C6A67ED2}" dt="2021-06-02T08:16:32.143" v="327"/>
          <ac:spMkLst>
            <pc:docMk/>
            <pc:sldMk cId="1947457570" sldId="269"/>
            <ac:spMk id="44" creationId="{60B464D9-9E7F-4C01-948B-7A6FBC0479DC}"/>
          </ac:spMkLst>
        </pc:spChg>
        <pc:spChg chg="del">
          <ac:chgData name="Kshitij Srivastava" userId="9ca786a045148134" providerId="Windows Live" clId="Web-{E048613D-D7AF-4FAD-BD9F-3638C6A67ED2}" dt="2021-06-02T08:16:33.518" v="328"/>
          <ac:spMkLst>
            <pc:docMk/>
            <pc:sldMk cId="1947457570" sldId="269"/>
            <ac:spMk id="53" creationId="{7216289F-55E6-4717-B643-9C0DC0985B6D}"/>
          </ac:spMkLst>
        </pc:spChg>
        <pc:spChg chg="del">
          <ac:chgData name="Kshitij Srivastava" userId="9ca786a045148134" providerId="Windows Live" clId="Web-{E048613D-D7AF-4FAD-BD9F-3638C6A67ED2}" dt="2021-06-02T08:16:30.190" v="326"/>
          <ac:spMkLst>
            <pc:docMk/>
            <pc:sldMk cId="1947457570" sldId="269"/>
            <ac:spMk id="54" creationId="{71B6AE4E-B97A-4D95-9DD0-9D3802BA8405}"/>
          </ac:spMkLst>
        </pc:spChg>
        <pc:cxnChg chg="del">
          <ac:chgData name="Kshitij Srivastava" userId="9ca786a045148134" providerId="Windows Live" clId="Web-{E048613D-D7AF-4FAD-BD9F-3638C6A67ED2}" dt="2021-06-02T08:05:23.246" v="38"/>
          <ac:cxnSpMkLst>
            <pc:docMk/>
            <pc:sldMk cId="1947457570" sldId="269"/>
            <ac:cxnSpMk id="56" creationId="{DE69DEA3-419D-4CB2-9C51-58250DD286B3}"/>
          </ac:cxnSpMkLst>
        </pc:cxnChg>
      </pc:sldChg>
      <pc:sldChg chg="modSp">
        <pc:chgData name="Kshitij Srivastava" userId="9ca786a045148134" providerId="Windows Live" clId="Web-{E048613D-D7AF-4FAD-BD9F-3638C6A67ED2}" dt="2021-06-02T08:15:21.628" v="306" actId="20577"/>
        <pc:sldMkLst>
          <pc:docMk/>
          <pc:sldMk cId="197961650" sldId="270"/>
        </pc:sldMkLst>
        <pc:spChg chg="mod">
          <ac:chgData name="Kshitij Srivastava" userId="9ca786a045148134" providerId="Windows Live" clId="Web-{E048613D-D7AF-4FAD-BD9F-3638C6A67ED2}" dt="2021-06-02T08:15:21.628" v="306" actId="20577"/>
          <ac:spMkLst>
            <pc:docMk/>
            <pc:sldMk cId="197961650" sldId="270"/>
            <ac:spMk id="2" creationId="{DC939EB0-CAD0-41B4-B21E-046D00354C50}"/>
          </ac:spMkLst>
        </pc:spChg>
        <pc:spChg chg="mod">
          <ac:chgData name="Kshitij Srivastava" userId="9ca786a045148134" providerId="Windows Live" clId="Web-{E048613D-D7AF-4FAD-BD9F-3638C6A67ED2}" dt="2021-06-02T08:02:00.592" v="10"/>
          <ac:spMkLst>
            <pc:docMk/>
            <pc:sldMk cId="197961650" sldId="270"/>
            <ac:spMk id="24" creationId="{0BF72A92-78A3-4628-86CC-03700D9253D8}"/>
          </ac:spMkLst>
        </pc:spChg>
        <pc:spChg chg="mod">
          <ac:chgData name="Kshitij Srivastava" userId="9ca786a045148134" providerId="Windows Live" clId="Web-{E048613D-D7AF-4FAD-BD9F-3638C6A67ED2}" dt="2021-06-02T08:04:14.887" v="33"/>
          <ac:spMkLst>
            <pc:docMk/>
            <pc:sldMk cId="197961650" sldId="270"/>
            <ac:spMk id="36" creationId="{A66F9155-D1C5-4209-8E4B-B5006BDCACA1}"/>
          </ac:spMkLst>
        </pc:spChg>
        <pc:spChg chg="mod">
          <ac:chgData name="Kshitij Srivastava" userId="9ca786a045148134" providerId="Windows Live" clId="Web-{E048613D-D7AF-4FAD-BD9F-3638C6A67ED2}" dt="2021-06-02T08:06:14.089" v="64" actId="20577"/>
          <ac:spMkLst>
            <pc:docMk/>
            <pc:sldMk cId="197961650" sldId="270"/>
            <ac:spMk id="40" creationId="{BDBFDDBE-7E0B-49AE-A106-E07C0B6F3D07}"/>
          </ac:spMkLst>
        </pc:spChg>
      </pc:sldChg>
      <pc:sldChg chg="modSp">
        <pc:chgData name="Kshitij Srivastava" userId="9ca786a045148134" providerId="Windows Live" clId="Web-{E048613D-D7AF-4FAD-BD9F-3638C6A67ED2}" dt="2021-06-02T08:15:12.378" v="305" actId="20577"/>
        <pc:sldMkLst>
          <pc:docMk/>
          <pc:sldMk cId="1283879008" sldId="271"/>
        </pc:sldMkLst>
        <pc:spChg chg="mod">
          <ac:chgData name="Kshitij Srivastava" userId="9ca786a045148134" providerId="Windows Live" clId="Web-{E048613D-D7AF-4FAD-BD9F-3638C6A67ED2}" dt="2021-06-02T08:15:12.378" v="305" actId="20577"/>
          <ac:spMkLst>
            <pc:docMk/>
            <pc:sldMk cId="1283879008" sldId="271"/>
            <ac:spMk id="2" creationId="{DC939EB0-CAD0-41B4-B21E-046D00354C50}"/>
          </ac:spMkLst>
        </pc:spChg>
        <pc:spChg chg="mod">
          <ac:chgData name="Kshitij Srivastava" userId="9ca786a045148134" providerId="Windows Live" clId="Web-{E048613D-D7AF-4FAD-BD9F-3638C6A67ED2}" dt="2021-06-02T08:02:12.998" v="11"/>
          <ac:spMkLst>
            <pc:docMk/>
            <pc:sldMk cId="1283879008" sldId="271"/>
            <ac:spMk id="24" creationId="{0BF72A92-78A3-4628-86CC-03700D9253D8}"/>
          </ac:spMkLst>
        </pc:spChg>
        <pc:spChg chg="mod">
          <ac:chgData name="Kshitij Srivastava" userId="9ca786a045148134" providerId="Windows Live" clId="Web-{E048613D-D7AF-4FAD-BD9F-3638C6A67ED2}" dt="2021-06-02T08:04:19.028" v="34"/>
          <ac:spMkLst>
            <pc:docMk/>
            <pc:sldMk cId="1283879008" sldId="271"/>
            <ac:spMk id="36" creationId="{A66F9155-D1C5-4209-8E4B-B5006BDCACA1}"/>
          </ac:spMkLst>
        </pc:spChg>
        <pc:spChg chg="mod">
          <ac:chgData name="Kshitij Srivastava" userId="9ca786a045148134" providerId="Windows Live" clId="Web-{E048613D-D7AF-4FAD-BD9F-3638C6A67ED2}" dt="2021-06-02T08:06:21.479" v="69" actId="20577"/>
          <ac:spMkLst>
            <pc:docMk/>
            <pc:sldMk cId="1283879008" sldId="271"/>
            <ac:spMk id="40" creationId="{BDBFDDBE-7E0B-49AE-A106-E07C0B6F3D07}"/>
          </ac:spMkLst>
        </pc:spChg>
      </pc:sldChg>
      <pc:sldChg chg="addSp modSp addAnim modAnim addCm">
        <pc:chgData name="Kshitij Srivastava" userId="9ca786a045148134" providerId="Windows Live" clId="Web-{E048613D-D7AF-4FAD-BD9F-3638C6A67ED2}" dt="2021-06-02T08:20:50.983" v="341"/>
        <pc:sldMkLst>
          <pc:docMk/>
          <pc:sldMk cId="2469347101" sldId="272"/>
        </pc:sldMkLst>
        <pc:spChg chg="mod">
          <ac:chgData name="Kshitij Srivastava" userId="9ca786a045148134" providerId="Windows Live" clId="Web-{E048613D-D7AF-4FAD-BD9F-3638C6A67ED2}" dt="2021-06-02T08:15:58.112" v="323" actId="20577"/>
          <ac:spMkLst>
            <pc:docMk/>
            <pc:sldMk cId="2469347101" sldId="272"/>
            <ac:spMk id="2" creationId="{DC939EB0-CAD0-41B4-B21E-046D00354C50}"/>
          </ac:spMkLst>
        </pc:spChg>
        <pc:spChg chg="mod">
          <ac:chgData name="Kshitij Srivastava" userId="9ca786a045148134" providerId="Windows Live" clId="Web-{E048613D-D7AF-4FAD-BD9F-3638C6A67ED2}" dt="2021-06-02T08:02:18.951" v="12"/>
          <ac:spMkLst>
            <pc:docMk/>
            <pc:sldMk cId="2469347101" sldId="272"/>
            <ac:spMk id="24" creationId="{0BF72A92-78A3-4628-86CC-03700D9253D8}"/>
          </ac:spMkLst>
        </pc:spChg>
        <pc:spChg chg="mod">
          <ac:chgData name="Kshitij Srivastava" userId="9ca786a045148134" providerId="Windows Live" clId="Web-{E048613D-D7AF-4FAD-BD9F-3638C6A67ED2}" dt="2021-06-02T08:04:27.840" v="35"/>
          <ac:spMkLst>
            <pc:docMk/>
            <pc:sldMk cId="2469347101" sldId="272"/>
            <ac:spMk id="36" creationId="{A66F9155-D1C5-4209-8E4B-B5006BDCACA1}"/>
          </ac:spMkLst>
        </pc:spChg>
        <pc:picChg chg="add mod">
          <ac:chgData name="Kshitij Srivastava" userId="9ca786a045148134" providerId="Windows Live" clId="Web-{E048613D-D7AF-4FAD-BD9F-3638C6A67ED2}" dt="2021-06-02T08:20:44.530" v="339" actId="1076"/>
          <ac:picMkLst>
            <pc:docMk/>
            <pc:sldMk cId="2469347101" sldId="272"/>
            <ac:picMk id="4" creationId="{0343A5D6-71EC-42F4-83B0-F876914613F8}"/>
          </ac:picMkLst>
        </pc:picChg>
      </pc:sldChg>
      <pc:sldChg chg="ord">
        <pc:chgData name="Kshitij Srivastava" userId="9ca786a045148134" providerId="Windows Live" clId="Web-{E048613D-D7AF-4FAD-BD9F-3638C6A67ED2}" dt="2021-06-02T07:59:29.407" v="0"/>
        <pc:sldMkLst>
          <pc:docMk/>
          <pc:sldMk cId="2441078804" sldId="373"/>
        </pc:sldMkLst>
      </pc:sldChg>
      <pc:sldChg chg="modSp addAnim modAnim">
        <pc:chgData name="Kshitij Srivastava" userId="9ca786a045148134" providerId="Windows Live" clId="Web-{E048613D-D7AF-4FAD-BD9F-3638C6A67ED2}" dt="2021-06-02T08:11:19.850" v="137" actId="20577"/>
        <pc:sldMkLst>
          <pc:docMk/>
          <pc:sldMk cId="3475520877" sldId="404"/>
        </pc:sldMkLst>
        <pc:spChg chg="mod">
          <ac:chgData name="Kshitij Srivastava" userId="9ca786a045148134" providerId="Windows Live" clId="Web-{E048613D-D7AF-4FAD-BD9F-3638C6A67ED2}" dt="2021-06-02T08:11:19.850" v="137" actId="20577"/>
          <ac:spMkLst>
            <pc:docMk/>
            <pc:sldMk cId="3475520877" sldId="404"/>
            <ac:spMk id="2" creationId="{BCCE28CE-5B64-4594-ADFF-80651838AACC}"/>
          </ac:spMkLst>
        </pc:spChg>
      </pc:sldChg>
      <pc:sldChg chg="modSp addAnim modAnim">
        <pc:chgData name="Kshitij Srivastava" userId="9ca786a045148134" providerId="Windows Live" clId="Web-{E048613D-D7AF-4FAD-BD9F-3638C6A67ED2}" dt="2021-06-02T08:11:22.225" v="148" actId="20577"/>
        <pc:sldMkLst>
          <pc:docMk/>
          <pc:sldMk cId="2549214509" sldId="405"/>
        </pc:sldMkLst>
        <pc:spChg chg="mod">
          <ac:chgData name="Kshitij Srivastava" userId="9ca786a045148134" providerId="Windows Live" clId="Web-{E048613D-D7AF-4FAD-BD9F-3638C6A67ED2}" dt="2021-06-02T08:11:22.225" v="148" actId="20577"/>
          <ac:spMkLst>
            <pc:docMk/>
            <pc:sldMk cId="2549214509" sldId="405"/>
            <ac:spMk id="2" creationId="{89F2D3BD-CD4B-4054-8F2E-A159CCAA99E8}"/>
          </ac:spMkLst>
        </pc:spChg>
      </pc:sldChg>
      <pc:sldChg chg="addAnim modAnim">
        <pc:chgData name="Kshitij Srivastava" userId="9ca786a045148134" providerId="Windows Live" clId="Web-{E048613D-D7AF-4FAD-BD9F-3638C6A67ED2}" dt="2021-06-02T08:03:10.513" v="24"/>
        <pc:sldMkLst>
          <pc:docMk/>
          <pc:sldMk cId="1764638662" sldId="406"/>
        </pc:sldMkLst>
      </pc:sldChg>
      <pc:sldChg chg="ord">
        <pc:chgData name="Kshitij Srivastava" userId="9ca786a045148134" providerId="Windows Live" clId="Web-{E048613D-D7AF-4FAD-BD9F-3638C6A67ED2}" dt="2021-06-02T08:06:25.011" v="70"/>
        <pc:sldMkLst>
          <pc:docMk/>
          <pc:sldMk cId="2220091682" sldId="514"/>
        </pc:sldMkLst>
      </pc:sldChg>
      <pc:sldChg chg="delSp modSp add replId">
        <pc:chgData name="Kshitij Srivastava" userId="9ca786a045148134" providerId="Windows Live" clId="Web-{E048613D-D7AF-4FAD-BD9F-3638C6A67ED2}" dt="2021-06-02T08:17:05.455" v="332"/>
        <pc:sldMkLst>
          <pc:docMk/>
          <pc:sldMk cId="27499233" sldId="547"/>
        </pc:sldMkLst>
        <pc:spChg chg="mod">
          <ac:chgData name="Kshitij Srivastava" userId="9ca786a045148134" providerId="Windows Live" clId="Web-{E048613D-D7AF-4FAD-BD9F-3638C6A67ED2}" dt="2021-06-02T08:14:38.394" v="261" actId="20577"/>
          <ac:spMkLst>
            <pc:docMk/>
            <pc:sldMk cId="27499233" sldId="547"/>
            <ac:spMk id="2" creationId="{DC939EB0-CAD0-41B4-B21E-046D00354C50}"/>
          </ac:spMkLst>
        </pc:spChg>
        <pc:spChg chg="del">
          <ac:chgData name="Kshitij Srivastava" userId="9ca786a045148134" providerId="Windows Live" clId="Web-{E048613D-D7AF-4FAD-BD9F-3638C6A67ED2}" dt="2021-06-02T08:17:05.455" v="332"/>
          <ac:spMkLst>
            <pc:docMk/>
            <pc:sldMk cId="27499233" sldId="547"/>
            <ac:spMk id="4" creationId="{5514F1FE-F559-42B7-8EFA-40B97774F690}"/>
          </ac:spMkLst>
        </pc:spChg>
        <pc:spChg chg="mod">
          <ac:chgData name="Kshitij Srivastava" userId="9ca786a045148134" providerId="Windows Live" clId="Web-{E048613D-D7AF-4FAD-BD9F-3638C6A67ED2}" dt="2021-06-02T08:06:08.636" v="58" actId="20577"/>
          <ac:spMkLst>
            <pc:docMk/>
            <pc:sldMk cId="27499233" sldId="547"/>
            <ac:spMk id="40" creationId="{BDBFDDBE-7E0B-49AE-A106-E07C0B6F3D07}"/>
          </ac:spMkLst>
        </pc:spChg>
      </pc:sldChg>
      <pc:sldChg chg="delSp modSp add replId">
        <pc:chgData name="Kshitij Srivastava" userId="9ca786a045148134" providerId="Windows Live" clId="Web-{E048613D-D7AF-4FAD-BD9F-3638C6A67ED2}" dt="2021-06-02T08:16:45.627" v="331"/>
        <pc:sldMkLst>
          <pc:docMk/>
          <pc:sldMk cId="3535334269" sldId="548"/>
        </pc:sldMkLst>
        <pc:spChg chg="mod">
          <ac:chgData name="Kshitij Srivastava" userId="9ca786a045148134" providerId="Windows Live" clId="Web-{E048613D-D7AF-4FAD-BD9F-3638C6A67ED2}" dt="2021-06-02T08:14:48.254" v="272" actId="20577"/>
          <ac:spMkLst>
            <pc:docMk/>
            <pc:sldMk cId="3535334269" sldId="548"/>
            <ac:spMk id="2" creationId="{DC939EB0-CAD0-41B4-B21E-046D00354C50}"/>
          </ac:spMkLst>
        </pc:spChg>
        <pc:spChg chg="del">
          <ac:chgData name="Kshitij Srivastava" userId="9ca786a045148134" providerId="Windows Live" clId="Web-{E048613D-D7AF-4FAD-BD9F-3638C6A67ED2}" dt="2021-06-02T08:16:43.486" v="330"/>
          <ac:spMkLst>
            <pc:docMk/>
            <pc:sldMk cId="3535334269" sldId="548"/>
            <ac:spMk id="3" creationId="{BDB99774-6069-48E0-8A3C-FB83B4A71D2E}"/>
          </ac:spMkLst>
        </pc:spChg>
        <pc:spChg chg="del">
          <ac:chgData name="Kshitij Srivastava" userId="9ca786a045148134" providerId="Windows Live" clId="Web-{E048613D-D7AF-4FAD-BD9F-3638C6A67ED2}" dt="2021-06-02T08:16:45.627" v="331"/>
          <ac:spMkLst>
            <pc:docMk/>
            <pc:sldMk cId="3535334269" sldId="548"/>
            <ac:spMk id="4" creationId="{5514F1FE-F559-42B7-8EFA-40B97774F690}"/>
          </ac:spMkLst>
        </pc:spChg>
        <pc:spChg chg="mod">
          <ac:chgData name="Kshitij Srivastava" userId="9ca786a045148134" providerId="Windows Live" clId="Web-{E048613D-D7AF-4FAD-BD9F-3638C6A67ED2}" dt="2021-06-02T08:06:02.011" v="54" actId="20577"/>
          <ac:spMkLst>
            <pc:docMk/>
            <pc:sldMk cId="3535334269" sldId="548"/>
            <ac:spMk id="40" creationId="{BDBFDDBE-7E0B-49AE-A106-E07C0B6F3D07}"/>
          </ac:spMkLst>
        </pc:spChg>
        <pc:cxnChg chg="del">
          <ac:chgData name="Kshitij Srivastava" userId="9ca786a045148134" providerId="Windows Live" clId="Web-{E048613D-D7AF-4FAD-BD9F-3638C6A67ED2}" dt="2021-06-02T08:16:42.096" v="329"/>
          <ac:cxnSpMkLst>
            <pc:docMk/>
            <pc:sldMk cId="3535334269" sldId="548"/>
            <ac:cxnSpMk id="56" creationId="{DE69DEA3-419D-4CB2-9C51-58250DD286B3}"/>
          </ac:cxnSpMkLst>
        </pc:cxnChg>
      </pc:sldChg>
      <pc:sldChg chg="addSp delSp modSp new">
        <pc:chgData name="Kshitij Srivastava" userId="9ca786a045148134" providerId="Windows Live" clId="Web-{E048613D-D7AF-4FAD-BD9F-3638C6A67ED2}" dt="2021-06-02T08:24:51.573" v="355" actId="14100"/>
        <pc:sldMkLst>
          <pc:docMk/>
          <pc:sldMk cId="628431318" sldId="549"/>
        </pc:sldMkLst>
        <pc:spChg chg="mod">
          <ac:chgData name="Kshitij Srivastava" userId="9ca786a045148134" providerId="Windows Live" clId="Web-{E048613D-D7AF-4FAD-BD9F-3638C6A67ED2}" dt="2021-06-02T08:21:37.139" v="342" actId="20577"/>
          <ac:spMkLst>
            <pc:docMk/>
            <pc:sldMk cId="628431318" sldId="549"/>
            <ac:spMk id="2" creationId="{55346F1E-0735-46EA-BB70-3BC00379C26D}"/>
          </ac:spMkLst>
        </pc:spChg>
        <pc:picChg chg="add del mod">
          <ac:chgData name="Kshitij Srivastava" userId="9ca786a045148134" providerId="Windows Live" clId="Web-{E048613D-D7AF-4FAD-BD9F-3638C6A67ED2}" dt="2021-06-02T08:23:48.840" v="344"/>
          <ac:picMkLst>
            <pc:docMk/>
            <pc:sldMk cId="628431318" sldId="549"/>
            <ac:picMk id="3" creationId="{1EA8CD30-0B0E-4BA0-A772-8ECBDD6EAC1F}"/>
          </ac:picMkLst>
        </pc:picChg>
        <pc:picChg chg="add mod">
          <ac:chgData name="Kshitij Srivastava" userId="9ca786a045148134" providerId="Windows Live" clId="Web-{E048613D-D7AF-4FAD-BD9F-3638C6A67ED2}" dt="2021-06-02T08:24:51.573" v="355" actId="14100"/>
          <ac:picMkLst>
            <pc:docMk/>
            <pc:sldMk cId="628431318" sldId="549"/>
            <ac:picMk id="4" creationId="{B4B09320-BE56-4A47-A3EE-977C8623EDDD}"/>
          </ac:picMkLst>
        </pc:picChg>
      </pc:sldChg>
      <pc:sldChg chg="addSp delSp modSp new del mod ord setBg addAnim delAnim setClrOvrMap">
        <pc:chgData name="Kshitij Srivastava" userId="9ca786a045148134" providerId="Windows Live" clId="Web-{E048613D-D7AF-4FAD-BD9F-3638C6A67ED2}" dt="2021-06-02T08:12:34.740" v="180"/>
        <pc:sldMkLst>
          <pc:docMk/>
          <pc:sldMk cId="2212826047" sldId="549"/>
        </pc:sldMkLst>
        <pc:spChg chg="del mod">
          <ac:chgData name="Kshitij Srivastava" userId="9ca786a045148134" providerId="Windows Live" clId="Web-{E048613D-D7AF-4FAD-BD9F-3638C6A67ED2}" dt="2021-06-02T08:12:24.146" v="179"/>
          <ac:spMkLst>
            <pc:docMk/>
            <pc:sldMk cId="2212826047" sldId="549"/>
            <ac:spMk id="2" creationId="{00E78AAA-D00E-4BD1-AAB4-286044F93E7D}"/>
          </ac:spMkLst>
        </pc:spChg>
        <pc:spChg chg="add mod">
          <ac:chgData name="Kshitij Srivastava" userId="9ca786a045148134" providerId="Windows Live" clId="Web-{E048613D-D7AF-4FAD-BD9F-3638C6A67ED2}" dt="2021-06-02T08:12:24.146" v="179"/>
          <ac:spMkLst>
            <pc:docMk/>
            <pc:sldMk cId="2212826047" sldId="549"/>
            <ac:spMk id="5" creationId="{9C3603F4-F04F-4143-8515-BE82B37F2099}"/>
          </ac:spMkLst>
        </pc:spChg>
        <pc:spChg chg="add">
          <ac:chgData name="Kshitij Srivastava" userId="9ca786a045148134" providerId="Windows Live" clId="Web-{E048613D-D7AF-4FAD-BD9F-3638C6A67ED2}" dt="2021-06-02T08:07:53.056" v="90"/>
          <ac:spMkLst>
            <pc:docMk/>
            <pc:sldMk cId="2212826047" sldId="549"/>
            <ac:spMk id="8" creationId="{25C8D2C1-DA83-420D-9635-D52CE066B5DA}"/>
          </ac:spMkLst>
        </pc:spChg>
        <pc:spChg chg="add">
          <ac:chgData name="Kshitij Srivastava" userId="9ca786a045148134" providerId="Windows Live" clId="Web-{E048613D-D7AF-4FAD-BD9F-3638C6A67ED2}" dt="2021-06-02T08:07:53.056" v="90"/>
          <ac:spMkLst>
            <pc:docMk/>
            <pc:sldMk cId="2212826047" sldId="549"/>
            <ac:spMk id="10" creationId="{434F74C9-6A0B-409E-AD1C-45B58BE91BB8}"/>
          </ac:spMkLst>
        </pc:spChg>
        <pc:spChg chg="add">
          <ac:chgData name="Kshitij Srivastava" userId="9ca786a045148134" providerId="Windows Live" clId="Web-{E048613D-D7AF-4FAD-BD9F-3638C6A67ED2}" dt="2021-06-02T08:07:53.056" v="90"/>
          <ac:spMkLst>
            <pc:docMk/>
            <pc:sldMk cId="2212826047" sldId="549"/>
            <ac:spMk id="16" creationId="{B9E780F8-2452-4595-A281-E594BA83DB0D}"/>
          </ac:spMkLst>
        </pc:spChg>
        <pc:spChg chg="add">
          <ac:chgData name="Kshitij Srivastava" userId="9ca786a045148134" providerId="Windows Live" clId="Web-{E048613D-D7AF-4FAD-BD9F-3638C6A67ED2}" dt="2021-06-02T08:07:53.056" v="90"/>
          <ac:spMkLst>
            <pc:docMk/>
            <pc:sldMk cId="2212826047" sldId="549"/>
            <ac:spMk id="18" creationId="{A917F44A-7774-4C79-BEDC-0CC73C8C0E04}"/>
          </ac:spMkLst>
        </pc:spChg>
        <pc:picChg chg="add del">
          <ac:chgData name="Kshitij Srivastava" userId="9ca786a045148134" providerId="Windows Live" clId="Web-{E048613D-D7AF-4FAD-BD9F-3638C6A67ED2}" dt="2021-06-02T08:12:19.349" v="177"/>
          <ac:picMkLst>
            <pc:docMk/>
            <pc:sldMk cId="2212826047" sldId="549"/>
            <ac:picMk id="4" creationId="{08DBCABD-2F0D-4BE1-B1DD-058B3A73330B}"/>
          </ac:picMkLst>
        </pc:picChg>
        <pc:cxnChg chg="add">
          <ac:chgData name="Kshitij Srivastava" userId="9ca786a045148134" providerId="Windows Live" clId="Web-{E048613D-D7AF-4FAD-BD9F-3638C6A67ED2}" dt="2021-06-02T08:07:53.056" v="90"/>
          <ac:cxnSpMkLst>
            <pc:docMk/>
            <pc:sldMk cId="2212826047" sldId="549"/>
            <ac:cxnSpMk id="12" creationId="{F5486A9D-1265-4B57-91E6-68E666B978BC}"/>
          </ac:cxnSpMkLst>
        </pc:cxnChg>
        <pc:cxnChg chg="add">
          <ac:chgData name="Kshitij Srivastava" userId="9ca786a045148134" providerId="Windows Live" clId="Web-{E048613D-D7AF-4FAD-BD9F-3638C6A67ED2}" dt="2021-06-02T08:07:53.056" v="90"/>
          <ac:cxnSpMkLst>
            <pc:docMk/>
            <pc:sldMk cId="2212826047" sldId="549"/>
            <ac:cxnSpMk id="14" creationId="{E6E50488-8E5E-4E36-9763-092234CAED4A}"/>
          </ac:cxnSpMkLst>
        </pc:cxnChg>
      </pc:sldChg>
    </pc:docChg>
  </pc:docChgLst>
  <pc:docChgLst>
    <pc:chgData name="Kshitij Srivastava" userId="9ca786a045148134" providerId="Windows Live" clId="Web-{66943DAE-1B5A-4720-813A-066903972B8D}"/>
    <pc:docChg chg="addSld delSld modSld sldOrd">
      <pc:chgData name="Kshitij Srivastava" userId="9ca786a045148134" providerId="Windows Live" clId="Web-{66943DAE-1B5A-4720-813A-066903972B8D}" dt="2021-06-10T14:12:37.324" v="28"/>
      <pc:docMkLst>
        <pc:docMk/>
      </pc:docMkLst>
      <pc:sldChg chg="ord">
        <pc:chgData name="Kshitij Srivastava" userId="9ca786a045148134" providerId="Windows Live" clId="Web-{66943DAE-1B5A-4720-813A-066903972B8D}" dt="2021-06-10T13:58:33.699" v="8"/>
        <pc:sldMkLst>
          <pc:docMk/>
          <pc:sldMk cId="1356229264" sldId="266"/>
        </pc:sldMkLst>
      </pc:sldChg>
      <pc:sldChg chg="ord">
        <pc:chgData name="Kshitij Srivastava" userId="9ca786a045148134" providerId="Windows Live" clId="Web-{66943DAE-1B5A-4720-813A-066903972B8D}" dt="2021-06-10T14:02:41.094" v="24"/>
        <pc:sldMkLst>
          <pc:docMk/>
          <pc:sldMk cId="2564627666" sldId="282"/>
        </pc:sldMkLst>
      </pc:sldChg>
      <pc:sldChg chg="modSp">
        <pc:chgData name="Kshitij Srivastava" userId="9ca786a045148134" providerId="Windows Live" clId="Web-{66943DAE-1B5A-4720-813A-066903972B8D}" dt="2021-06-10T13:38:02.895" v="1" actId="1076"/>
        <pc:sldMkLst>
          <pc:docMk/>
          <pc:sldMk cId="3612928280" sldId="572"/>
        </pc:sldMkLst>
        <pc:spChg chg="mod">
          <ac:chgData name="Kshitij Srivastava" userId="9ca786a045148134" providerId="Windows Live" clId="Web-{66943DAE-1B5A-4720-813A-066903972B8D}" dt="2021-06-10T13:38:02.895" v="1" actId="1076"/>
          <ac:spMkLst>
            <pc:docMk/>
            <pc:sldMk cId="3612928280" sldId="572"/>
            <ac:spMk id="6" creationId="{76991F7C-C420-440B-AF37-7A724A942D01}"/>
          </ac:spMkLst>
        </pc:spChg>
      </pc:sldChg>
      <pc:sldChg chg="modSp">
        <pc:chgData name="Kshitij Srivastava" userId="9ca786a045148134" providerId="Windows Live" clId="Web-{66943DAE-1B5A-4720-813A-066903972B8D}" dt="2021-06-10T14:12:37.324" v="28"/>
        <pc:sldMkLst>
          <pc:docMk/>
          <pc:sldMk cId="2306705495" sldId="584"/>
        </pc:sldMkLst>
        <pc:picChg chg="mod">
          <ac:chgData name="Kshitij Srivastava" userId="9ca786a045148134" providerId="Windows Live" clId="Web-{66943DAE-1B5A-4720-813A-066903972B8D}" dt="2021-06-10T14:12:37.308" v="25"/>
          <ac:picMkLst>
            <pc:docMk/>
            <pc:sldMk cId="2306705495" sldId="584"/>
            <ac:picMk id="8" creationId="{D93580E8-05FD-4EB6-AFA8-60F44868F636}"/>
          </ac:picMkLst>
        </pc:picChg>
        <pc:picChg chg="mod">
          <ac:chgData name="Kshitij Srivastava" userId="9ca786a045148134" providerId="Windows Live" clId="Web-{66943DAE-1B5A-4720-813A-066903972B8D}" dt="2021-06-10T14:12:37.308" v="26"/>
          <ac:picMkLst>
            <pc:docMk/>
            <pc:sldMk cId="2306705495" sldId="584"/>
            <ac:picMk id="9" creationId="{C2F2EDB9-1AD9-4B4A-953A-0F22A6AC56AA}"/>
          </ac:picMkLst>
        </pc:picChg>
        <pc:picChg chg="mod">
          <ac:chgData name="Kshitij Srivastava" userId="9ca786a045148134" providerId="Windows Live" clId="Web-{66943DAE-1B5A-4720-813A-066903972B8D}" dt="2021-06-10T14:12:37.324" v="27"/>
          <ac:picMkLst>
            <pc:docMk/>
            <pc:sldMk cId="2306705495" sldId="584"/>
            <ac:picMk id="10" creationId="{BBFB720C-6F3D-4FD7-8E4C-02C3F3FF316D}"/>
          </ac:picMkLst>
        </pc:picChg>
        <pc:picChg chg="mod">
          <ac:chgData name="Kshitij Srivastava" userId="9ca786a045148134" providerId="Windows Live" clId="Web-{66943DAE-1B5A-4720-813A-066903972B8D}" dt="2021-06-10T14:12:37.324" v="28"/>
          <ac:picMkLst>
            <pc:docMk/>
            <pc:sldMk cId="2306705495" sldId="584"/>
            <ac:picMk id="11" creationId="{84545E2A-0FE5-4EC0-80B6-57646127D2A6}"/>
          </ac:picMkLst>
        </pc:picChg>
      </pc:sldChg>
      <pc:sldChg chg="delAnim">
        <pc:chgData name="Kshitij Srivastava" userId="9ca786a045148134" providerId="Windows Live" clId="Web-{66943DAE-1B5A-4720-813A-066903972B8D}" dt="2021-06-10T13:38:56.287" v="3"/>
        <pc:sldMkLst>
          <pc:docMk/>
          <pc:sldMk cId="1484578574" sldId="590"/>
        </pc:sldMkLst>
      </pc:sldChg>
      <pc:sldChg chg="delAnim">
        <pc:chgData name="Kshitij Srivastava" userId="9ca786a045148134" providerId="Windows Live" clId="Web-{66943DAE-1B5A-4720-813A-066903972B8D}" dt="2021-06-10T13:39:04.177" v="5"/>
        <pc:sldMkLst>
          <pc:docMk/>
          <pc:sldMk cId="1641629706" sldId="591"/>
        </pc:sldMkLst>
      </pc:sldChg>
      <pc:sldChg chg="delAnim">
        <pc:chgData name="Kshitij Srivastava" userId="9ca786a045148134" providerId="Windows Live" clId="Web-{66943DAE-1B5A-4720-813A-066903972B8D}" dt="2021-06-10T13:58:14.605" v="7"/>
        <pc:sldMkLst>
          <pc:docMk/>
          <pc:sldMk cId="1336948392" sldId="593"/>
        </pc:sldMkLst>
      </pc:sldChg>
      <pc:sldChg chg="delSp modSp add del replId">
        <pc:chgData name="Kshitij Srivastava" userId="9ca786a045148134" providerId="Windows Live" clId="Web-{66943DAE-1B5A-4720-813A-066903972B8D}" dt="2021-06-10T14:02:16.422" v="22"/>
        <pc:sldMkLst>
          <pc:docMk/>
          <pc:sldMk cId="1311292704" sldId="596"/>
        </pc:sldMkLst>
        <pc:spChg chg="del mod">
          <ac:chgData name="Kshitij Srivastava" userId="9ca786a045148134" providerId="Windows Live" clId="Web-{66943DAE-1B5A-4720-813A-066903972B8D}" dt="2021-06-10T14:02:12.640" v="21"/>
          <ac:spMkLst>
            <pc:docMk/>
            <pc:sldMk cId="1311292704" sldId="596"/>
            <ac:spMk id="4" creationId="{9F609E09-F629-427A-8722-E28A31EF04F9}"/>
          </ac:spMkLst>
        </pc:spChg>
      </pc:sldChg>
      <pc:sldChg chg="new del">
        <pc:chgData name="Kshitij Srivastava" userId="9ca786a045148134" providerId="Windows Live" clId="Web-{66943DAE-1B5A-4720-813A-066903972B8D}" dt="2021-06-10T13:59:49.903" v="10"/>
        <pc:sldMkLst>
          <pc:docMk/>
          <pc:sldMk cId="1622189497" sldId="596"/>
        </pc:sldMkLst>
      </pc:sldChg>
      <pc:sldChg chg="addSp modSp add replId">
        <pc:chgData name="Kshitij Srivastava" userId="9ca786a045148134" providerId="Windows Live" clId="Web-{66943DAE-1B5A-4720-813A-066903972B8D}" dt="2021-06-10T14:01:35.609" v="17" actId="1076"/>
        <pc:sldMkLst>
          <pc:docMk/>
          <pc:sldMk cId="775850584" sldId="597"/>
        </pc:sldMkLst>
        <pc:spChg chg="add mod">
          <ac:chgData name="Kshitij Srivastava" userId="9ca786a045148134" providerId="Windows Live" clId="Web-{66943DAE-1B5A-4720-813A-066903972B8D}" dt="2021-06-10T14:01:35.609" v="17" actId="1076"/>
          <ac:spMkLst>
            <pc:docMk/>
            <pc:sldMk cId="775850584" sldId="597"/>
            <ac:spMk id="3" creationId="{5D199841-6F23-4E1C-996D-BE9B8908B41F}"/>
          </ac:spMkLst>
        </pc:spChg>
        <pc:spChg chg="mod">
          <ac:chgData name="Kshitij Srivastava" userId="9ca786a045148134" providerId="Windows Live" clId="Web-{66943DAE-1B5A-4720-813A-066903972B8D}" dt="2021-06-10T14:00:43.764" v="14"/>
          <ac:spMkLst>
            <pc:docMk/>
            <pc:sldMk cId="775850584" sldId="597"/>
            <ac:spMk id="160" creationId="{9B45175C-3026-428F-A4D4-E69390E13433}"/>
          </ac:spMkLst>
        </pc:spChg>
      </pc:sldChg>
      <pc:sldChg chg="modSp add replId">
        <pc:chgData name="Kshitij Srivastava" userId="9ca786a045148134" providerId="Windows Live" clId="Web-{66943DAE-1B5A-4720-813A-066903972B8D}" dt="2021-06-10T14:01:53.968" v="20"/>
        <pc:sldMkLst>
          <pc:docMk/>
          <pc:sldMk cId="1589884346" sldId="598"/>
        </pc:sldMkLst>
        <pc:spChg chg="mod">
          <ac:chgData name="Kshitij Srivastava" userId="9ca786a045148134" providerId="Windows Live" clId="Web-{66943DAE-1B5A-4720-813A-066903972B8D}" dt="2021-06-10T14:01:45.109" v="19"/>
          <ac:spMkLst>
            <pc:docMk/>
            <pc:sldMk cId="1589884346" sldId="598"/>
            <ac:spMk id="162" creationId="{669F0BDE-B664-4128-8274-1FAFD108FF45}"/>
          </ac:spMkLst>
        </pc:spChg>
        <pc:spChg chg="mod">
          <ac:chgData name="Kshitij Srivastava" userId="9ca786a045148134" providerId="Windows Live" clId="Web-{66943DAE-1B5A-4720-813A-066903972B8D}" dt="2021-06-10T14:01:53.968" v="20"/>
          <ac:spMkLst>
            <pc:docMk/>
            <pc:sldMk cId="1589884346" sldId="598"/>
            <ac:spMk id="164" creationId="{3CC90670-2C57-464A-9CCF-1EEF1ADCBE6B}"/>
          </ac:spMkLst>
        </pc:spChg>
      </pc:sldChg>
      <pc:sldChg chg="add replId">
        <pc:chgData name="Kshitij Srivastava" userId="9ca786a045148134" providerId="Windows Live" clId="Web-{66943DAE-1B5A-4720-813A-066903972B8D}" dt="2021-06-10T14:02:37.578" v="23"/>
        <pc:sldMkLst>
          <pc:docMk/>
          <pc:sldMk cId="1452290401" sldId="599"/>
        </pc:sldMkLst>
      </pc:sldChg>
    </pc:docChg>
  </pc:docChgLst>
  <pc:docChgLst>
    <pc:chgData name="Kshitij Srivastava" userId="9ca786a045148134" providerId="Windows Live" clId="Web-{6C331AEF-A4C4-4237-A70A-0798DABF90B1}"/>
    <pc:docChg chg="addSld delSld modSld">
      <pc:chgData name="Kshitij Srivastava" userId="9ca786a045148134" providerId="Windows Live" clId="Web-{6C331AEF-A4C4-4237-A70A-0798DABF90B1}" dt="2021-05-07T15:42:32.649" v="642" actId="1076"/>
      <pc:docMkLst>
        <pc:docMk/>
      </pc:docMkLst>
      <pc:sldChg chg="addSp delSp modSp mod modClrScheme addAnim delAnim modAnim chgLayout">
        <pc:chgData name="Kshitij Srivastava" userId="9ca786a045148134" providerId="Windows Live" clId="Web-{6C331AEF-A4C4-4237-A70A-0798DABF90B1}" dt="2021-05-07T15:02:05.843" v="563"/>
        <pc:sldMkLst>
          <pc:docMk/>
          <pc:sldMk cId="635188140" sldId="260"/>
        </pc:sldMkLst>
        <pc:spChg chg="mod ord">
          <ac:chgData name="Kshitij Srivastava" userId="9ca786a045148134" providerId="Windows Live" clId="Web-{6C331AEF-A4C4-4237-A70A-0798DABF90B1}" dt="2021-05-07T14:13:17.948" v="26" actId="20577"/>
          <ac:spMkLst>
            <pc:docMk/>
            <pc:sldMk cId="635188140" sldId="260"/>
            <ac:spMk id="2" creationId="{4632F321-E973-4487-A6FA-6E36E79CA257}"/>
          </ac:spMkLst>
        </pc:spChg>
        <pc:spChg chg="del mod">
          <ac:chgData name="Kshitij Srivastava" userId="9ca786a045148134" providerId="Windows Live" clId="Web-{6C331AEF-A4C4-4237-A70A-0798DABF90B1}" dt="2021-05-07T14:12:50.838" v="24"/>
          <ac:spMkLst>
            <pc:docMk/>
            <pc:sldMk cId="635188140" sldId="260"/>
            <ac:spMk id="3" creationId="{BA9748C2-1475-4DFA-A3B0-926E2D5B7501}"/>
          </ac:spMkLst>
        </pc:spChg>
        <pc:spChg chg="add mod">
          <ac:chgData name="Kshitij Srivastava" userId="9ca786a045148134" providerId="Windows Live" clId="Web-{6C331AEF-A4C4-4237-A70A-0798DABF90B1}" dt="2021-05-07T14:56:22.370" v="519"/>
          <ac:spMkLst>
            <pc:docMk/>
            <pc:sldMk cId="635188140" sldId="260"/>
            <ac:spMk id="4" creationId="{321D2122-B57C-4432-94E6-0D3390BC50D6}"/>
          </ac:spMkLst>
        </pc:spChg>
        <pc:spChg chg="add mod">
          <ac:chgData name="Kshitij Srivastava" userId="9ca786a045148134" providerId="Windows Live" clId="Web-{6C331AEF-A4C4-4237-A70A-0798DABF90B1}" dt="2021-05-07T14:56:22.370" v="519"/>
          <ac:spMkLst>
            <pc:docMk/>
            <pc:sldMk cId="635188140" sldId="260"/>
            <ac:spMk id="5" creationId="{4C34A612-B422-4529-BD6D-3A80D1C992CE}"/>
          </ac:spMkLst>
        </pc:spChg>
        <pc:spChg chg="add mod">
          <ac:chgData name="Kshitij Srivastava" userId="9ca786a045148134" providerId="Windows Live" clId="Web-{6C331AEF-A4C4-4237-A70A-0798DABF90B1}" dt="2021-05-07T14:56:22.370" v="519"/>
          <ac:spMkLst>
            <pc:docMk/>
            <pc:sldMk cId="635188140" sldId="260"/>
            <ac:spMk id="6" creationId="{82019D62-826F-4E8C-B8D3-821EF2D01749}"/>
          </ac:spMkLst>
        </pc:spChg>
        <pc:spChg chg="add mod">
          <ac:chgData name="Kshitij Srivastava" userId="9ca786a045148134" providerId="Windows Live" clId="Web-{6C331AEF-A4C4-4237-A70A-0798DABF90B1}" dt="2021-05-07T14:56:22.370" v="519"/>
          <ac:spMkLst>
            <pc:docMk/>
            <pc:sldMk cId="635188140" sldId="260"/>
            <ac:spMk id="7" creationId="{FB1E597F-581E-4A79-9A13-0619B3DE3066}"/>
          </ac:spMkLst>
        </pc:spChg>
        <pc:spChg chg="add mod">
          <ac:chgData name="Kshitij Srivastava" userId="9ca786a045148134" providerId="Windows Live" clId="Web-{6C331AEF-A4C4-4237-A70A-0798DABF90B1}" dt="2021-05-07T14:56:22.370" v="519"/>
          <ac:spMkLst>
            <pc:docMk/>
            <pc:sldMk cId="635188140" sldId="260"/>
            <ac:spMk id="8" creationId="{4B3D0E63-FD71-4A97-9A92-1D35FF08011F}"/>
          </ac:spMkLst>
        </pc:spChg>
        <pc:spChg chg="add mod">
          <ac:chgData name="Kshitij Srivastava" userId="9ca786a045148134" providerId="Windows Live" clId="Web-{6C331AEF-A4C4-4237-A70A-0798DABF90B1}" dt="2021-05-07T14:56:22.370" v="519"/>
          <ac:spMkLst>
            <pc:docMk/>
            <pc:sldMk cId="635188140" sldId="260"/>
            <ac:spMk id="9" creationId="{5F728443-93D4-4CB0-9042-C024A59CFDEB}"/>
          </ac:spMkLst>
        </pc:spChg>
        <pc:spChg chg="add mod">
          <ac:chgData name="Kshitij Srivastava" userId="9ca786a045148134" providerId="Windows Live" clId="Web-{6C331AEF-A4C4-4237-A70A-0798DABF90B1}" dt="2021-05-07T14:56:22.370" v="519"/>
          <ac:spMkLst>
            <pc:docMk/>
            <pc:sldMk cId="635188140" sldId="260"/>
            <ac:spMk id="10" creationId="{946832E4-547F-4058-B5FA-4F53521E5F0C}"/>
          </ac:spMkLst>
        </pc:spChg>
        <pc:spChg chg="add del mod">
          <ac:chgData name="Kshitij Srivastava" userId="9ca786a045148134" providerId="Windows Live" clId="Web-{6C331AEF-A4C4-4237-A70A-0798DABF90B1}" dt="2021-05-07T14:49:20.443" v="490"/>
          <ac:spMkLst>
            <pc:docMk/>
            <pc:sldMk cId="635188140" sldId="260"/>
            <ac:spMk id="11" creationId="{C0552314-041C-4136-B39A-373B4170B6C4}"/>
          </ac:spMkLst>
        </pc:spChg>
        <pc:spChg chg="add del mod">
          <ac:chgData name="Kshitij Srivastava" userId="9ca786a045148134" providerId="Windows Live" clId="Web-{6C331AEF-A4C4-4237-A70A-0798DABF90B1}" dt="2021-05-07T14:49:22.740" v="491"/>
          <ac:spMkLst>
            <pc:docMk/>
            <pc:sldMk cId="635188140" sldId="260"/>
            <ac:spMk id="12" creationId="{25A09895-9B0E-4383-ABB8-795AA7581CC5}"/>
          </ac:spMkLst>
        </pc:spChg>
        <pc:cxnChg chg="add mod">
          <ac:chgData name="Kshitij Srivastava" userId="9ca786a045148134" providerId="Windows Live" clId="Web-{6C331AEF-A4C4-4237-A70A-0798DABF90B1}" dt="2021-05-07T15:00:26.513" v="540"/>
          <ac:cxnSpMkLst>
            <pc:docMk/>
            <pc:sldMk cId="635188140" sldId="260"/>
            <ac:cxnSpMk id="13" creationId="{9731466A-7956-46A3-AE85-E7811CBF3A9C}"/>
          </ac:cxnSpMkLst>
        </pc:cxnChg>
        <pc:cxnChg chg="add mod">
          <ac:chgData name="Kshitij Srivastava" userId="9ca786a045148134" providerId="Windows Live" clId="Web-{6C331AEF-A4C4-4237-A70A-0798DABF90B1}" dt="2021-05-07T15:00:42.482" v="544" actId="1076"/>
          <ac:cxnSpMkLst>
            <pc:docMk/>
            <pc:sldMk cId="635188140" sldId="260"/>
            <ac:cxnSpMk id="14" creationId="{46E3397F-E767-447E-817F-BC5E0857DF23}"/>
          </ac:cxnSpMkLst>
        </pc:cxnChg>
        <pc:cxnChg chg="add mod">
          <ac:chgData name="Kshitij Srivastava" userId="9ca786a045148134" providerId="Windows Live" clId="Web-{6C331AEF-A4C4-4237-A70A-0798DABF90B1}" dt="2021-05-07T15:00:47.140" v="545" actId="1076"/>
          <ac:cxnSpMkLst>
            <pc:docMk/>
            <pc:sldMk cId="635188140" sldId="260"/>
            <ac:cxnSpMk id="15" creationId="{4944A037-DAE7-4BB9-8B41-6ED6F8592D65}"/>
          </ac:cxnSpMkLst>
        </pc:cxnChg>
        <pc:cxnChg chg="add mod">
          <ac:chgData name="Kshitij Srivastava" userId="9ca786a045148134" providerId="Windows Live" clId="Web-{6C331AEF-A4C4-4237-A70A-0798DABF90B1}" dt="2021-05-07T15:00:26.592" v="543"/>
          <ac:cxnSpMkLst>
            <pc:docMk/>
            <pc:sldMk cId="635188140" sldId="260"/>
            <ac:cxnSpMk id="16" creationId="{DB1E5C2F-B8F1-405C-A97B-2B7533BF69C0}"/>
          </ac:cxnSpMkLst>
        </pc:cxnChg>
        <pc:cxnChg chg="add del mod">
          <ac:chgData name="Kshitij Srivastava" userId="9ca786a045148134" providerId="Windows Live" clId="Web-{6C331AEF-A4C4-4237-A70A-0798DABF90B1}" dt="2021-05-07T14:58:22.653" v="530"/>
          <ac:cxnSpMkLst>
            <pc:docMk/>
            <pc:sldMk cId="635188140" sldId="260"/>
            <ac:cxnSpMk id="17" creationId="{D6A2BA64-1D92-4639-BC6E-DC51E1B35066}"/>
          </ac:cxnSpMkLst>
        </pc:cxnChg>
        <pc:cxnChg chg="add mod">
          <ac:chgData name="Kshitij Srivastava" userId="9ca786a045148134" providerId="Windows Live" clId="Web-{6C331AEF-A4C4-4237-A70A-0798DABF90B1}" dt="2021-05-07T15:00:08.701" v="539" actId="14100"/>
          <ac:cxnSpMkLst>
            <pc:docMk/>
            <pc:sldMk cId="635188140" sldId="260"/>
            <ac:cxnSpMk id="18" creationId="{4678EDB6-BE75-4FA1-A551-D25983446F61}"/>
          </ac:cxnSpMkLst>
        </pc:cxnChg>
        <pc:cxnChg chg="add mod">
          <ac:chgData name="Kshitij Srivastava" userId="9ca786a045148134" providerId="Windows Live" clId="Web-{6C331AEF-A4C4-4237-A70A-0798DABF90B1}" dt="2021-05-07T15:01:11.123" v="548" actId="1076"/>
          <ac:cxnSpMkLst>
            <pc:docMk/>
            <pc:sldMk cId="635188140" sldId="260"/>
            <ac:cxnSpMk id="19" creationId="{7BBCDAB1-10AD-4F56-AFCF-A299BB405CC6}"/>
          </ac:cxnSpMkLst>
        </pc:cxnChg>
      </pc:sldChg>
      <pc:sldChg chg="modSp">
        <pc:chgData name="Kshitij Srivastava" userId="9ca786a045148134" providerId="Windows Live" clId="Web-{6C331AEF-A4C4-4237-A70A-0798DABF90B1}" dt="2021-05-07T15:04:47.235" v="565" actId="20577"/>
        <pc:sldMkLst>
          <pc:docMk/>
          <pc:sldMk cId="992845876" sldId="264"/>
        </pc:sldMkLst>
        <pc:spChg chg="mod">
          <ac:chgData name="Kshitij Srivastava" userId="9ca786a045148134" providerId="Windows Live" clId="Web-{6C331AEF-A4C4-4237-A70A-0798DABF90B1}" dt="2021-05-07T15:04:47.235" v="565" actId="20577"/>
          <ac:spMkLst>
            <pc:docMk/>
            <pc:sldMk cId="992845876" sldId="264"/>
            <ac:spMk id="2" creationId="{48EF4B3F-036A-4917-8833-A81CEF183752}"/>
          </ac:spMkLst>
        </pc:spChg>
      </pc:sldChg>
      <pc:sldChg chg="del">
        <pc:chgData name="Kshitij Srivastava" userId="9ca786a045148134" providerId="Windows Live" clId="Web-{6C331AEF-A4C4-4237-A70A-0798DABF90B1}" dt="2021-05-07T15:03:46.047" v="564"/>
        <pc:sldMkLst>
          <pc:docMk/>
          <pc:sldMk cId="1495760553" sldId="267"/>
        </pc:sldMkLst>
      </pc:sldChg>
      <pc:sldChg chg="modSp">
        <pc:chgData name="Kshitij Srivastava" userId="9ca786a045148134" providerId="Windows Live" clId="Web-{6C331AEF-A4C4-4237-A70A-0798DABF90B1}" dt="2021-05-07T15:04:50.704" v="567" actId="20577"/>
        <pc:sldMkLst>
          <pc:docMk/>
          <pc:sldMk cId="4089416303" sldId="268"/>
        </pc:sldMkLst>
        <pc:spChg chg="mod">
          <ac:chgData name="Kshitij Srivastava" userId="9ca786a045148134" providerId="Windows Live" clId="Web-{6C331AEF-A4C4-4237-A70A-0798DABF90B1}" dt="2021-05-07T15:04:50.704" v="567" actId="20577"/>
          <ac:spMkLst>
            <pc:docMk/>
            <pc:sldMk cId="4089416303" sldId="268"/>
            <ac:spMk id="2" creationId="{48EF4B3F-036A-4917-8833-A81CEF183752}"/>
          </ac:spMkLst>
        </pc:spChg>
      </pc:sldChg>
      <pc:sldChg chg="modSp">
        <pc:chgData name="Kshitij Srivastava" userId="9ca786a045148134" providerId="Windows Live" clId="Web-{6C331AEF-A4C4-4237-A70A-0798DABF90B1}" dt="2021-05-07T15:39:19.508" v="631" actId="1076"/>
        <pc:sldMkLst>
          <pc:docMk/>
          <pc:sldMk cId="141184844" sldId="293"/>
        </pc:sldMkLst>
        <pc:spChg chg="mod">
          <ac:chgData name="Kshitij Srivastava" userId="9ca786a045148134" providerId="Windows Live" clId="Web-{6C331AEF-A4C4-4237-A70A-0798DABF90B1}" dt="2021-05-07T15:39:09.289" v="630" actId="1076"/>
          <ac:spMkLst>
            <pc:docMk/>
            <pc:sldMk cId="141184844" sldId="293"/>
            <ac:spMk id="65" creationId="{0BC21227-83D3-4480-B062-2D17047D648F}"/>
          </ac:spMkLst>
        </pc:spChg>
        <pc:cxnChg chg="mod">
          <ac:chgData name="Kshitij Srivastava" userId="9ca786a045148134" providerId="Windows Live" clId="Web-{6C331AEF-A4C4-4237-A70A-0798DABF90B1}" dt="2021-05-07T15:39:19.508" v="631" actId="1076"/>
          <ac:cxnSpMkLst>
            <pc:docMk/>
            <pc:sldMk cId="141184844" sldId="293"/>
            <ac:cxnSpMk id="16" creationId="{0823AE93-0AB3-40C3-A50B-14136CB34E3D}"/>
          </ac:cxnSpMkLst>
        </pc:cxnChg>
      </pc:sldChg>
      <pc:sldChg chg="addAnim delAnim modAnim">
        <pc:chgData name="Kshitij Srivastava" userId="9ca786a045148134" providerId="Windows Live" clId="Web-{6C331AEF-A4C4-4237-A70A-0798DABF90B1}" dt="2021-05-07T15:41:16.367" v="634"/>
        <pc:sldMkLst>
          <pc:docMk/>
          <pc:sldMk cId="3228801404" sldId="298"/>
        </pc:sldMkLst>
      </pc:sldChg>
      <pc:sldChg chg="modSp">
        <pc:chgData name="Kshitij Srivastava" userId="9ca786a045148134" providerId="Windows Live" clId="Web-{6C331AEF-A4C4-4237-A70A-0798DABF90B1}" dt="2021-05-07T15:42:32.649" v="642" actId="1076"/>
        <pc:sldMkLst>
          <pc:docMk/>
          <pc:sldMk cId="446092290" sldId="301"/>
        </pc:sldMkLst>
        <pc:cxnChg chg="mod">
          <ac:chgData name="Kshitij Srivastava" userId="9ca786a045148134" providerId="Windows Live" clId="Web-{6C331AEF-A4C4-4237-A70A-0798DABF90B1}" dt="2021-05-07T15:42:32.649" v="642" actId="1076"/>
          <ac:cxnSpMkLst>
            <pc:docMk/>
            <pc:sldMk cId="446092290" sldId="301"/>
            <ac:cxnSpMk id="22" creationId="{B3C95A56-B47D-40AC-92AF-D939561D9AAE}"/>
          </ac:cxnSpMkLst>
        </pc:cxnChg>
      </pc:sldChg>
      <pc:sldChg chg="modSp">
        <pc:chgData name="Kshitij Srivastava" userId="9ca786a045148134" providerId="Windows Live" clId="Web-{6C331AEF-A4C4-4237-A70A-0798DABF90B1}" dt="2021-05-07T15:05:47.486" v="578" actId="1076"/>
        <pc:sldMkLst>
          <pc:docMk/>
          <pc:sldMk cId="3354036820" sldId="307"/>
        </pc:sldMkLst>
        <pc:spChg chg="mod">
          <ac:chgData name="Kshitij Srivastava" userId="9ca786a045148134" providerId="Windows Live" clId="Web-{6C331AEF-A4C4-4237-A70A-0798DABF90B1}" dt="2021-05-07T15:05:47.408" v="569" actId="1076"/>
          <ac:spMkLst>
            <pc:docMk/>
            <pc:sldMk cId="3354036820" sldId="307"/>
            <ac:spMk id="3" creationId="{235471D2-D37A-4E60-A355-9F7E9333828B}"/>
          </ac:spMkLst>
        </pc:spChg>
        <pc:spChg chg="mod">
          <ac:chgData name="Kshitij Srivastava" userId="9ca786a045148134" providerId="Windows Live" clId="Web-{6C331AEF-A4C4-4237-A70A-0798DABF90B1}" dt="2021-05-07T15:05:47.392" v="568" actId="1076"/>
          <ac:spMkLst>
            <pc:docMk/>
            <pc:sldMk cId="3354036820" sldId="307"/>
            <ac:spMk id="5" creationId="{301113FA-260A-4B9B-A70F-321F6BD10D36}"/>
          </ac:spMkLst>
        </pc:spChg>
        <pc:spChg chg="mod">
          <ac:chgData name="Kshitij Srivastava" userId="9ca786a045148134" providerId="Windows Live" clId="Web-{6C331AEF-A4C4-4237-A70A-0798DABF90B1}" dt="2021-05-07T15:05:47.424" v="571" actId="1076"/>
          <ac:spMkLst>
            <pc:docMk/>
            <pc:sldMk cId="3354036820" sldId="307"/>
            <ac:spMk id="6" creationId="{845F9E69-3AD0-453D-AC30-0911E8E3A470}"/>
          </ac:spMkLst>
        </pc:spChg>
        <pc:spChg chg="mod">
          <ac:chgData name="Kshitij Srivastava" userId="9ca786a045148134" providerId="Windows Live" clId="Web-{6C331AEF-A4C4-4237-A70A-0798DABF90B1}" dt="2021-05-07T15:05:47.439" v="573" actId="1076"/>
          <ac:spMkLst>
            <pc:docMk/>
            <pc:sldMk cId="3354036820" sldId="307"/>
            <ac:spMk id="8" creationId="{3833BA57-0204-48D9-A72A-4A5B8E0A2175}"/>
          </ac:spMkLst>
        </pc:spChg>
        <pc:spChg chg="mod">
          <ac:chgData name="Kshitij Srivastava" userId="9ca786a045148134" providerId="Windows Live" clId="Web-{6C331AEF-A4C4-4237-A70A-0798DABF90B1}" dt="2021-05-07T15:05:47.486" v="578" actId="1076"/>
          <ac:spMkLst>
            <pc:docMk/>
            <pc:sldMk cId="3354036820" sldId="307"/>
            <ac:spMk id="15" creationId="{7CF58E39-76B7-4B86-9CA8-C63E41D8FDFB}"/>
          </ac:spMkLst>
        </pc:spChg>
        <pc:cxnChg chg="mod">
          <ac:chgData name="Kshitij Srivastava" userId="9ca786a045148134" providerId="Windows Live" clId="Web-{6C331AEF-A4C4-4237-A70A-0798DABF90B1}" dt="2021-05-07T15:05:47.408" v="570" actId="1076"/>
          <ac:cxnSpMkLst>
            <pc:docMk/>
            <pc:sldMk cId="3354036820" sldId="307"/>
            <ac:cxnSpMk id="4" creationId="{8E77C3CD-1B9C-49A7-9B8A-AD32F8E032A3}"/>
          </ac:cxnSpMkLst>
        </pc:cxnChg>
        <pc:cxnChg chg="mod">
          <ac:chgData name="Kshitij Srivastava" userId="9ca786a045148134" providerId="Windows Live" clId="Web-{6C331AEF-A4C4-4237-A70A-0798DABF90B1}" dt="2021-05-07T15:05:47.424" v="572" actId="1076"/>
          <ac:cxnSpMkLst>
            <pc:docMk/>
            <pc:sldMk cId="3354036820" sldId="307"/>
            <ac:cxnSpMk id="7" creationId="{065533B6-B2F8-45F0-9807-1D7FEBD869CE}"/>
          </ac:cxnSpMkLst>
        </pc:cxnChg>
        <pc:cxnChg chg="mod">
          <ac:chgData name="Kshitij Srivastava" userId="9ca786a045148134" providerId="Windows Live" clId="Web-{6C331AEF-A4C4-4237-A70A-0798DABF90B1}" dt="2021-05-07T15:05:47.455" v="574" actId="1076"/>
          <ac:cxnSpMkLst>
            <pc:docMk/>
            <pc:sldMk cId="3354036820" sldId="307"/>
            <ac:cxnSpMk id="9" creationId="{6A7F8606-5344-4469-B5A2-62F7AC8AEB08}"/>
          </ac:cxnSpMkLst>
        </pc:cxnChg>
        <pc:cxnChg chg="mod">
          <ac:chgData name="Kshitij Srivastava" userId="9ca786a045148134" providerId="Windows Live" clId="Web-{6C331AEF-A4C4-4237-A70A-0798DABF90B1}" dt="2021-05-07T15:05:47.455" v="575" actId="1076"/>
          <ac:cxnSpMkLst>
            <pc:docMk/>
            <pc:sldMk cId="3354036820" sldId="307"/>
            <ac:cxnSpMk id="10" creationId="{FA69BF3F-AC54-496B-9864-833CA8BD2BD0}"/>
          </ac:cxnSpMkLst>
        </pc:cxnChg>
        <pc:cxnChg chg="mod">
          <ac:chgData name="Kshitij Srivastava" userId="9ca786a045148134" providerId="Windows Live" clId="Web-{6C331AEF-A4C4-4237-A70A-0798DABF90B1}" dt="2021-05-07T15:05:47.470" v="576" actId="1076"/>
          <ac:cxnSpMkLst>
            <pc:docMk/>
            <pc:sldMk cId="3354036820" sldId="307"/>
            <ac:cxnSpMk id="11" creationId="{0441B557-7299-41D3-944A-7C83DDDE3321}"/>
          </ac:cxnSpMkLst>
        </pc:cxnChg>
        <pc:cxnChg chg="mod">
          <ac:chgData name="Kshitij Srivastava" userId="9ca786a045148134" providerId="Windows Live" clId="Web-{6C331AEF-A4C4-4237-A70A-0798DABF90B1}" dt="2021-05-07T15:05:47.470" v="577" actId="1076"/>
          <ac:cxnSpMkLst>
            <pc:docMk/>
            <pc:sldMk cId="3354036820" sldId="307"/>
            <ac:cxnSpMk id="12" creationId="{B25FD4E2-14E4-4EAB-A4CC-B2FE5C589E7A}"/>
          </ac:cxnSpMkLst>
        </pc:cxnChg>
      </pc:sldChg>
      <pc:sldChg chg="addSp modSp new mod modClrScheme chgLayout">
        <pc:chgData name="Kshitij Srivastava" userId="9ca786a045148134" providerId="Windows Live" clId="Web-{6C331AEF-A4C4-4237-A70A-0798DABF90B1}" dt="2021-05-07T14:48:41.286" v="486"/>
        <pc:sldMkLst>
          <pc:docMk/>
          <pc:sldMk cId="254616544" sldId="312"/>
        </pc:sldMkLst>
        <pc:spChg chg="mod ord">
          <ac:chgData name="Kshitij Srivastava" userId="9ca786a045148134" providerId="Windows Live" clId="Web-{6C331AEF-A4C4-4237-A70A-0798DABF90B1}" dt="2021-05-07T14:42:06.422" v="389" actId="20577"/>
          <ac:spMkLst>
            <pc:docMk/>
            <pc:sldMk cId="254616544" sldId="312"/>
            <ac:spMk id="2" creationId="{B7005E83-BE3F-4038-930A-CA551F9A4658}"/>
          </ac:spMkLst>
        </pc:spChg>
        <pc:spChg chg="add mod ord">
          <ac:chgData name="Kshitij Srivastava" userId="9ca786a045148134" providerId="Windows Live" clId="Web-{6C331AEF-A4C4-4237-A70A-0798DABF90B1}" dt="2021-05-07T14:47:12.644" v="468" actId="20577"/>
          <ac:spMkLst>
            <pc:docMk/>
            <pc:sldMk cId="254616544" sldId="312"/>
            <ac:spMk id="3" creationId="{E45611DA-06CB-48D9-A10B-A6CBA71D78DF}"/>
          </ac:spMkLst>
        </pc:spChg>
        <pc:spChg chg="add mod">
          <ac:chgData name="Kshitij Srivastava" userId="9ca786a045148134" providerId="Windows Live" clId="Web-{6C331AEF-A4C4-4237-A70A-0798DABF90B1}" dt="2021-05-07T14:48:41.286" v="486"/>
          <ac:spMkLst>
            <pc:docMk/>
            <pc:sldMk cId="254616544" sldId="312"/>
            <ac:spMk id="4" creationId="{E1E0091D-DF58-4453-B9AD-40498D5DF86D}"/>
          </ac:spMkLst>
        </pc:spChg>
      </pc:sldChg>
      <pc:sldChg chg="addSp delSp modSp new">
        <pc:chgData name="Kshitij Srivastava" userId="9ca786a045148134" providerId="Windows Live" clId="Web-{6C331AEF-A4C4-4237-A70A-0798DABF90B1}" dt="2021-05-07T15:34:28.086" v="626" actId="1076"/>
        <pc:sldMkLst>
          <pc:docMk/>
          <pc:sldMk cId="1518829922" sldId="313"/>
        </pc:sldMkLst>
        <pc:spChg chg="add mod">
          <ac:chgData name="Kshitij Srivastava" userId="9ca786a045148134" providerId="Windows Live" clId="Web-{6C331AEF-A4C4-4237-A70A-0798DABF90B1}" dt="2021-05-07T15:33:21.852" v="613" actId="1076"/>
          <ac:spMkLst>
            <pc:docMk/>
            <pc:sldMk cId="1518829922" sldId="313"/>
            <ac:spMk id="2" creationId="{1F88EA2C-963E-4E38-BC5F-F00E90060E06}"/>
          </ac:spMkLst>
        </pc:spChg>
        <pc:spChg chg="add mod ord">
          <ac:chgData name="Kshitij Srivastava" userId="9ca786a045148134" providerId="Windows Live" clId="Web-{6C331AEF-A4C4-4237-A70A-0798DABF90B1}" dt="2021-05-07T15:34:17.258" v="624" actId="1076"/>
          <ac:spMkLst>
            <pc:docMk/>
            <pc:sldMk cId="1518829922" sldId="313"/>
            <ac:spMk id="3" creationId="{D8385149-CEED-4C96-8874-26ACE6DCA768}"/>
          </ac:spMkLst>
        </pc:spChg>
        <pc:spChg chg="add mod">
          <ac:chgData name="Kshitij Srivastava" userId="9ca786a045148134" providerId="Windows Live" clId="Web-{6C331AEF-A4C4-4237-A70A-0798DABF90B1}" dt="2021-05-07T15:34:28.086" v="626" actId="1076"/>
          <ac:spMkLst>
            <pc:docMk/>
            <pc:sldMk cId="1518829922" sldId="313"/>
            <ac:spMk id="5" creationId="{0312D783-B25F-4CAB-988F-3500166AEAD2}"/>
          </ac:spMkLst>
        </pc:spChg>
        <pc:spChg chg="add del mod">
          <ac:chgData name="Kshitij Srivastava" userId="9ca786a045148134" providerId="Windows Live" clId="Web-{6C331AEF-A4C4-4237-A70A-0798DABF90B1}" dt="2021-05-07T15:34:23.086" v="625"/>
          <ac:spMkLst>
            <pc:docMk/>
            <pc:sldMk cId="1518829922" sldId="313"/>
            <ac:spMk id="6" creationId="{55299292-4B58-4C22-BEF9-E1173D5FE728}"/>
          </ac:spMkLst>
        </pc:spChg>
        <pc:picChg chg="add del mod">
          <ac:chgData name="Kshitij Srivastava" userId="9ca786a045148134" providerId="Windows Live" clId="Web-{6C331AEF-A4C4-4237-A70A-0798DABF90B1}" dt="2021-05-07T15:13:27.835" v="594"/>
          <ac:picMkLst>
            <pc:docMk/>
            <pc:sldMk cId="1518829922" sldId="313"/>
            <ac:picMk id="2" creationId="{F3F288C0-59D7-4C35-8A5A-7B0756172841}"/>
          </ac:picMkLst>
        </pc:picChg>
        <pc:picChg chg="add mod">
          <ac:chgData name="Kshitij Srivastava" userId="9ca786a045148134" providerId="Windows Live" clId="Web-{6C331AEF-A4C4-4237-A70A-0798DABF90B1}" dt="2021-05-07T15:14:33.274" v="599" actId="1076"/>
          <ac:picMkLst>
            <pc:docMk/>
            <pc:sldMk cId="1518829922" sldId="313"/>
            <ac:picMk id="4" creationId="{EA4A6FF0-66B9-46E6-94B0-E6E636274534}"/>
          </ac:picMkLst>
        </pc:picChg>
      </pc:sldChg>
      <pc:sldChg chg="delSp add replId">
        <pc:chgData name="Kshitij Srivastava" userId="9ca786a045148134" providerId="Windows Live" clId="Web-{6C331AEF-A4C4-4237-A70A-0798DABF90B1}" dt="2021-05-07T15:41:47.274" v="641"/>
        <pc:sldMkLst>
          <pc:docMk/>
          <pc:sldMk cId="1166413040" sldId="314"/>
        </pc:sldMkLst>
        <pc:spChg chg="del">
          <ac:chgData name="Kshitij Srivastava" userId="9ca786a045148134" providerId="Windows Live" clId="Web-{6C331AEF-A4C4-4237-A70A-0798DABF90B1}" dt="2021-05-07T15:41:47.274" v="640"/>
          <ac:spMkLst>
            <pc:docMk/>
            <pc:sldMk cId="1166413040" sldId="314"/>
            <ac:spMk id="26" creationId="{78DAC625-00C5-4955-8A8E-970FC6B1E551}"/>
          </ac:spMkLst>
        </pc:spChg>
        <pc:spChg chg="del">
          <ac:chgData name="Kshitij Srivastava" userId="9ca786a045148134" providerId="Windows Live" clId="Web-{6C331AEF-A4C4-4237-A70A-0798DABF90B1}" dt="2021-05-07T15:41:47.274" v="639"/>
          <ac:spMkLst>
            <pc:docMk/>
            <pc:sldMk cId="1166413040" sldId="314"/>
            <ac:spMk id="27" creationId="{01F8063A-ECA1-465B-824E-D38F3B912A8F}"/>
          </ac:spMkLst>
        </pc:spChg>
        <pc:spChg chg="del">
          <ac:chgData name="Kshitij Srivastava" userId="9ca786a045148134" providerId="Windows Live" clId="Web-{6C331AEF-A4C4-4237-A70A-0798DABF90B1}" dt="2021-05-07T15:41:47.258" v="637"/>
          <ac:spMkLst>
            <pc:docMk/>
            <pc:sldMk cId="1166413040" sldId="314"/>
            <ac:spMk id="113" creationId="{FE092AD1-9FED-4468-8702-788620D7A8F2}"/>
          </ac:spMkLst>
        </pc:spChg>
        <pc:spChg chg="del">
          <ac:chgData name="Kshitij Srivastava" userId="9ca786a045148134" providerId="Windows Live" clId="Web-{6C331AEF-A4C4-4237-A70A-0798DABF90B1}" dt="2021-05-07T15:41:47.258" v="636"/>
          <ac:spMkLst>
            <pc:docMk/>
            <pc:sldMk cId="1166413040" sldId="314"/>
            <ac:spMk id="114" creationId="{2764AA40-D7BE-444D-81E2-0E1B39B46BA1}"/>
          </ac:spMkLst>
        </pc:spChg>
        <pc:cxnChg chg="del">
          <ac:chgData name="Kshitij Srivastava" userId="9ca786a045148134" providerId="Windows Live" clId="Web-{6C331AEF-A4C4-4237-A70A-0798DABF90B1}" dt="2021-05-07T15:41:47.274" v="641"/>
          <ac:cxnSpMkLst>
            <pc:docMk/>
            <pc:sldMk cId="1166413040" sldId="314"/>
            <ac:cxnSpMk id="9" creationId="{B63B3874-2A49-434F-A3B4-B5E29F465263}"/>
          </ac:cxnSpMkLst>
        </pc:cxnChg>
        <pc:cxnChg chg="del">
          <ac:chgData name="Kshitij Srivastava" userId="9ca786a045148134" providerId="Windows Live" clId="Web-{6C331AEF-A4C4-4237-A70A-0798DABF90B1}" dt="2021-05-07T15:41:47.274" v="638"/>
          <ac:cxnSpMkLst>
            <pc:docMk/>
            <pc:sldMk cId="1166413040" sldId="314"/>
            <ac:cxnSpMk id="112" creationId="{2E2E824A-C4E2-4F4A-8AE5-017BB8175528}"/>
          </ac:cxnSpMkLst>
        </pc:cxnChg>
      </pc:sldChg>
    </pc:docChg>
  </pc:docChgLst>
  <pc:docChgLst>
    <pc:chgData name="Kshitij Srivastava" userId="9ca786a045148134" providerId="Windows Live" clId="Web-{ED7654B4-FD6D-4493-BF71-46C0606BD0D1}"/>
    <pc:docChg chg="addSld modSld">
      <pc:chgData name="Kshitij Srivastava" userId="9ca786a045148134" providerId="Windows Live" clId="Web-{ED7654B4-FD6D-4493-BF71-46C0606BD0D1}" dt="2021-05-29T11:50:54.443" v="237" actId="20577"/>
      <pc:docMkLst>
        <pc:docMk/>
      </pc:docMkLst>
      <pc:sldChg chg="delSp modSp">
        <pc:chgData name="Kshitij Srivastava" userId="9ca786a045148134" providerId="Windows Live" clId="Web-{ED7654B4-FD6D-4493-BF71-46C0606BD0D1}" dt="2021-05-29T11:19:27.825" v="123"/>
        <pc:sldMkLst>
          <pc:docMk/>
          <pc:sldMk cId="1486596038" sldId="370"/>
        </pc:sldMkLst>
        <pc:spChg chg="mod">
          <ac:chgData name="Kshitij Srivastava" userId="9ca786a045148134" providerId="Windows Live" clId="Web-{ED7654B4-FD6D-4493-BF71-46C0606BD0D1}" dt="2021-05-29T11:19:13.216" v="122" actId="14100"/>
          <ac:spMkLst>
            <pc:docMk/>
            <pc:sldMk cId="1486596038" sldId="370"/>
            <ac:spMk id="2" creationId="{DB0C1F58-38E8-48C8-94CA-C9982685A4B6}"/>
          </ac:spMkLst>
        </pc:spChg>
        <pc:spChg chg="mod">
          <ac:chgData name="Kshitij Srivastava" userId="9ca786a045148134" providerId="Windows Live" clId="Web-{ED7654B4-FD6D-4493-BF71-46C0606BD0D1}" dt="2021-05-29T11:18:45.903" v="119" actId="20577"/>
          <ac:spMkLst>
            <pc:docMk/>
            <pc:sldMk cId="1486596038" sldId="370"/>
            <ac:spMk id="3" creationId="{DC19F07C-4F11-4069-86A6-C85977B9DC48}"/>
          </ac:spMkLst>
        </pc:spChg>
        <pc:picChg chg="del">
          <ac:chgData name="Kshitij Srivastava" userId="9ca786a045148134" providerId="Windows Live" clId="Web-{ED7654B4-FD6D-4493-BF71-46C0606BD0D1}" dt="2021-05-29T11:19:27.825" v="123"/>
          <ac:picMkLst>
            <pc:docMk/>
            <pc:sldMk cId="1486596038" sldId="370"/>
            <ac:picMk id="5" creationId="{883FD30B-5620-42F6-AD3E-C256B4B15D8E}"/>
          </ac:picMkLst>
        </pc:picChg>
      </pc:sldChg>
      <pc:sldChg chg="addSp modSp addAnim modAnim">
        <pc:chgData name="Kshitij Srivastava" userId="9ca786a045148134" providerId="Windows Live" clId="Web-{ED7654B4-FD6D-4493-BF71-46C0606BD0D1}" dt="2021-05-29T10:59:37.283" v="73" actId="1076"/>
        <pc:sldMkLst>
          <pc:docMk/>
          <pc:sldMk cId="2964454641" sldId="386"/>
        </pc:sldMkLst>
        <pc:spChg chg="mod">
          <ac:chgData name="Kshitij Srivastava" userId="9ca786a045148134" providerId="Windows Live" clId="Web-{ED7654B4-FD6D-4493-BF71-46C0606BD0D1}" dt="2021-05-29T10:58:46.064" v="57" actId="1076"/>
          <ac:spMkLst>
            <pc:docMk/>
            <pc:sldMk cId="2964454641" sldId="386"/>
            <ac:spMk id="6" creationId="{4AC6A839-BE7F-4AA8-934C-5521CC1DE7E6}"/>
          </ac:spMkLst>
        </pc:spChg>
        <pc:spChg chg="mod">
          <ac:chgData name="Kshitij Srivastava" userId="9ca786a045148134" providerId="Windows Live" clId="Web-{ED7654B4-FD6D-4493-BF71-46C0606BD0D1}" dt="2021-05-29T10:58:49.705" v="58" actId="1076"/>
          <ac:spMkLst>
            <pc:docMk/>
            <pc:sldMk cId="2964454641" sldId="386"/>
            <ac:spMk id="8" creationId="{27D83B44-6D10-4CB6-A33E-76AFF0069AFF}"/>
          </ac:spMkLst>
        </pc:spChg>
        <pc:spChg chg="add mod">
          <ac:chgData name="Kshitij Srivastava" userId="9ca786a045148134" providerId="Windows Live" clId="Web-{ED7654B4-FD6D-4493-BF71-46C0606BD0D1}" dt="2021-05-29T10:59:29.533" v="69" actId="1076"/>
          <ac:spMkLst>
            <pc:docMk/>
            <pc:sldMk cId="2964454641" sldId="386"/>
            <ac:spMk id="12" creationId="{0E9C92FE-4410-4463-B2F3-95044CD388B8}"/>
          </ac:spMkLst>
        </pc:spChg>
        <pc:spChg chg="add mod">
          <ac:chgData name="Kshitij Srivastava" userId="9ca786a045148134" providerId="Windows Live" clId="Web-{ED7654B4-FD6D-4493-BF71-46C0606BD0D1}" dt="2021-05-29T10:59:37.283" v="73" actId="1076"/>
          <ac:spMkLst>
            <pc:docMk/>
            <pc:sldMk cId="2964454641" sldId="386"/>
            <ac:spMk id="14" creationId="{C266B316-C8FE-4193-97EC-FF1C7C417EFF}"/>
          </ac:spMkLst>
        </pc:spChg>
        <pc:picChg chg="mod">
          <ac:chgData name="Kshitij Srivastava" userId="9ca786a045148134" providerId="Windows Live" clId="Web-{ED7654B4-FD6D-4493-BF71-46C0606BD0D1}" dt="2021-05-29T10:59:00.783" v="63" actId="1076"/>
          <ac:picMkLst>
            <pc:docMk/>
            <pc:sldMk cId="2964454641" sldId="386"/>
            <ac:picMk id="3" creationId="{BB638F03-C84C-4000-A6F4-7ED2CB42C5DD}"/>
          </ac:picMkLst>
        </pc:picChg>
        <pc:picChg chg="mod">
          <ac:chgData name="Kshitij Srivastava" userId="9ca786a045148134" providerId="Windows Live" clId="Web-{ED7654B4-FD6D-4493-BF71-46C0606BD0D1}" dt="2021-05-29T10:56:35.313" v="28" actId="1076"/>
          <ac:picMkLst>
            <pc:docMk/>
            <pc:sldMk cId="2964454641" sldId="386"/>
            <ac:picMk id="5" creationId="{04B15DBB-E27B-4E9E-AC3A-3B3EC6D55B91}"/>
          </ac:picMkLst>
        </pc:picChg>
        <pc:picChg chg="add mod">
          <ac:chgData name="Kshitij Srivastava" userId="9ca786a045148134" providerId="Windows Live" clId="Web-{ED7654B4-FD6D-4493-BF71-46C0606BD0D1}" dt="2021-05-29T10:58:55.861" v="62" actId="1076"/>
          <ac:picMkLst>
            <pc:docMk/>
            <pc:sldMk cId="2964454641" sldId="386"/>
            <ac:picMk id="11" creationId="{EDB9207A-44C9-420E-87BB-DAE7D0E6D271}"/>
          </ac:picMkLst>
        </pc:picChg>
        <pc:cxnChg chg="mod">
          <ac:chgData name="Kshitij Srivastava" userId="9ca786a045148134" providerId="Windows Live" clId="Web-{ED7654B4-FD6D-4493-BF71-46C0606BD0D1}" dt="2021-05-29T10:58:40.205" v="55" actId="1076"/>
          <ac:cxnSpMkLst>
            <pc:docMk/>
            <pc:sldMk cId="2964454641" sldId="386"/>
            <ac:cxnSpMk id="7" creationId="{1F9829AE-7159-48A4-9F2C-9E82EC667523}"/>
          </ac:cxnSpMkLst>
        </pc:cxnChg>
        <pc:cxnChg chg="add mod">
          <ac:chgData name="Kshitij Srivastava" userId="9ca786a045148134" providerId="Windows Live" clId="Web-{ED7654B4-FD6D-4493-BF71-46C0606BD0D1}" dt="2021-05-29T10:58:51.830" v="59" actId="1076"/>
          <ac:cxnSpMkLst>
            <pc:docMk/>
            <pc:sldMk cId="2964454641" sldId="386"/>
            <ac:cxnSpMk id="9" creationId="{E456F112-74ED-46C0-AD72-3FFC1EE02EE8}"/>
          </ac:cxnSpMkLst>
        </pc:cxnChg>
      </pc:sldChg>
      <pc:sldChg chg="addSp modSp">
        <pc:chgData name="Kshitij Srivastava" userId="9ca786a045148134" providerId="Windows Live" clId="Web-{ED7654B4-FD6D-4493-BF71-46C0606BD0D1}" dt="2021-05-29T11:06:07.009" v="117" actId="1076"/>
        <pc:sldMkLst>
          <pc:docMk/>
          <pc:sldMk cId="2277203015" sldId="387"/>
        </pc:sldMkLst>
        <pc:spChg chg="mod">
          <ac:chgData name="Kshitij Srivastava" userId="9ca786a045148134" providerId="Windows Live" clId="Web-{ED7654B4-FD6D-4493-BF71-46C0606BD0D1}" dt="2021-05-29T10:50:58.499" v="26" actId="14100"/>
          <ac:spMkLst>
            <pc:docMk/>
            <pc:sldMk cId="2277203015" sldId="387"/>
            <ac:spMk id="4" creationId="{70B28522-A80B-48D9-9925-F7A7B6196C39}"/>
          </ac:spMkLst>
        </pc:spChg>
        <pc:spChg chg="mod">
          <ac:chgData name="Kshitij Srivastava" userId="9ca786a045148134" providerId="Windows Live" clId="Web-{ED7654B4-FD6D-4493-BF71-46C0606BD0D1}" dt="2021-05-29T10:48:53.686" v="8" actId="20577"/>
          <ac:spMkLst>
            <pc:docMk/>
            <pc:sldMk cId="2277203015" sldId="387"/>
            <ac:spMk id="5" creationId="{447AC0CB-BC37-4C79-9052-360560ADE83A}"/>
          </ac:spMkLst>
        </pc:spChg>
        <pc:spChg chg="mod">
          <ac:chgData name="Kshitij Srivastava" userId="9ca786a045148134" providerId="Windows Live" clId="Web-{ED7654B4-FD6D-4493-BF71-46C0606BD0D1}" dt="2021-05-29T10:48:58.265" v="9" actId="1076"/>
          <ac:spMkLst>
            <pc:docMk/>
            <pc:sldMk cId="2277203015" sldId="387"/>
            <ac:spMk id="7" creationId="{8FFAC096-A4D8-4576-BBB3-E6E0512FB8A5}"/>
          </ac:spMkLst>
        </pc:spChg>
        <pc:spChg chg="add mod">
          <ac:chgData name="Kshitij Srivastava" userId="9ca786a045148134" providerId="Windows Live" clId="Web-{ED7654B4-FD6D-4493-BF71-46C0606BD0D1}" dt="2021-05-29T11:06:07.009" v="117" actId="1076"/>
          <ac:spMkLst>
            <pc:docMk/>
            <pc:sldMk cId="2277203015" sldId="387"/>
            <ac:spMk id="8" creationId="{5225994B-530B-4276-8E56-455DDF98127D}"/>
          </ac:spMkLst>
        </pc:spChg>
        <pc:spChg chg="mod">
          <ac:chgData name="Kshitij Srivastava" userId="9ca786a045148134" providerId="Windows Live" clId="Web-{ED7654B4-FD6D-4493-BF71-46C0606BD0D1}" dt="2021-05-29T10:50:52.640" v="25" actId="14100"/>
          <ac:spMkLst>
            <pc:docMk/>
            <pc:sldMk cId="2277203015" sldId="387"/>
            <ac:spMk id="9" creationId="{16C09651-AEBB-40A5-930B-06109E4DE0BB}"/>
          </ac:spMkLst>
        </pc:spChg>
        <pc:spChg chg="mod">
          <ac:chgData name="Kshitij Srivastava" userId="9ca786a045148134" providerId="Windows Live" clId="Web-{ED7654B4-FD6D-4493-BF71-46C0606BD0D1}" dt="2021-05-29T11:03:34.040" v="75" actId="1076"/>
          <ac:spMkLst>
            <pc:docMk/>
            <pc:sldMk cId="2277203015" sldId="387"/>
            <ac:spMk id="10" creationId="{273CE930-1231-4D2E-B803-F76C43EFC3C5}"/>
          </ac:spMkLst>
        </pc:spChg>
        <pc:cxnChg chg="mod">
          <ac:chgData name="Kshitij Srivastava" userId="9ca786a045148134" providerId="Windows Live" clId="Web-{ED7654B4-FD6D-4493-BF71-46C0606BD0D1}" dt="2021-05-29T11:03:31.368" v="74" actId="1076"/>
          <ac:cxnSpMkLst>
            <pc:docMk/>
            <pc:sldMk cId="2277203015" sldId="387"/>
            <ac:cxnSpMk id="3" creationId="{17FFEF8A-EE8B-489B-ACF6-91AF512CFF79}"/>
          </ac:cxnSpMkLst>
        </pc:cxnChg>
      </pc:sldChg>
      <pc:sldChg chg="addSp delSp modSp addAnim delAnim modAnim">
        <pc:chgData name="Kshitij Srivastava" userId="9ca786a045148134" providerId="Windows Live" clId="Web-{ED7654B4-FD6D-4493-BF71-46C0606BD0D1}" dt="2021-05-29T11:45:07.035" v="228" actId="1076"/>
        <pc:sldMkLst>
          <pc:docMk/>
          <pc:sldMk cId="3727062546" sldId="417"/>
        </pc:sldMkLst>
        <pc:spChg chg="mod">
          <ac:chgData name="Kshitij Srivastava" userId="9ca786a045148134" providerId="Windows Live" clId="Web-{ED7654B4-FD6D-4493-BF71-46C0606BD0D1}" dt="2021-05-29T11:36:18.673" v="178" actId="1076"/>
          <ac:spMkLst>
            <pc:docMk/>
            <pc:sldMk cId="3727062546" sldId="417"/>
            <ac:spMk id="3" creationId="{B5005672-3E24-4E90-B796-BFB0D50E141C}"/>
          </ac:spMkLst>
        </pc:spChg>
        <pc:spChg chg="mod">
          <ac:chgData name="Kshitij Srivastava" userId="9ca786a045148134" providerId="Windows Live" clId="Web-{ED7654B4-FD6D-4493-BF71-46C0606BD0D1}" dt="2021-05-29T11:36:31.986" v="182" actId="1076"/>
          <ac:spMkLst>
            <pc:docMk/>
            <pc:sldMk cId="3727062546" sldId="417"/>
            <ac:spMk id="10" creationId="{4FB1D7BC-385D-430E-B5F0-87BBBF6326C8}"/>
          </ac:spMkLst>
        </pc:spChg>
        <pc:spChg chg="del">
          <ac:chgData name="Kshitij Srivastava" userId="9ca786a045148134" providerId="Windows Live" clId="Web-{ED7654B4-FD6D-4493-BF71-46C0606BD0D1}" dt="2021-05-29T11:35:49.376" v="171"/>
          <ac:spMkLst>
            <pc:docMk/>
            <pc:sldMk cId="3727062546" sldId="417"/>
            <ac:spMk id="11" creationId="{9A68EB70-76CA-49F9-821E-6AEF926EFCF1}"/>
          </ac:spMkLst>
        </pc:spChg>
        <pc:spChg chg="add del mod">
          <ac:chgData name="Kshitij Srivastava" userId="9ca786a045148134" providerId="Windows Live" clId="Web-{ED7654B4-FD6D-4493-BF71-46C0606BD0D1}" dt="2021-05-29T11:36:15.704" v="177"/>
          <ac:spMkLst>
            <pc:docMk/>
            <pc:sldMk cId="3727062546" sldId="417"/>
            <ac:spMk id="16" creationId="{39F0D4EA-7DD3-4C3A-BA4F-787219BE8F93}"/>
          </ac:spMkLst>
        </pc:spChg>
        <pc:spChg chg="add mod">
          <ac:chgData name="Kshitij Srivastava" userId="9ca786a045148134" providerId="Windows Live" clId="Web-{ED7654B4-FD6D-4493-BF71-46C0606BD0D1}" dt="2021-05-29T11:45:07.035" v="228" actId="1076"/>
          <ac:spMkLst>
            <pc:docMk/>
            <pc:sldMk cId="3727062546" sldId="417"/>
            <ac:spMk id="20" creationId="{50081B6C-7A92-4F87-8D40-DBF1670DEF1D}"/>
          </ac:spMkLst>
        </pc:spChg>
        <pc:picChg chg="del">
          <ac:chgData name="Kshitij Srivastava" userId="9ca786a045148134" providerId="Windows Live" clId="Web-{ED7654B4-FD6D-4493-BF71-46C0606BD0D1}" dt="2021-05-29T11:35:48.267" v="168"/>
          <ac:picMkLst>
            <pc:docMk/>
            <pc:sldMk cId="3727062546" sldId="417"/>
            <ac:picMk id="4" creationId="{AB8D82BD-84B5-4610-94FA-50106A2050A2}"/>
          </ac:picMkLst>
        </pc:picChg>
        <pc:picChg chg="mod">
          <ac:chgData name="Kshitij Srivastava" userId="9ca786a045148134" providerId="Windows Live" clId="Web-{ED7654B4-FD6D-4493-BF71-46C0606BD0D1}" dt="2021-05-29T11:36:28.720" v="181" actId="1076"/>
          <ac:picMkLst>
            <pc:docMk/>
            <pc:sldMk cId="3727062546" sldId="417"/>
            <ac:picMk id="5" creationId="{A90B6438-7CD8-4260-BD23-EEF8F260863B}"/>
          </ac:picMkLst>
        </pc:picChg>
        <pc:picChg chg="mod">
          <ac:chgData name="Kshitij Srivastava" userId="9ca786a045148134" providerId="Windows Live" clId="Web-{ED7654B4-FD6D-4493-BF71-46C0606BD0D1}" dt="2021-05-29T11:36:20.861" v="179" actId="1076"/>
          <ac:picMkLst>
            <pc:docMk/>
            <pc:sldMk cId="3727062546" sldId="417"/>
            <ac:picMk id="6" creationId="{6680A57F-1FA2-44B2-B979-5FD1496A3C2A}"/>
          </ac:picMkLst>
        </pc:picChg>
        <pc:picChg chg="del">
          <ac:chgData name="Kshitij Srivastava" userId="9ca786a045148134" providerId="Windows Live" clId="Web-{ED7654B4-FD6D-4493-BF71-46C0606BD0D1}" dt="2021-05-29T11:35:48.407" v="169"/>
          <ac:picMkLst>
            <pc:docMk/>
            <pc:sldMk cId="3727062546" sldId="417"/>
            <ac:picMk id="7" creationId="{7A847045-8078-495C-811D-E26659C87242}"/>
          </ac:picMkLst>
        </pc:picChg>
        <pc:picChg chg="mod">
          <ac:chgData name="Kshitij Srivastava" userId="9ca786a045148134" providerId="Windows Live" clId="Web-{ED7654B4-FD6D-4493-BF71-46C0606BD0D1}" dt="2021-05-29T11:36:35.908" v="183" actId="1076"/>
          <ac:picMkLst>
            <pc:docMk/>
            <pc:sldMk cId="3727062546" sldId="417"/>
            <ac:picMk id="9" creationId="{D38ED9F3-D935-401B-9CB1-6EDD779DF21C}"/>
          </ac:picMkLst>
        </pc:picChg>
        <pc:picChg chg="add mod">
          <ac:chgData name="Kshitij Srivastava" userId="9ca786a045148134" providerId="Windows Live" clId="Web-{ED7654B4-FD6D-4493-BF71-46C0606BD0D1}" dt="2021-05-29T11:45:00.207" v="225" actId="1076"/>
          <ac:picMkLst>
            <pc:docMk/>
            <pc:sldMk cId="3727062546" sldId="417"/>
            <ac:picMk id="18" creationId="{C56CC296-B6C5-4C88-83CE-429A7B35BBA5}"/>
          </ac:picMkLst>
        </pc:picChg>
        <pc:cxnChg chg="mod">
          <ac:chgData name="Kshitij Srivastava" userId="9ca786a045148134" providerId="Windows Live" clId="Web-{ED7654B4-FD6D-4493-BF71-46C0606BD0D1}" dt="2021-05-29T11:36:25.392" v="180" actId="1076"/>
          <ac:cxnSpMkLst>
            <pc:docMk/>
            <pc:sldMk cId="3727062546" sldId="417"/>
            <ac:cxnSpMk id="12" creationId="{867ABF83-3332-40F3-9BE2-C7CF2D274CD5}"/>
          </ac:cxnSpMkLst>
        </pc:cxnChg>
        <pc:cxnChg chg="del">
          <ac:chgData name="Kshitij Srivastava" userId="9ca786a045148134" providerId="Windows Live" clId="Web-{ED7654B4-FD6D-4493-BF71-46C0606BD0D1}" dt="2021-05-29T11:35:48.720" v="170"/>
          <ac:cxnSpMkLst>
            <pc:docMk/>
            <pc:sldMk cId="3727062546" sldId="417"/>
            <ac:cxnSpMk id="14" creationId="{EB7695CD-CA79-47D6-B1E2-D264CCFD5C80}"/>
          </ac:cxnSpMkLst>
        </pc:cxnChg>
        <pc:cxnChg chg="add mod">
          <ac:chgData name="Kshitij Srivastava" userId="9ca786a045148134" providerId="Windows Live" clId="Web-{ED7654B4-FD6D-4493-BF71-46C0606BD0D1}" dt="2021-05-29T11:44:57.972" v="224" actId="14100"/>
          <ac:cxnSpMkLst>
            <pc:docMk/>
            <pc:sldMk cId="3727062546" sldId="417"/>
            <ac:cxnSpMk id="19" creationId="{1353331C-6E31-4AE8-95D7-A7ACAA8EC946}"/>
          </ac:cxnSpMkLst>
        </pc:cxnChg>
      </pc:sldChg>
      <pc:sldChg chg="addSp delSp modSp">
        <pc:chgData name="Kshitij Srivastava" userId="9ca786a045148134" providerId="Windows Live" clId="Web-{ED7654B4-FD6D-4493-BF71-46C0606BD0D1}" dt="2021-05-29T11:50:54.443" v="237" actId="20577"/>
        <pc:sldMkLst>
          <pc:docMk/>
          <pc:sldMk cId="2761163676" sldId="418"/>
        </pc:sldMkLst>
        <pc:spChg chg="mod">
          <ac:chgData name="Kshitij Srivastava" userId="9ca786a045148134" providerId="Windows Live" clId="Web-{ED7654B4-FD6D-4493-BF71-46C0606BD0D1}" dt="2021-05-29T11:50:54.443" v="237" actId="20577"/>
          <ac:spMkLst>
            <pc:docMk/>
            <pc:sldMk cId="2761163676" sldId="418"/>
            <ac:spMk id="8" creationId="{E1FE0DEE-E4B0-4CD9-AA28-E405D1FCA8CE}"/>
          </ac:spMkLst>
        </pc:spChg>
        <pc:spChg chg="del">
          <ac:chgData name="Kshitij Srivastava" userId="9ca786a045148134" providerId="Windows Live" clId="Web-{ED7654B4-FD6D-4493-BF71-46C0606BD0D1}" dt="2021-05-29T11:36:45.861" v="187"/>
          <ac:spMkLst>
            <pc:docMk/>
            <pc:sldMk cId="2761163676" sldId="418"/>
            <ac:spMk id="9" creationId="{7099B51A-B0BB-469D-AD21-BC8E94A5E70F}"/>
          </ac:spMkLst>
        </pc:spChg>
        <pc:spChg chg="add del mod">
          <ac:chgData name="Kshitij Srivastava" userId="9ca786a045148134" providerId="Windows Live" clId="Web-{ED7654B4-FD6D-4493-BF71-46C0606BD0D1}" dt="2021-05-29T11:36:44.205" v="186"/>
          <ac:spMkLst>
            <pc:docMk/>
            <pc:sldMk cId="2761163676" sldId="418"/>
            <ac:spMk id="14" creationId="{73F20FD3-D223-4082-BA94-B7BD62634DE2}"/>
          </ac:spMkLst>
        </pc:spChg>
        <pc:picChg chg="del">
          <ac:chgData name="Kshitij Srivastava" userId="9ca786a045148134" providerId="Windows Live" clId="Web-{ED7654B4-FD6D-4493-BF71-46C0606BD0D1}" dt="2021-05-29T11:36:39.205" v="184"/>
          <ac:picMkLst>
            <pc:docMk/>
            <pc:sldMk cId="2761163676" sldId="418"/>
            <ac:picMk id="4" creationId="{AB8D82BD-84B5-4610-94FA-50106A2050A2}"/>
          </ac:picMkLst>
        </pc:picChg>
        <pc:picChg chg="add mod">
          <ac:chgData name="Kshitij Srivastava" userId="9ca786a045148134" providerId="Windows Live" clId="Web-{ED7654B4-FD6D-4493-BF71-46C0606BD0D1}" dt="2021-05-29T11:37:43.721" v="189" actId="1076"/>
          <ac:picMkLst>
            <pc:docMk/>
            <pc:sldMk cId="2761163676" sldId="418"/>
            <ac:picMk id="16" creationId="{0803C10A-2D3C-41A2-B9F9-FDD66D736F93}"/>
          </ac:picMkLst>
        </pc:picChg>
        <pc:cxnChg chg="del">
          <ac:chgData name="Kshitij Srivastava" userId="9ca786a045148134" providerId="Windows Live" clId="Web-{ED7654B4-FD6D-4493-BF71-46C0606BD0D1}" dt="2021-05-29T11:36:39.970" v="185"/>
          <ac:cxnSpMkLst>
            <pc:docMk/>
            <pc:sldMk cId="2761163676" sldId="418"/>
            <ac:cxnSpMk id="11" creationId="{69D60A77-7E5D-46C6-8E0C-6B8EF5B2A2A5}"/>
          </ac:cxnSpMkLst>
        </pc:cxnChg>
      </pc:sldChg>
      <pc:sldChg chg="addSp delSp modSp new addAnim delAnim modAnim">
        <pc:chgData name="Kshitij Srivastava" userId="9ca786a045148134" providerId="Windows Live" clId="Web-{ED7654B4-FD6D-4493-BF71-46C0606BD0D1}" dt="2021-05-29T11:23:16.295" v="165"/>
        <pc:sldMkLst>
          <pc:docMk/>
          <pc:sldMk cId="617508460" sldId="493"/>
        </pc:sldMkLst>
        <pc:spChg chg="mod">
          <ac:chgData name="Kshitij Srivastava" userId="9ca786a045148134" providerId="Windows Live" clId="Web-{ED7654B4-FD6D-4493-BF71-46C0606BD0D1}" dt="2021-05-29T11:20:57.575" v="129" actId="20577"/>
          <ac:spMkLst>
            <pc:docMk/>
            <pc:sldMk cId="617508460" sldId="493"/>
            <ac:spMk id="2" creationId="{CA89E44E-CA12-48D7-A726-A21EACF7B7E7}"/>
          </ac:spMkLst>
        </pc:spChg>
        <pc:spChg chg="add mod">
          <ac:chgData name="Kshitij Srivastava" userId="9ca786a045148134" providerId="Windows Live" clId="Web-{ED7654B4-FD6D-4493-BF71-46C0606BD0D1}" dt="2021-05-29T11:22:27.279" v="146" actId="20577"/>
          <ac:spMkLst>
            <pc:docMk/>
            <pc:sldMk cId="617508460" sldId="493"/>
            <ac:spMk id="4" creationId="{3FDAB141-F3AD-4084-973F-5C409F7F3C42}"/>
          </ac:spMkLst>
        </pc:spChg>
        <pc:spChg chg="add del mod">
          <ac:chgData name="Kshitij Srivastava" userId="9ca786a045148134" providerId="Windows Live" clId="Web-{ED7654B4-FD6D-4493-BF71-46C0606BD0D1}" dt="2021-05-29T11:21:34.466" v="137"/>
          <ac:spMkLst>
            <pc:docMk/>
            <pc:sldMk cId="617508460" sldId="493"/>
            <ac:spMk id="6" creationId="{D16E3187-488A-4077-8536-5E6CC78139BC}"/>
          </ac:spMkLst>
        </pc:spChg>
        <pc:spChg chg="add del mod">
          <ac:chgData name="Kshitij Srivastava" userId="9ca786a045148134" providerId="Windows Live" clId="Web-{ED7654B4-FD6D-4493-BF71-46C0606BD0D1}" dt="2021-05-29T11:21:31.263" v="132"/>
          <ac:spMkLst>
            <pc:docMk/>
            <pc:sldMk cId="617508460" sldId="493"/>
            <ac:spMk id="7" creationId="{549178EA-053F-4743-8A94-1E9E99E2FA4D}"/>
          </ac:spMkLst>
        </pc:spChg>
        <pc:spChg chg="add mod">
          <ac:chgData name="Kshitij Srivastava" userId="9ca786a045148134" providerId="Windows Live" clId="Web-{ED7654B4-FD6D-4493-BF71-46C0606BD0D1}" dt="2021-05-29T11:23:05.857" v="160" actId="20577"/>
          <ac:spMkLst>
            <pc:docMk/>
            <pc:sldMk cId="617508460" sldId="493"/>
            <ac:spMk id="8" creationId="{CDC66477-FF50-400B-AA1E-16AAAE818E39}"/>
          </ac:spMkLst>
        </pc:spChg>
        <pc:spChg chg="add del">
          <ac:chgData name="Kshitij Srivastava" userId="9ca786a045148134" providerId="Windows Live" clId="Web-{ED7654B4-FD6D-4493-BF71-46C0606BD0D1}" dt="2021-05-29T11:22:38.451" v="151"/>
          <ac:spMkLst>
            <pc:docMk/>
            <pc:sldMk cId="617508460" sldId="493"/>
            <ac:spMk id="9" creationId="{55DC556B-CFB0-4AA2-B31D-B894C6BB9718}"/>
          </ac:spMkLst>
        </pc:spChg>
        <pc:spChg chg="add mod">
          <ac:chgData name="Kshitij Srivastava" userId="9ca786a045148134" providerId="Windows Live" clId="Web-{ED7654B4-FD6D-4493-BF71-46C0606BD0D1}" dt="2021-05-29T11:23:10.315" v="161" actId="20577"/>
          <ac:spMkLst>
            <pc:docMk/>
            <pc:sldMk cId="617508460" sldId="493"/>
            <ac:spMk id="10" creationId="{EDD0C544-69C5-4696-900A-BF5F37E2BB0E}"/>
          </ac:spMkLst>
        </pc:spChg>
      </pc:sldChg>
      <pc:sldChg chg="delSp modSp add replId delAnim">
        <pc:chgData name="Kshitij Srivastava" userId="9ca786a045148134" providerId="Windows Live" clId="Web-{ED7654B4-FD6D-4493-BF71-46C0606BD0D1}" dt="2021-05-29T11:45:47.348" v="235"/>
        <pc:sldMkLst>
          <pc:docMk/>
          <pc:sldMk cId="515887324" sldId="494"/>
        </pc:sldMkLst>
        <pc:spChg chg="del">
          <ac:chgData name="Kshitij Srivastava" userId="9ca786a045148134" providerId="Windows Live" clId="Web-{ED7654B4-FD6D-4493-BF71-46C0606BD0D1}" dt="2021-05-29T11:45:24.973" v="230"/>
          <ac:spMkLst>
            <pc:docMk/>
            <pc:sldMk cId="515887324" sldId="494"/>
            <ac:spMk id="20" creationId="{50081B6C-7A92-4F87-8D40-DBF1670DEF1D}"/>
          </ac:spMkLst>
        </pc:spChg>
        <pc:picChg chg="mod">
          <ac:chgData name="Kshitij Srivastava" userId="9ca786a045148134" providerId="Windows Live" clId="Web-{ED7654B4-FD6D-4493-BF71-46C0606BD0D1}" dt="2021-05-29T11:45:32.410" v="232" actId="1076"/>
          <ac:picMkLst>
            <pc:docMk/>
            <pc:sldMk cId="515887324" sldId="494"/>
            <ac:picMk id="18" creationId="{C56CC296-B6C5-4C88-83CE-429A7B35BBA5}"/>
          </ac:picMkLst>
        </pc:picChg>
        <pc:cxnChg chg="del">
          <ac:chgData name="Kshitij Srivastava" userId="9ca786a045148134" providerId="Windows Live" clId="Web-{ED7654B4-FD6D-4493-BF71-46C0606BD0D1}" dt="2021-05-29T11:45:28.723" v="231"/>
          <ac:cxnSpMkLst>
            <pc:docMk/>
            <pc:sldMk cId="515887324" sldId="494"/>
            <ac:cxnSpMk id="19" creationId="{1353331C-6E31-4AE8-95D7-A7ACAA8EC946}"/>
          </ac:cxnSpMkLst>
        </pc:cxnChg>
      </pc:sldChg>
    </pc:docChg>
  </pc:docChgLst>
  <pc:docChgLst>
    <pc:chgData name="Kshitij Srivastava" userId="9ca786a045148134" providerId="Windows Live" clId="Web-{DE5FE5F1-C955-4FBF-B53B-7AB5B2861A9D}"/>
    <pc:docChg chg="addSld delSld modSld">
      <pc:chgData name="Kshitij Srivastava" userId="9ca786a045148134" providerId="Windows Live" clId="Web-{DE5FE5F1-C955-4FBF-B53B-7AB5B2861A9D}" dt="2021-05-21T19:34:30.416" v="1111"/>
      <pc:docMkLst>
        <pc:docMk/>
      </pc:docMkLst>
      <pc:sldChg chg="modSp">
        <pc:chgData name="Kshitij Srivastava" userId="9ca786a045148134" providerId="Windows Live" clId="Web-{DE5FE5F1-C955-4FBF-B53B-7AB5B2861A9D}" dt="2021-05-21T19:06:17.661" v="878" actId="1076"/>
        <pc:sldMkLst>
          <pc:docMk/>
          <pc:sldMk cId="4089416303" sldId="268"/>
        </pc:sldMkLst>
        <pc:spChg chg="mod">
          <ac:chgData name="Kshitij Srivastava" userId="9ca786a045148134" providerId="Windows Live" clId="Web-{DE5FE5F1-C955-4FBF-B53B-7AB5B2861A9D}" dt="2021-05-21T19:06:17.661" v="878" actId="1076"/>
          <ac:spMkLst>
            <pc:docMk/>
            <pc:sldMk cId="4089416303" sldId="268"/>
            <ac:spMk id="2" creationId="{48EF4B3F-036A-4917-8833-A81CEF183752}"/>
          </ac:spMkLst>
        </pc:spChg>
      </pc:sldChg>
      <pc:sldChg chg="addSp modSp">
        <pc:chgData name="Kshitij Srivastava" userId="9ca786a045148134" providerId="Windows Live" clId="Web-{DE5FE5F1-C955-4FBF-B53B-7AB5B2861A9D}" dt="2021-05-21T18:42:52.530" v="579" actId="20577"/>
        <pc:sldMkLst>
          <pc:docMk/>
          <pc:sldMk cId="2710209392" sldId="321"/>
        </pc:sldMkLst>
        <pc:spChg chg="add mod">
          <ac:chgData name="Kshitij Srivastava" userId="9ca786a045148134" providerId="Windows Live" clId="Web-{DE5FE5F1-C955-4FBF-B53B-7AB5B2861A9D}" dt="2021-05-21T18:42:52.530" v="579" actId="20577"/>
          <ac:spMkLst>
            <pc:docMk/>
            <pc:sldMk cId="2710209392" sldId="321"/>
            <ac:spMk id="3" creationId="{E29099EF-26A2-4FDB-AAAF-6956E3391BDF}"/>
          </ac:spMkLst>
        </pc:spChg>
      </pc:sldChg>
      <pc:sldChg chg="addSp delSp modSp">
        <pc:chgData name="Kshitij Srivastava" userId="9ca786a045148134" providerId="Windows Live" clId="Web-{DE5FE5F1-C955-4FBF-B53B-7AB5B2861A9D}" dt="2021-05-21T19:03:35.131" v="847" actId="14100"/>
        <pc:sldMkLst>
          <pc:docMk/>
          <pc:sldMk cId="120451886" sldId="324"/>
        </pc:sldMkLst>
        <pc:spChg chg="add del">
          <ac:chgData name="Kshitij Srivastava" userId="9ca786a045148134" providerId="Windows Live" clId="Web-{DE5FE5F1-C955-4FBF-B53B-7AB5B2861A9D}" dt="2021-05-21T18:45:08.388" v="606"/>
          <ac:spMkLst>
            <pc:docMk/>
            <pc:sldMk cId="120451886" sldId="324"/>
            <ac:spMk id="13" creationId="{60179E84-E52B-43FF-8172-9689741AB938}"/>
          </ac:spMkLst>
        </pc:spChg>
        <pc:spChg chg="add mod ord">
          <ac:chgData name="Kshitij Srivastava" userId="9ca786a045148134" providerId="Windows Live" clId="Web-{DE5FE5F1-C955-4FBF-B53B-7AB5B2861A9D}" dt="2021-05-21T19:02:21.210" v="809"/>
          <ac:spMkLst>
            <pc:docMk/>
            <pc:sldMk cId="120451886" sldId="324"/>
            <ac:spMk id="40" creationId="{B18122C3-426B-489D-993A-5A8E37AF87F7}"/>
          </ac:spMkLst>
        </pc:spChg>
        <pc:spChg chg="add mod ord">
          <ac:chgData name="Kshitij Srivastava" userId="9ca786a045148134" providerId="Windows Live" clId="Web-{DE5FE5F1-C955-4FBF-B53B-7AB5B2861A9D}" dt="2021-05-21T19:02:21.210" v="792"/>
          <ac:spMkLst>
            <pc:docMk/>
            <pc:sldMk cId="120451886" sldId="324"/>
            <ac:spMk id="41" creationId="{6164ACA9-7269-4CE7-820A-19DAD69B22BB}"/>
          </ac:spMkLst>
        </pc:spChg>
        <pc:picChg chg="add mod">
          <ac:chgData name="Kshitij Srivastava" userId="9ca786a045148134" providerId="Windows Live" clId="Web-{DE5FE5F1-C955-4FBF-B53B-7AB5B2861A9D}" dt="2021-05-21T18:45:43.404" v="622" actId="1076"/>
          <ac:picMkLst>
            <pc:docMk/>
            <pc:sldMk cId="120451886" sldId="324"/>
            <ac:picMk id="4" creationId="{41373149-129A-44B8-B879-2C87847F66F3}"/>
          </ac:picMkLst>
        </pc:picChg>
        <pc:picChg chg="add mod">
          <ac:chgData name="Kshitij Srivastava" userId="9ca786a045148134" providerId="Windows Live" clId="Web-{DE5FE5F1-C955-4FBF-B53B-7AB5B2861A9D}" dt="2021-05-21T19:01:24.913" v="767" actId="1076"/>
          <ac:picMkLst>
            <pc:docMk/>
            <pc:sldMk cId="120451886" sldId="324"/>
            <ac:picMk id="6" creationId="{84255ED5-E4F0-4F61-BFFC-2091A27509CF}"/>
          </ac:picMkLst>
        </pc:picChg>
        <pc:picChg chg="add mod ord">
          <ac:chgData name="Kshitij Srivastava" userId="9ca786a045148134" providerId="Windows Live" clId="Web-{DE5FE5F1-C955-4FBF-B53B-7AB5B2861A9D}" dt="2021-05-21T18:57:06.165" v="740" actId="1076"/>
          <ac:picMkLst>
            <pc:docMk/>
            <pc:sldMk cId="120451886" sldId="324"/>
            <ac:picMk id="8" creationId="{C3CF76E1-2117-43A0-A833-9D88490A989E}"/>
          </ac:picMkLst>
        </pc:picChg>
        <pc:picChg chg="add mod">
          <ac:chgData name="Kshitij Srivastava" userId="9ca786a045148134" providerId="Windows Live" clId="Web-{DE5FE5F1-C955-4FBF-B53B-7AB5B2861A9D}" dt="2021-05-21T18:45:44.404" v="623" actId="1076"/>
          <ac:picMkLst>
            <pc:docMk/>
            <pc:sldMk cId="120451886" sldId="324"/>
            <ac:picMk id="9" creationId="{DFD0B60A-F4E8-466B-BA9D-85C3D8DE5BDF}"/>
          </ac:picMkLst>
        </pc:picChg>
        <pc:picChg chg="add mod ord">
          <ac:chgData name="Kshitij Srivastava" userId="9ca786a045148134" providerId="Windows Live" clId="Web-{DE5FE5F1-C955-4FBF-B53B-7AB5B2861A9D}" dt="2021-05-21T18:57:20.180" v="746"/>
          <ac:picMkLst>
            <pc:docMk/>
            <pc:sldMk cId="120451886" sldId="324"/>
            <ac:picMk id="10" creationId="{C9928412-5CB4-48C7-B507-C3E0288086EB}"/>
          </ac:picMkLst>
        </pc:picChg>
        <pc:picChg chg="add mod">
          <ac:chgData name="Kshitij Srivastava" userId="9ca786a045148134" providerId="Windows Live" clId="Web-{DE5FE5F1-C955-4FBF-B53B-7AB5B2861A9D}" dt="2021-05-21T18:44:44.498" v="595" actId="1076"/>
          <ac:picMkLst>
            <pc:docMk/>
            <pc:sldMk cId="120451886" sldId="324"/>
            <ac:picMk id="11" creationId="{CDEA8FC3-2688-43D3-9AB8-8DAF2D344270}"/>
          </ac:picMkLst>
        </pc:picChg>
        <pc:picChg chg="add mod">
          <ac:chgData name="Kshitij Srivastava" userId="9ca786a045148134" providerId="Windows Live" clId="Web-{DE5FE5F1-C955-4FBF-B53B-7AB5B2861A9D}" dt="2021-05-21T18:44:58.529" v="601" actId="1076"/>
          <ac:picMkLst>
            <pc:docMk/>
            <pc:sldMk cId="120451886" sldId="324"/>
            <ac:picMk id="12" creationId="{76EB3DAD-7B2F-4D4D-85C4-DB431C966935}"/>
          </ac:picMkLst>
        </pc:picChg>
        <pc:picChg chg="add mod">
          <ac:chgData name="Kshitij Srivastava" userId="9ca786a045148134" providerId="Windows Live" clId="Web-{DE5FE5F1-C955-4FBF-B53B-7AB5B2861A9D}" dt="2021-05-21T18:45:50.279" v="625" actId="1076"/>
          <ac:picMkLst>
            <pc:docMk/>
            <pc:sldMk cId="120451886" sldId="324"/>
            <ac:picMk id="14" creationId="{B19A9B20-3398-4BD8-82FF-6A2AF0A2526F}"/>
          </ac:picMkLst>
        </pc:picChg>
        <pc:picChg chg="add mod">
          <ac:chgData name="Kshitij Srivastava" userId="9ca786a045148134" providerId="Windows Live" clId="Web-{DE5FE5F1-C955-4FBF-B53B-7AB5B2861A9D}" dt="2021-05-21T18:45:20.435" v="613" actId="1076"/>
          <ac:picMkLst>
            <pc:docMk/>
            <pc:sldMk cId="120451886" sldId="324"/>
            <ac:picMk id="15" creationId="{A70EAD1C-1061-4FE2-BDC4-0E76CB08F73A}"/>
          </ac:picMkLst>
        </pc:picChg>
        <pc:picChg chg="add mod">
          <ac:chgData name="Kshitij Srivastava" userId="9ca786a045148134" providerId="Windows Live" clId="Web-{DE5FE5F1-C955-4FBF-B53B-7AB5B2861A9D}" dt="2021-05-21T18:49:25.621" v="694" actId="1076"/>
          <ac:picMkLst>
            <pc:docMk/>
            <pc:sldMk cId="120451886" sldId="324"/>
            <ac:picMk id="16" creationId="{E1447E95-0298-4B2C-A141-0A49015F3CC2}"/>
          </ac:picMkLst>
        </pc:picChg>
        <pc:picChg chg="add mod ord">
          <ac:chgData name="Kshitij Srivastava" userId="9ca786a045148134" providerId="Windows Live" clId="Web-{DE5FE5F1-C955-4FBF-B53B-7AB5B2861A9D}" dt="2021-05-21T18:57:29.290" v="748"/>
          <ac:picMkLst>
            <pc:docMk/>
            <pc:sldMk cId="120451886" sldId="324"/>
            <ac:picMk id="17" creationId="{45DC9E63-9438-4FDD-B669-B84E469D0DBB}"/>
          </ac:picMkLst>
        </pc:picChg>
        <pc:picChg chg="add del mod">
          <ac:chgData name="Kshitij Srivastava" userId="9ca786a045148134" providerId="Windows Live" clId="Web-{DE5FE5F1-C955-4FBF-B53B-7AB5B2861A9D}" dt="2021-05-21T18:55:47.868" v="722"/>
          <ac:picMkLst>
            <pc:docMk/>
            <pc:sldMk cId="120451886" sldId="324"/>
            <ac:picMk id="18" creationId="{57BAB8A9-187B-4E64-8E9D-292E822631E3}"/>
          </ac:picMkLst>
        </pc:picChg>
        <pc:picChg chg="add mod ord">
          <ac:chgData name="Kshitij Srivastava" userId="9ca786a045148134" providerId="Windows Live" clId="Web-{DE5FE5F1-C955-4FBF-B53B-7AB5B2861A9D}" dt="2021-05-21T19:03:27.725" v="846"/>
          <ac:picMkLst>
            <pc:docMk/>
            <pc:sldMk cId="120451886" sldId="324"/>
            <ac:picMk id="19" creationId="{07450961-878D-4A02-9498-B966E7222E5A}"/>
          </ac:picMkLst>
        </pc:picChg>
        <pc:picChg chg="add del">
          <ac:chgData name="Kshitij Srivastava" userId="9ca786a045148134" providerId="Windows Live" clId="Web-{DE5FE5F1-C955-4FBF-B53B-7AB5B2861A9D}" dt="2021-05-21T18:46:32.325" v="637"/>
          <ac:picMkLst>
            <pc:docMk/>
            <pc:sldMk cId="120451886" sldId="324"/>
            <ac:picMk id="21" creationId="{DE84773C-99CC-4F69-A709-35F6E7C688EA}"/>
          </ac:picMkLst>
        </pc:picChg>
        <pc:cxnChg chg="add mod">
          <ac:chgData name="Kshitij Srivastava" userId="9ca786a045148134" providerId="Windows Live" clId="Web-{DE5FE5F1-C955-4FBF-B53B-7AB5B2861A9D}" dt="2021-05-21T19:02:38.131" v="817"/>
          <ac:cxnSpMkLst>
            <pc:docMk/>
            <pc:sldMk cId="120451886" sldId="324"/>
            <ac:cxnSpMk id="20" creationId="{F455EBC9-908B-41AB-BB60-176D7DCA34BE}"/>
          </ac:cxnSpMkLst>
        </pc:cxnChg>
        <pc:cxnChg chg="add mod">
          <ac:chgData name="Kshitij Srivastava" userId="9ca786a045148134" providerId="Windows Live" clId="Web-{DE5FE5F1-C955-4FBF-B53B-7AB5B2861A9D}" dt="2021-05-21T19:02:38.147" v="818"/>
          <ac:cxnSpMkLst>
            <pc:docMk/>
            <pc:sldMk cId="120451886" sldId="324"/>
            <ac:cxnSpMk id="22" creationId="{81CC9C4D-3983-484E-AC0E-03A5B951DBB4}"/>
          </ac:cxnSpMkLst>
        </pc:cxnChg>
        <pc:cxnChg chg="add mod">
          <ac:chgData name="Kshitij Srivastava" userId="9ca786a045148134" providerId="Windows Live" clId="Web-{DE5FE5F1-C955-4FBF-B53B-7AB5B2861A9D}" dt="2021-05-21T19:02:38.147" v="819"/>
          <ac:cxnSpMkLst>
            <pc:docMk/>
            <pc:sldMk cId="120451886" sldId="324"/>
            <ac:cxnSpMk id="23" creationId="{4F4851C1-D898-4C7E-984F-74D430458B02}"/>
          </ac:cxnSpMkLst>
        </pc:cxnChg>
        <pc:cxnChg chg="add mod">
          <ac:chgData name="Kshitij Srivastava" userId="9ca786a045148134" providerId="Windows Live" clId="Web-{DE5FE5F1-C955-4FBF-B53B-7AB5B2861A9D}" dt="2021-05-21T19:02:38.147" v="820"/>
          <ac:cxnSpMkLst>
            <pc:docMk/>
            <pc:sldMk cId="120451886" sldId="324"/>
            <ac:cxnSpMk id="24" creationId="{21FEEF97-832A-464C-A4C7-4C9C9DD328F7}"/>
          </ac:cxnSpMkLst>
        </pc:cxnChg>
        <pc:cxnChg chg="add mod">
          <ac:chgData name="Kshitij Srivastava" userId="9ca786a045148134" providerId="Windows Live" clId="Web-{DE5FE5F1-C955-4FBF-B53B-7AB5B2861A9D}" dt="2021-05-21T19:02:38.163" v="821"/>
          <ac:cxnSpMkLst>
            <pc:docMk/>
            <pc:sldMk cId="120451886" sldId="324"/>
            <ac:cxnSpMk id="25" creationId="{7AFBAB3E-9619-45F7-A20F-72082D631315}"/>
          </ac:cxnSpMkLst>
        </pc:cxnChg>
        <pc:cxnChg chg="add mod ord">
          <ac:chgData name="Kshitij Srivastava" userId="9ca786a045148134" providerId="Windows Live" clId="Web-{DE5FE5F1-C955-4FBF-B53B-7AB5B2861A9D}" dt="2021-05-21T19:02:38.163" v="823"/>
          <ac:cxnSpMkLst>
            <pc:docMk/>
            <pc:sldMk cId="120451886" sldId="324"/>
            <ac:cxnSpMk id="26" creationId="{E43E62F8-3556-4F64-B03E-652A3839CC8C}"/>
          </ac:cxnSpMkLst>
        </pc:cxnChg>
        <pc:cxnChg chg="add mod">
          <ac:chgData name="Kshitij Srivastava" userId="9ca786a045148134" providerId="Windows Live" clId="Web-{DE5FE5F1-C955-4FBF-B53B-7AB5B2861A9D}" dt="2021-05-21T19:02:38.163" v="822"/>
          <ac:cxnSpMkLst>
            <pc:docMk/>
            <pc:sldMk cId="120451886" sldId="324"/>
            <ac:cxnSpMk id="27" creationId="{4AF70777-03EE-40C6-AE02-1EFFE5E87A6D}"/>
          </ac:cxnSpMkLst>
        </pc:cxnChg>
        <pc:cxnChg chg="add mod">
          <ac:chgData name="Kshitij Srivastava" userId="9ca786a045148134" providerId="Windows Live" clId="Web-{DE5FE5F1-C955-4FBF-B53B-7AB5B2861A9D}" dt="2021-05-21T19:02:59.459" v="833"/>
          <ac:cxnSpMkLst>
            <pc:docMk/>
            <pc:sldMk cId="120451886" sldId="324"/>
            <ac:cxnSpMk id="28" creationId="{73891EF5-05B2-464E-96D3-60E6347599F1}"/>
          </ac:cxnSpMkLst>
        </pc:cxnChg>
        <pc:cxnChg chg="add del mod">
          <ac:chgData name="Kshitij Srivastava" userId="9ca786a045148134" providerId="Windows Live" clId="Web-{DE5FE5F1-C955-4FBF-B53B-7AB5B2861A9D}" dt="2021-05-21T18:48:13.403" v="668"/>
          <ac:cxnSpMkLst>
            <pc:docMk/>
            <pc:sldMk cId="120451886" sldId="324"/>
            <ac:cxnSpMk id="29" creationId="{D6A05C09-1AF4-4CD6-9347-1E13B9A6CF68}"/>
          </ac:cxnSpMkLst>
        </pc:cxnChg>
        <pc:cxnChg chg="add del">
          <ac:chgData name="Kshitij Srivastava" userId="9ca786a045148134" providerId="Windows Live" clId="Web-{DE5FE5F1-C955-4FBF-B53B-7AB5B2861A9D}" dt="2021-05-21T18:48:51.309" v="676"/>
          <ac:cxnSpMkLst>
            <pc:docMk/>
            <pc:sldMk cId="120451886" sldId="324"/>
            <ac:cxnSpMk id="30" creationId="{DDC258CD-CE28-41ED-9695-DE4592F02A28}"/>
          </ac:cxnSpMkLst>
        </pc:cxnChg>
        <pc:cxnChg chg="add del">
          <ac:chgData name="Kshitij Srivastava" userId="9ca786a045148134" providerId="Windows Live" clId="Web-{DE5FE5F1-C955-4FBF-B53B-7AB5B2861A9D}" dt="2021-05-21T18:48:52.715" v="677"/>
          <ac:cxnSpMkLst>
            <pc:docMk/>
            <pc:sldMk cId="120451886" sldId="324"/>
            <ac:cxnSpMk id="31" creationId="{DDC258CD-CE28-41ED-9695-DE4592F02A28}"/>
          </ac:cxnSpMkLst>
        </pc:cxnChg>
        <pc:cxnChg chg="add mod">
          <ac:chgData name="Kshitij Srivastava" userId="9ca786a045148134" providerId="Windows Live" clId="Web-{DE5FE5F1-C955-4FBF-B53B-7AB5B2861A9D}" dt="2021-05-21T19:02:59.459" v="834"/>
          <ac:cxnSpMkLst>
            <pc:docMk/>
            <pc:sldMk cId="120451886" sldId="324"/>
            <ac:cxnSpMk id="32" creationId="{B51E17BF-4533-411B-BEAF-08167E4EBCB9}"/>
          </ac:cxnSpMkLst>
        </pc:cxnChg>
        <pc:cxnChg chg="add mod">
          <ac:chgData name="Kshitij Srivastava" userId="9ca786a045148134" providerId="Windows Live" clId="Web-{DE5FE5F1-C955-4FBF-B53B-7AB5B2861A9D}" dt="2021-05-21T19:02:59.475" v="835"/>
          <ac:cxnSpMkLst>
            <pc:docMk/>
            <pc:sldMk cId="120451886" sldId="324"/>
            <ac:cxnSpMk id="33" creationId="{85782059-A6F7-41B3-AF33-D8265831B940}"/>
          </ac:cxnSpMkLst>
        </pc:cxnChg>
        <pc:cxnChg chg="add mod">
          <ac:chgData name="Kshitij Srivastava" userId="9ca786a045148134" providerId="Windows Live" clId="Web-{DE5FE5F1-C955-4FBF-B53B-7AB5B2861A9D}" dt="2021-05-21T19:02:59.475" v="836"/>
          <ac:cxnSpMkLst>
            <pc:docMk/>
            <pc:sldMk cId="120451886" sldId="324"/>
            <ac:cxnSpMk id="34" creationId="{47412513-43C7-4777-B2A6-7269715DCFFF}"/>
          </ac:cxnSpMkLst>
        </pc:cxnChg>
        <pc:cxnChg chg="add mod">
          <ac:chgData name="Kshitij Srivastava" userId="9ca786a045148134" providerId="Windows Live" clId="Web-{DE5FE5F1-C955-4FBF-B53B-7AB5B2861A9D}" dt="2021-05-21T19:02:59.475" v="837"/>
          <ac:cxnSpMkLst>
            <pc:docMk/>
            <pc:sldMk cId="120451886" sldId="324"/>
            <ac:cxnSpMk id="35" creationId="{5060F5AC-9271-40CA-951C-BA5DAE3E0CEF}"/>
          </ac:cxnSpMkLst>
        </pc:cxnChg>
        <pc:cxnChg chg="add mod">
          <ac:chgData name="Kshitij Srivastava" userId="9ca786a045148134" providerId="Windows Live" clId="Web-{DE5FE5F1-C955-4FBF-B53B-7AB5B2861A9D}" dt="2021-05-21T19:03:12.959" v="843" actId="14100"/>
          <ac:cxnSpMkLst>
            <pc:docMk/>
            <pc:sldMk cId="120451886" sldId="324"/>
            <ac:cxnSpMk id="36" creationId="{A36ADE30-E8C9-43F7-B5F4-16FFA6AB51CF}"/>
          </ac:cxnSpMkLst>
        </pc:cxnChg>
        <pc:cxnChg chg="add mod">
          <ac:chgData name="Kshitij Srivastava" userId="9ca786a045148134" providerId="Windows Live" clId="Web-{DE5FE5F1-C955-4FBF-B53B-7AB5B2861A9D}" dt="2021-05-21T19:03:35.131" v="847" actId="14100"/>
          <ac:cxnSpMkLst>
            <pc:docMk/>
            <pc:sldMk cId="120451886" sldId="324"/>
            <ac:cxnSpMk id="37" creationId="{F86EFCCE-4C26-4577-B8AB-CE585DBC6E1B}"/>
          </ac:cxnSpMkLst>
        </pc:cxnChg>
        <pc:cxnChg chg="add mod">
          <ac:chgData name="Kshitij Srivastava" userId="9ca786a045148134" providerId="Windows Live" clId="Web-{DE5FE5F1-C955-4FBF-B53B-7AB5B2861A9D}" dt="2021-05-21T19:02:59.491" v="840"/>
          <ac:cxnSpMkLst>
            <pc:docMk/>
            <pc:sldMk cId="120451886" sldId="324"/>
            <ac:cxnSpMk id="38" creationId="{8C17F53E-B30D-46C4-B68F-0B71C947D50C}"/>
          </ac:cxnSpMkLst>
        </pc:cxnChg>
        <pc:cxnChg chg="add mod">
          <ac:chgData name="Kshitij Srivastava" userId="9ca786a045148134" providerId="Windows Live" clId="Web-{DE5FE5F1-C955-4FBF-B53B-7AB5B2861A9D}" dt="2021-05-21T19:02:59.506" v="841"/>
          <ac:cxnSpMkLst>
            <pc:docMk/>
            <pc:sldMk cId="120451886" sldId="324"/>
            <ac:cxnSpMk id="39" creationId="{189DB10D-AC9C-43B8-9D32-5AFDC5C9B15C}"/>
          </ac:cxnSpMkLst>
        </pc:cxnChg>
      </pc:sldChg>
      <pc:sldChg chg="addSp modSp">
        <pc:chgData name="Kshitij Srivastava" userId="9ca786a045148134" providerId="Windows Live" clId="Web-{DE5FE5F1-C955-4FBF-B53B-7AB5B2861A9D}" dt="2021-05-21T19:11:23.581" v="1004" actId="20577"/>
        <pc:sldMkLst>
          <pc:docMk/>
          <pc:sldMk cId="1213567465" sldId="325"/>
        </pc:sldMkLst>
        <pc:spChg chg="add mod">
          <ac:chgData name="Kshitij Srivastava" userId="9ca786a045148134" providerId="Windows Live" clId="Web-{DE5FE5F1-C955-4FBF-B53B-7AB5B2861A9D}" dt="2021-05-21T19:11:23.581" v="1004" actId="20577"/>
          <ac:spMkLst>
            <pc:docMk/>
            <pc:sldMk cId="1213567465" sldId="325"/>
            <ac:spMk id="3" creationId="{AD20EEA8-6F94-44AB-9523-B6507686D997}"/>
          </ac:spMkLst>
        </pc:spChg>
      </pc:sldChg>
      <pc:sldChg chg="addSp delSp modSp">
        <pc:chgData name="Kshitij Srivastava" userId="9ca786a045148134" providerId="Windows Live" clId="Web-{DE5FE5F1-C955-4FBF-B53B-7AB5B2861A9D}" dt="2021-05-21T19:34:30.416" v="1111"/>
        <pc:sldMkLst>
          <pc:docMk/>
          <pc:sldMk cId="699092272" sldId="326"/>
        </pc:sldMkLst>
        <pc:spChg chg="mod">
          <ac:chgData name="Kshitij Srivastava" userId="9ca786a045148134" providerId="Windows Live" clId="Web-{DE5FE5F1-C955-4FBF-B53B-7AB5B2861A9D}" dt="2021-05-21T19:32:59.104" v="1099" actId="1076"/>
          <ac:spMkLst>
            <pc:docMk/>
            <pc:sldMk cId="699092272" sldId="326"/>
            <ac:spMk id="2" creationId="{39FBE724-506B-49BA-B662-11587EAD11E2}"/>
          </ac:spMkLst>
        </pc:spChg>
        <pc:spChg chg="add mod">
          <ac:chgData name="Kshitij Srivastava" userId="9ca786a045148134" providerId="Windows Live" clId="Web-{DE5FE5F1-C955-4FBF-B53B-7AB5B2861A9D}" dt="2021-05-21T19:28:06.075" v="1043" actId="14100"/>
          <ac:spMkLst>
            <pc:docMk/>
            <pc:sldMk cId="699092272" sldId="326"/>
            <ac:spMk id="3" creationId="{ED9D3682-11E0-49B3-9233-9BD22B67DA6C}"/>
          </ac:spMkLst>
        </pc:spChg>
        <pc:spChg chg="add mod">
          <ac:chgData name="Kshitij Srivastava" userId="9ca786a045148134" providerId="Windows Live" clId="Web-{DE5FE5F1-C955-4FBF-B53B-7AB5B2861A9D}" dt="2021-05-21T19:33:52.322" v="1101" actId="1076"/>
          <ac:spMkLst>
            <pc:docMk/>
            <pc:sldMk cId="699092272" sldId="326"/>
            <ac:spMk id="4" creationId="{E5B9FFEC-0643-4BC9-A8BF-2DAFF02A0A88}"/>
          </ac:spMkLst>
        </pc:spChg>
        <pc:spChg chg="add mod">
          <ac:chgData name="Kshitij Srivastava" userId="9ca786a045148134" providerId="Windows Live" clId="Web-{DE5FE5F1-C955-4FBF-B53B-7AB5B2861A9D}" dt="2021-05-21T19:33:52.338" v="1102" actId="1076"/>
          <ac:spMkLst>
            <pc:docMk/>
            <pc:sldMk cId="699092272" sldId="326"/>
            <ac:spMk id="5" creationId="{84EDC50C-DAAB-4E31-8584-A390D197F843}"/>
          </ac:spMkLst>
        </pc:spChg>
        <pc:spChg chg="add mod">
          <ac:chgData name="Kshitij Srivastava" userId="9ca786a045148134" providerId="Windows Live" clId="Web-{DE5FE5F1-C955-4FBF-B53B-7AB5B2861A9D}" dt="2021-05-21T19:33:52.354" v="1103" actId="1076"/>
          <ac:spMkLst>
            <pc:docMk/>
            <pc:sldMk cId="699092272" sldId="326"/>
            <ac:spMk id="6" creationId="{980E8D00-9C16-4778-9E1D-2B9DF1059A5E}"/>
          </ac:spMkLst>
        </pc:spChg>
        <pc:spChg chg="add mod">
          <ac:chgData name="Kshitij Srivastava" userId="9ca786a045148134" providerId="Windows Live" clId="Web-{DE5FE5F1-C955-4FBF-B53B-7AB5B2861A9D}" dt="2021-05-21T19:33:52.354" v="1104" actId="1076"/>
          <ac:spMkLst>
            <pc:docMk/>
            <pc:sldMk cId="699092272" sldId="326"/>
            <ac:spMk id="7" creationId="{B7057CC6-C265-4A7E-A1F3-094053766FD9}"/>
          </ac:spMkLst>
        </pc:spChg>
        <pc:spChg chg="add del mod">
          <ac:chgData name="Kshitij Srivastava" userId="9ca786a045148134" providerId="Windows Live" clId="Web-{DE5FE5F1-C955-4FBF-B53B-7AB5B2861A9D}" dt="2021-05-21T19:34:30.416" v="1111"/>
          <ac:spMkLst>
            <pc:docMk/>
            <pc:sldMk cId="699092272" sldId="326"/>
            <ac:spMk id="8" creationId="{C7D95ABF-F6C1-43CE-8B89-779F332C566D}"/>
          </ac:spMkLst>
        </pc:spChg>
        <pc:spChg chg="add mod">
          <ac:chgData name="Kshitij Srivastava" userId="9ca786a045148134" providerId="Windows Live" clId="Web-{DE5FE5F1-C955-4FBF-B53B-7AB5B2861A9D}" dt="2021-05-21T19:33:52.385" v="1106" actId="1076"/>
          <ac:spMkLst>
            <pc:docMk/>
            <pc:sldMk cId="699092272" sldId="326"/>
            <ac:spMk id="9" creationId="{8F0E2F40-EF2E-4584-8C4F-0F38638CFA6D}"/>
          </ac:spMkLst>
        </pc:spChg>
        <pc:spChg chg="add mod">
          <ac:chgData name="Kshitij Srivastava" userId="9ca786a045148134" providerId="Windows Live" clId="Web-{DE5FE5F1-C955-4FBF-B53B-7AB5B2861A9D}" dt="2021-05-21T19:33:52.385" v="1107" actId="1076"/>
          <ac:spMkLst>
            <pc:docMk/>
            <pc:sldMk cId="699092272" sldId="326"/>
            <ac:spMk id="10" creationId="{890026E2-66E7-4594-A589-582753743E72}"/>
          </ac:spMkLst>
        </pc:spChg>
      </pc:sldChg>
      <pc:sldChg chg="modSp">
        <pc:chgData name="Kshitij Srivastava" userId="9ca786a045148134" providerId="Windows Live" clId="Web-{DE5FE5F1-C955-4FBF-B53B-7AB5B2861A9D}" dt="2021-05-21T19:24:39.935" v="1006" actId="20577"/>
        <pc:sldMkLst>
          <pc:docMk/>
          <pc:sldMk cId="3876651141" sldId="327"/>
        </pc:sldMkLst>
        <pc:spChg chg="mod">
          <ac:chgData name="Kshitij Srivastava" userId="9ca786a045148134" providerId="Windows Live" clId="Web-{DE5FE5F1-C955-4FBF-B53B-7AB5B2861A9D}" dt="2021-05-21T19:24:39.935" v="1006" actId="20577"/>
          <ac:spMkLst>
            <pc:docMk/>
            <pc:sldMk cId="3876651141" sldId="327"/>
            <ac:spMk id="2" creationId="{FE10A40D-96F8-498A-8120-EB76E76B5DC6}"/>
          </ac:spMkLst>
        </pc:spChg>
      </pc:sldChg>
      <pc:sldChg chg="addSp delSp modSp">
        <pc:chgData name="Kshitij Srivastava" userId="9ca786a045148134" providerId="Windows Live" clId="Web-{DE5FE5F1-C955-4FBF-B53B-7AB5B2861A9D}" dt="2021-05-21T18:13:24.713" v="198"/>
        <pc:sldMkLst>
          <pc:docMk/>
          <pc:sldMk cId="374063272" sldId="345"/>
        </pc:sldMkLst>
        <pc:spChg chg="add del mod">
          <ac:chgData name="Kshitij Srivastava" userId="9ca786a045148134" providerId="Windows Live" clId="Web-{DE5FE5F1-C955-4FBF-B53B-7AB5B2861A9D}" dt="2021-05-21T18:04:40.248" v="42"/>
          <ac:spMkLst>
            <pc:docMk/>
            <pc:sldMk cId="374063272" sldId="345"/>
            <ac:spMk id="3" creationId="{E6F65D1C-45C3-4959-87BF-BDF2E1E33093}"/>
          </ac:spMkLst>
        </pc:spChg>
        <pc:spChg chg="add mod">
          <ac:chgData name="Kshitij Srivastava" userId="9ca786a045148134" providerId="Windows Live" clId="Web-{DE5FE5F1-C955-4FBF-B53B-7AB5B2861A9D}" dt="2021-05-21T18:04:59.279" v="48" actId="1076"/>
          <ac:spMkLst>
            <pc:docMk/>
            <pc:sldMk cId="374063272" sldId="345"/>
            <ac:spMk id="5" creationId="{11D650DA-91CA-41B1-9FEC-96016D22838A}"/>
          </ac:spMkLst>
        </pc:spChg>
        <pc:spChg chg="add del">
          <ac:chgData name="Kshitij Srivastava" userId="9ca786a045148134" providerId="Windows Live" clId="Web-{DE5FE5F1-C955-4FBF-B53B-7AB5B2861A9D}" dt="2021-05-21T18:04:51.951" v="47"/>
          <ac:spMkLst>
            <pc:docMk/>
            <pc:sldMk cId="374063272" sldId="345"/>
            <ac:spMk id="7" creationId="{11D650DA-91CA-41B1-9FEC-96016D22838A}"/>
          </ac:spMkLst>
        </pc:spChg>
        <pc:spChg chg="add mod">
          <ac:chgData name="Kshitij Srivastava" userId="9ca786a045148134" providerId="Windows Live" clId="Web-{DE5FE5F1-C955-4FBF-B53B-7AB5B2861A9D}" dt="2021-05-21T18:05:23.607" v="60" actId="1076"/>
          <ac:spMkLst>
            <pc:docMk/>
            <pc:sldMk cId="374063272" sldId="345"/>
            <ac:spMk id="9" creationId="{5DF8129E-AB10-425B-A576-46B086604F14}"/>
          </ac:spMkLst>
        </pc:spChg>
        <pc:spChg chg="add mod">
          <ac:chgData name="Kshitij Srivastava" userId="9ca786a045148134" providerId="Windows Live" clId="Web-{DE5FE5F1-C955-4FBF-B53B-7AB5B2861A9D}" dt="2021-05-21T18:05:32.607" v="64" actId="1076"/>
          <ac:spMkLst>
            <pc:docMk/>
            <pc:sldMk cId="374063272" sldId="345"/>
            <ac:spMk id="11" creationId="{48EE0C6B-006D-4622-AA32-A2A39919349C}"/>
          </ac:spMkLst>
        </pc:spChg>
        <pc:spChg chg="add mod">
          <ac:chgData name="Kshitij Srivastava" userId="9ca786a045148134" providerId="Windows Live" clId="Web-{DE5FE5F1-C955-4FBF-B53B-7AB5B2861A9D}" dt="2021-05-21T18:05:43.513" v="68" actId="1076"/>
          <ac:spMkLst>
            <pc:docMk/>
            <pc:sldMk cId="374063272" sldId="345"/>
            <ac:spMk id="13" creationId="{6190BE5C-6826-4A4A-AC5B-FB8B1443B37A}"/>
          </ac:spMkLst>
        </pc:spChg>
        <pc:spChg chg="add mod">
          <ac:chgData name="Kshitij Srivastava" userId="9ca786a045148134" providerId="Windows Live" clId="Web-{DE5FE5F1-C955-4FBF-B53B-7AB5B2861A9D}" dt="2021-05-21T18:05:51.872" v="72" actId="1076"/>
          <ac:spMkLst>
            <pc:docMk/>
            <pc:sldMk cId="374063272" sldId="345"/>
            <ac:spMk id="15" creationId="{AB103420-4C38-412E-B34C-D0C5887C0D4A}"/>
          </ac:spMkLst>
        </pc:spChg>
        <pc:spChg chg="add del">
          <ac:chgData name="Kshitij Srivastava" userId="9ca786a045148134" providerId="Windows Live" clId="Web-{DE5FE5F1-C955-4FBF-B53B-7AB5B2861A9D}" dt="2021-05-21T18:06:19.497" v="84"/>
          <ac:spMkLst>
            <pc:docMk/>
            <pc:sldMk cId="374063272" sldId="345"/>
            <ac:spMk id="17" creationId="{3260D660-A60B-42D8-9395-E350D26E484B}"/>
          </ac:spMkLst>
        </pc:spChg>
        <pc:spChg chg="add del mod">
          <ac:chgData name="Kshitij Srivastava" userId="9ca786a045148134" providerId="Windows Live" clId="Web-{DE5FE5F1-C955-4FBF-B53B-7AB5B2861A9D}" dt="2021-05-21T18:06:18.247" v="82"/>
          <ac:spMkLst>
            <pc:docMk/>
            <pc:sldMk cId="374063272" sldId="345"/>
            <ac:spMk id="19" creationId="{58723F1E-666C-41A2-B8F0-CCE7C90945A4}"/>
          </ac:spMkLst>
        </pc:spChg>
        <pc:spChg chg="add mod">
          <ac:chgData name="Kshitij Srivastava" userId="9ca786a045148134" providerId="Windows Live" clId="Web-{DE5FE5F1-C955-4FBF-B53B-7AB5B2861A9D}" dt="2021-05-21T18:07:53.747" v="130" actId="1076"/>
          <ac:spMkLst>
            <pc:docMk/>
            <pc:sldMk cId="374063272" sldId="345"/>
            <ac:spMk id="22" creationId="{16114F4F-A75C-47DD-8A9A-A38650F177DE}"/>
          </ac:spMkLst>
        </pc:spChg>
        <pc:spChg chg="add del mod">
          <ac:chgData name="Kshitij Srivastava" userId="9ca786a045148134" providerId="Windows Live" clId="Web-{DE5FE5F1-C955-4FBF-B53B-7AB5B2861A9D}" dt="2021-05-21T18:07:39.309" v="125"/>
          <ac:spMkLst>
            <pc:docMk/>
            <pc:sldMk cId="374063272" sldId="345"/>
            <ac:spMk id="24" creationId="{6BFF6EBD-DF80-4D0C-A449-2353923F5BEB}"/>
          </ac:spMkLst>
        </pc:spChg>
        <pc:spChg chg="add del mod">
          <ac:chgData name="Kshitij Srivastava" userId="9ca786a045148134" providerId="Windows Live" clId="Web-{DE5FE5F1-C955-4FBF-B53B-7AB5B2861A9D}" dt="2021-05-21T18:07:39.309" v="123"/>
          <ac:spMkLst>
            <pc:docMk/>
            <pc:sldMk cId="374063272" sldId="345"/>
            <ac:spMk id="26" creationId="{0109283B-24C8-4A58-A37B-E000CF3E5C3F}"/>
          </ac:spMkLst>
        </pc:spChg>
        <pc:spChg chg="add del">
          <ac:chgData name="Kshitij Srivastava" userId="9ca786a045148134" providerId="Windows Live" clId="Web-{DE5FE5F1-C955-4FBF-B53B-7AB5B2861A9D}" dt="2021-05-21T18:06:36.200" v="101"/>
          <ac:spMkLst>
            <pc:docMk/>
            <pc:sldMk cId="374063272" sldId="345"/>
            <ac:spMk id="28" creationId="{5F1CC16E-BAAF-4072-8E4A-A91E7691CB64}"/>
          </ac:spMkLst>
        </pc:spChg>
        <pc:spChg chg="add del">
          <ac:chgData name="Kshitij Srivastava" userId="9ca786a045148134" providerId="Windows Live" clId="Web-{DE5FE5F1-C955-4FBF-B53B-7AB5B2861A9D}" dt="2021-05-21T18:06:36.200" v="99"/>
          <ac:spMkLst>
            <pc:docMk/>
            <pc:sldMk cId="374063272" sldId="345"/>
            <ac:spMk id="30" creationId="{0D0DB109-0B55-4084-9838-90BC1AFD097C}"/>
          </ac:spMkLst>
        </pc:spChg>
        <pc:spChg chg="add del">
          <ac:chgData name="Kshitij Srivastava" userId="9ca786a045148134" providerId="Windows Live" clId="Web-{DE5FE5F1-C955-4FBF-B53B-7AB5B2861A9D}" dt="2021-05-21T18:06:36.200" v="97"/>
          <ac:spMkLst>
            <pc:docMk/>
            <pc:sldMk cId="374063272" sldId="345"/>
            <ac:spMk id="32" creationId="{1261F7D3-25E3-438D-9FA9-D635AD2579C1}"/>
          </ac:spMkLst>
        </pc:spChg>
        <pc:spChg chg="add mod">
          <ac:chgData name="Kshitij Srivastava" userId="9ca786a045148134" providerId="Windows Live" clId="Web-{DE5FE5F1-C955-4FBF-B53B-7AB5B2861A9D}" dt="2021-05-21T18:08:40.934" v="142" actId="1076"/>
          <ac:spMkLst>
            <pc:docMk/>
            <pc:sldMk cId="374063272" sldId="345"/>
            <ac:spMk id="34" creationId="{D3A223AE-C5A5-48F7-85FC-58248C15C2FD}"/>
          </ac:spMkLst>
        </pc:spChg>
        <pc:spChg chg="add mod">
          <ac:chgData name="Kshitij Srivastava" userId="9ca786a045148134" providerId="Windows Live" clId="Web-{DE5FE5F1-C955-4FBF-B53B-7AB5B2861A9D}" dt="2021-05-21T18:09:01.340" v="147" actId="1076"/>
          <ac:spMkLst>
            <pc:docMk/>
            <pc:sldMk cId="374063272" sldId="345"/>
            <ac:spMk id="36" creationId="{0D65D0C0-5F23-4C20-8F2A-D59AF4CCE902}"/>
          </ac:spMkLst>
        </pc:spChg>
        <pc:spChg chg="add mod">
          <ac:chgData name="Kshitij Srivastava" userId="9ca786a045148134" providerId="Windows Live" clId="Web-{DE5FE5F1-C955-4FBF-B53B-7AB5B2861A9D}" dt="2021-05-21T18:10:59.745" v="184" actId="20577"/>
          <ac:spMkLst>
            <pc:docMk/>
            <pc:sldMk cId="374063272" sldId="345"/>
            <ac:spMk id="38" creationId="{4114721C-81E1-4367-A1AF-D5910DA5D99F}"/>
          </ac:spMkLst>
        </pc:spChg>
        <pc:spChg chg="add mod">
          <ac:chgData name="Kshitij Srivastava" userId="9ca786a045148134" providerId="Windows Live" clId="Web-{DE5FE5F1-C955-4FBF-B53B-7AB5B2861A9D}" dt="2021-05-21T18:10:55.652" v="183" actId="20577"/>
          <ac:spMkLst>
            <pc:docMk/>
            <pc:sldMk cId="374063272" sldId="345"/>
            <ac:spMk id="41" creationId="{D4FC5611-969B-4518-841F-F46D8B56E5B5}"/>
          </ac:spMkLst>
        </pc:spChg>
        <pc:picChg chg="add mod">
          <ac:chgData name="Kshitij Srivastava" userId="9ca786a045148134" providerId="Windows Live" clId="Web-{DE5FE5F1-C955-4FBF-B53B-7AB5B2861A9D}" dt="2021-05-21T18:13:24.713" v="198"/>
          <ac:picMkLst>
            <pc:docMk/>
            <pc:sldMk cId="374063272" sldId="345"/>
            <ac:picMk id="44" creationId="{8F1F70BD-ECA3-42A1-90F8-A47C3F84767C}"/>
          </ac:picMkLst>
        </pc:picChg>
        <pc:picChg chg="add mod ord">
          <ac:chgData name="Kshitij Srivastava" userId="9ca786a045148134" providerId="Windows Live" clId="Web-{DE5FE5F1-C955-4FBF-B53B-7AB5B2861A9D}" dt="2021-05-21T18:13:17.666" v="197"/>
          <ac:picMkLst>
            <pc:docMk/>
            <pc:sldMk cId="374063272" sldId="345"/>
            <ac:picMk id="45" creationId="{217A0FF0-10A2-460B-A824-C0B002A5638C}"/>
          </ac:picMkLst>
        </pc:picChg>
        <pc:cxnChg chg="add del mod">
          <ac:chgData name="Kshitij Srivastava" userId="9ca786a045148134" providerId="Windows Live" clId="Web-{DE5FE5F1-C955-4FBF-B53B-7AB5B2861A9D}" dt="2021-05-21T18:04:40.248" v="41"/>
          <ac:cxnSpMkLst>
            <pc:docMk/>
            <pc:sldMk cId="374063272" sldId="345"/>
            <ac:cxnSpMk id="4" creationId="{4F45A601-E50C-442A-BE0B-6A91660F5E40}"/>
          </ac:cxnSpMkLst>
        </pc:cxnChg>
        <pc:cxnChg chg="add mod">
          <ac:chgData name="Kshitij Srivastava" userId="9ca786a045148134" providerId="Windows Live" clId="Web-{DE5FE5F1-C955-4FBF-B53B-7AB5B2861A9D}" dt="2021-05-21T18:04:59.279" v="49" actId="1076"/>
          <ac:cxnSpMkLst>
            <pc:docMk/>
            <pc:sldMk cId="374063272" sldId="345"/>
            <ac:cxnSpMk id="6" creationId="{A3302B77-755E-4D5E-A3A2-273796D269B6}"/>
          </ac:cxnSpMkLst>
        </pc:cxnChg>
        <pc:cxnChg chg="add del">
          <ac:chgData name="Kshitij Srivastava" userId="9ca786a045148134" providerId="Windows Live" clId="Web-{DE5FE5F1-C955-4FBF-B53B-7AB5B2861A9D}" dt="2021-05-21T18:04:51.951" v="47"/>
          <ac:cxnSpMkLst>
            <pc:docMk/>
            <pc:sldMk cId="374063272" sldId="345"/>
            <ac:cxnSpMk id="8" creationId="{A3302B77-755E-4D5E-A3A2-273796D269B6}"/>
          </ac:cxnSpMkLst>
        </pc:cxnChg>
        <pc:cxnChg chg="add mod">
          <ac:chgData name="Kshitij Srivastava" userId="9ca786a045148134" providerId="Windows Live" clId="Web-{DE5FE5F1-C955-4FBF-B53B-7AB5B2861A9D}" dt="2021-05-21T18:05:23.623" v="61" actId="1076"/>
          <ac:cxnSpMkLst>
            <pc:docMk/>
            <pc:sldMk cId="374063272" sldId="345"/>
            <ac:cxnSpMk id="10" creationId="{C79A8DE6-48CE-481A-AC73-A16745C2B31B}"/>
          </ac:cxnSpMkLst>
        </pc:cxnChg>
        <pc:cxnChg chg="add mod">
          <ac:chgData name="Kshitij Srivastava" userId="9ca786a045148134" providerId="Windows Live" clId="Web-{DE5FE5F1-C955-4FBF-B53B-7AB5B2861A9D}" dt="2021-05-21T18:05:32.607" v="65" actId="1076"/>
          <ac:cxnSpMkLst>
            <pc:docMk/>
            <pc:sldMk cId="374063272" sldId="345"/>
            <ac:cxnSpMk id="12" creationId="{EC8C4C67-01EB-4E48-932B-FF05DB41C40A}"/>
          </ac:cxnSpMkLst>
        </pc:cxnChg>
        <pc:cxnChg chg="add mod">
          <ac:chgData name="Kshitij Srivastava" userId="9ca786a045148134" providerId="Windows Live" clId="Web-{DE5FE5F1-C955-4FBF-B53B-7AB5B2861A9D}" dt="2021-05-21T18:05:43.513" v="69" actId="1076"/>
          <ac:cxnSpMkLst>
            <pc:docMk/>
            <pc:sldMk cId="374063272" sldId="345"/>
            <ac:cxnSpMk id="14" creationId="{D123E9E6-C376-4EE9-BE66-6DE910DF30D0}"/>
          </ac:cxnSpMkLst>
        </pc:cxnChg>
        <pc:cxnChg chg="add del mod">
          <ac:chgData name="Kshitij Srivastava" userId="9ca786a045148134" providerId="Windows Live" clId="Web-{DE5FE5F1-C955-4FBF-B53B-7AB5B2861A9D}" dt="2021-05-21T18:05:55.107" v="74"/>
          <ac:cxnSpMkLst>
            <pc:docMk/>
            <pc:sldMk cId="374063272" sldId="345"/>
            <ac:cxnSpMk id="16" creationId="{07829B5A-71FF-4708-A6B8-3F12CE7B8442}"/>
          </ac:cxnSpMkLst>
        </pc:cxnChg>
        <pc:cxnChg chg="add del mod">
          <ac:chgData name="Kshitij Srivastava" userId="9ca786a045148134" providerId="Windows Live" clId="Web-{DE5FE5F1-C955-4FBF-B53B-7AB5B2861A9D}" dt="2021-05-21T18:06:17.357" v="81"/>
          <ac:cxnSpMkLst>
            <pc:docMk/>
            <pc:sldMk cId="374063272" sldId="345"/>
            <ac:cxnSpMk id="18" creationId="{24F24130-AA4F-4A33-A558-FA954B5949C5}"/>
          </ac:cxnSpMkLst>
        </pc:cxnChg>
        <pc:cxnChg chg="add del mod">
          <ac:chgData name="Kshitij Srivastava" userId="9ca786a045148134" providerId="Windows Live" clId="Web-{DE5FE5F1-C955-4FBF-B53B-7AB5B2861A9D}" dt="2021-05-21T18:06:19.294" v="83"/>
          <ac:cxnSpMkLst>
            <pc:docMk/>
            <pc:sldMk cId="374063272" sldId="345"/>
            <ac:cxnSpMk id="20" creationId="{3ED3281F-A619-46DC-BCB0-3FBE70B8DB9E}"/>
          </ac:cxnSpMkLst>
        </pc:cxnChg>
        <pc:cxnChg chg="add mod">
          <ac:chgData name="Kshitij Srivastava" userId="9ca786a045148134" providerId="Windows Live" clId="Web-{DE5FE5F1-C955-4FBF-B53B-7AB5B2861A9D}" dt="2021-05-21T18:08:26.074" v="138" actId="1076"/>
          <ac:cxnSpMkLst>
            <pc:docMk/>
            <pc:sldMk cId="374063272" sldId="345"/>
            <ac:cxnSpMk id="21" creationId="{1EB6CD23-A393-4FD4-8F72-1BE3CBE6231B}"/>
          </ac:cxnSpMkLst>
        </pc:cxnChg>
        <pc:cxnChg chg="add del mod">
          <ac:chgData name="Kshitij Srivastava" userId="9ca786a045148134" providerId="Windows Live" clId="Web-{DE5FE5F1-C955-4FBF-B53B-7AB5B2861A9D}" dt="2021-05-21T18:07:40.794" v="126"/>
          <ac:cxnSpMkLst>
            <pc:docMk/>
            <pc:sldMk cId="374063272" sldId="345"/>
            <ac:cxnSpMk id="23" creationId="{398EF6FB-27F7-4B69-BB3E-4FF1400331C1}"/>
          </ac:cxnSpMkLst>
        </pc:cxnChg>
        <pc:cxnChg chg="add del mod">
          <ac:chgData name="Kshitij Srivastava" userId="9ca786a045148134" providerId="Windows Live" clId="Web-{DE5FE5F1-C955-4FBF-B53B-7AB5B2861A9D}" dt="2021-05-21T18:07:39.309" v="124"/>
          <ac:cxnSpMkLst>
            <pc:docMk/>
            <pc:sldMk cId="374063272" sldId="345"/>
            <ac:cxnSpMk id="25" creationId="{191F9853-9ABE-4BC9-8192-76F41809E323}"/>
          </ac:cxnSpMkLst>
        </pc:cxnChg>
        <pc:cxnChg chg="add del mod">
          <ac:chgData name="Kshitij Srivastava" userId="9ca786a045148134" providerId="Windows Live" clId="Web-{DE5FE5F1-C955-4FBF-B53B-7AB5B2861A9D}" dt="2021-05-21T18:06:36.200" v="102"/>
          <ac:cxnSpMkLst>
            <pc:docMk/>
            <pc:sldMk cId="374063272" sldId="345"/>
            <ac:cxnSpMk id="27" creationId="{3DA3661F-4731-40D2-8C1D-350B98DFB03B}"/>
          </ac:cxnSpMkLst>
        </pc:cxnChg>
        <pc:cxnChg chg="add del mod">
          <ac:chgData name="Kshitij Srivastava" userId="9ca786a045148134" providerId="Windows Live" clId="Web-{DE5FE5F1-C955-4FBF-B53B-7AB5B2861A9D}" dt="2021-05-21T18:06:36.200" v="100"/>
          <ac:cxnSpMkLst>
            <pc:docMk/>
            <pc:sldMk cId="374063272" sldId="345"/>
            <ac:cxnSpMk id="29" creationId="{731A9F12-9341-42E2-969F-79157C7DE7C5}"/>
          </ac:cxnSpMkLst>
        </pc:cxnChg>
        <pc:cxnChg chg="add del mod">
          <ac:chgData name="Kshitij Srivastava" userId="9ca786a045148134" providerId="Windows Live" clId="Web-{DE5FE5F1-C955-4FBF-B53B-7AB5B2861A9D}" dt="2021-05-21T18:06:36.200" v="98"/>
          <ac:cxnSpMkLst>
            <pc:docMk/>
            <pc:sldMk cId="374063272" sldId="345"/>
            <ac:cxnSpMk id="31" creationId="{13174B1E-EF7C-487D-BD1E-679EDC7E95E0}"/>
          </ac:cxnSpMkLst>
        </pc:cxnChg>
        <pc:cxnChg chg="add mod">
          <ac:chgData name="Kshitij Srivastava" userId="9ca786a045148134" providerId="Windows Live" clId="Web-{DE5FE5F1-C955-4FBF-B53B-7AB5B2861A9D}" dt="2021-05-21T18:08:40.903" v="141" actId="1076"/>
          <ac:cxnSpMkLst>
            <pc:docMk/>
            <pc:sldMk cId="374063272" sldId="345"/>
            <ac:cxnSpMk id="33" creationId="{43F8B49B-4EAD-4357-B81F-E7D9A233805B}"/>
          </ac:cxnSpMkLst>
        </pc:cxnChg>
        <pc:cxnChg chg="add mod">
          <ac:chgData name="Kshitij Srivastava" userId="9ca786a045148134" providerId="Windows Live" clId="Web-{DE5FE5F1-C955-4FBF-B53B-7AB5B2861A9D}" dt="2021-05-21T18:08:47.387" v="145" actId="1076"/>
          <ac:cxnSpMkLst>
            <pc:docMk/>
            <pc:sldMk cId="374063272" sldId="345"/>
            <ac:cxnSpMk id="35" creationId="{B7D93EE4-646D-4B53-A989-1BC1305EF368}"/>
          </ac:cxnSpMkLst>
        </pc:cxnChg>
        <pc:cxnChg chg="add mod">
          <ac:chgData name="Kshitij Srivastava" userId="9ca786a045148134" providerId="Windows Live" clId="Web-{DE5FE5F1-C955-4FBF-B53B-7AB5B2861A9D}" dt="2021-05-21T18:09:17.996" v="150" actId="1076"/>
          <ac:cxnSpMkLst>
            <pc:docMk/>
            <pc:sldMk cId="374063272" sldId="345"/>
            <ac:cxnSpMk id="37" creationId="{4B738B86-8402-4667-8A21-5571DA44A0BB}"/>
          </ac:cxnSpMkLst>
        </pc:cxnChg>
        <pc:cxnChg chg="add del mod">
          <ac:chgData name="Kshitij Srivastava" userId="9ca786a045148134" providerId="Windows Live" clId="Web-{DE5FE5F1-C955-4FBF-B53B-7AB5B2861A9D}" dt="2021-05-21T18:10:21.183" v="167"/>
          <ac:cxnSpMkLst>
            <pc:docMk/>
            <pc:sldMk cId="374063272" sldId="345"/>
            <ac:cxnSpMk id="39" creationId="{1162F180-DCAF-4137-BBE5-E62607238D46}"/>
          </ac:cxnSpMkLst>
        </pc:cxnChg>
        <pc:cxnChg chg="add del mod">
          <ac:chgData name="Kshitij Srivastava" userId="9ca786a045148134" providerId="Windows Live" clId="Web-{DE5FE5F1-C955-4FBF-B53B-7AB5B2861A9D}" dt="2021-05-21T18:10:25.433" v="169"/>
          <ac:cxnSpMkLst>
            <pc:docMk/>
            <pc:sldMk cId="374063272" sldId="345"/>
            <ac:cxnSpMk id="40" creationId="{60C2E369-027B-4B83-A4CC-B7A81A995DC1}"/>
          </ac:cxnSpMkLst>
        </pc:cxnChg>
        <pc:cxnChg chg="add mod">
          <ac:chgData name="Kshitij Srivastava" userId="9ca786a045148134" providerId="Windows Live" clId="Web-{DE5FE5F1-C955-4FBF-B53B-7AB5B2861A9D}" dt="2021-05-21T18:11:15.526" v="188" actId="1076"/>
          <ac:cxnSpMkLst>
            <pc:docMk/>
            <pc:sldMk cId="374063272" sldId="345"/>
            <ac:cxnSpMk id="42" creationId="{9AAB1BF5-A628-4B96-A87A-3443AFF62511}"/>
          </ac:cxnSpMkLst>
        </pc:cxnChg>
      </pc:sldChg>
      <pc:sldChg chg="modSp del">
        <pc:chgData name="Kshitij Srivastava" userId="9ca786a045148134" providerId="Windows Live" clId="Web-{DE5FE5F1-C955-4FBF-B53B-7AB5B2861A9D}" dt="2021-05-21T17:59:12.781" v="5"/>
        <pc:sldMkLst>
          <pc:docMk/>
          <pc:sldMk cId="3745244670" sldId="347"/>
        </pc:sldMkLst>
        <pc:spChg chg="mod">
          <ac:chgData name="Kshitij Srivastava" userId="9ca786a045148134" providerId="Windows Live" clId="Web-{DE5FE5F1-C955-4FBF-B53B-7AB5B2861A9D}" dt="2021-05-21T17:58:17.360" v="1" actId="20577"/>
          <ac:spMkLst>
            <pc:docMk/>
            <pc:sldMk cId="3745244670" sldId="347"/>
            <ac:spMk id="2" creationId="{927A685D-A95A-43C9-ADAD-2F068DE712F6}"/>
          </ac:spMkLst>
        </pc:spChg>
      </pc:sldChg>
      <pc:sldChg chg="del">
        <pc:chgData name="Kshitij Srivastava" userId="9ca786a045148134" providerId="Windows Live" clId="Web-{DE5FE5F1-C955-4FBF-B53B-7AB5B2861A9D}" dt="2021-05-21T17:59:02.875" v="3"/>
        <pc:sldMkLst>
          <pc:docMk/>
          <pc:sldMk cId="2657092798" sldId="349"/>
        </pc:sldMkLst>
      </pc:sldChg>
      <pc:sldChg chg="new del">
        <pc:chgData name="Kshitij Srivastava" userId="9ca786a045148134" providerId="Windows Live" clId="Web-{DE5FE5F1-C955-4FBF-B53B-7AB5B2861A9D}" dt="2021-05-21T17:59:14.141" v="6"/>
        <pc:sldMkLst>
          <pc:docMk/>
          <pc:sldMk cId="1831643546" sldId="356"/>
        </pc:sldMkLst>
      </pc:sldChg>
      <pc:sldChg chg="addSp delSp modSp add replId addAnim">
        <pc:chgData name="Kshitij Srivastava" userId="9ca786a045148134" providerId="Windows Live" clId="Web-{DE5FE5F1-C955-4FBF-B53B-7AB5B2861A9D}" dt="2021-05-21T18:34:00.439" v="538"/>
        <pc:sldMkLst>
          <pc:docMk/>
          <pc:sldMk cId="2230952697" sldId="357"/>
        </pc:sldMkLst>
        <pc:spChg chg="mod">
          <ac:chgData name="Kshitij Srivastava" userId="9ca786a045148134" providerId="Windows Live" clId="Web-{DE5FE5F1-C955-4FBF-B53B-7AB5B2861A9D}" dt="2021-05-21T18:30:28.363" v="446" actId="20577"/>
          <ac:spMkLst>
            <pc:docMk/>
            <pc:sldMk cId="2230952697" sldId="357"/>
            <ac:spMk id="4" creationId="{321D2122-B57C-4432-94E6-0D3390BC50D6}"/>
          </ac:spMkLst>
        </pc:spChg>
        <pc:spChg chg="mod">
          <ac:chgData name="Kshitij Srivastava" userId="9ca786a045148134" providerId="Windows Live" clId="Web-{DE5FE5F1-C955-4FBF-B53B-7AB5B2861A9D}" dt="2021-05-21T18:31:13.706" v="481" actId="20577"/>
          <ac:spMkLst>
            <pc:docMk/>
            <pc:sldMk cId="2230952697" sldId="357"/>
            <ac:spMk id="5" creationId="{4C34A612-B422-4529-BD6D-3A80D1C992CE}"/>
          </ac:spMkLst>
        </pc:spChg>
        <pc:spChg chg="mod">
          <ac:chgData name="Kshitij Srivastava" userId="9ca786a045148134" providerId="Windows Live" clId="Web-{DE5FE5F1-C955-4FBF-B53B-7AB5B2861A9D}" dt="2021-05-21T18:30:41.519" v="461" actId="20577"/>
          <ac:spMkLst>
            <pc:docMk/>
            <pc:sldMk cId="2230952697" sldId="357"/>
            <ac:spMk id="6" creationId="{82019D62-826F-4E8C-B8D3-821EF2D01749}"/>
          </ac:spMkLst>
        </pc:spChg>
        <pc:spChg chg="mod">
          <ac:chgData name="Kshitij Srivastava" userId="9ca786a045148134" providerId="Windows Live" clId="Web-{DE5FE5F1-C955-4FBF-B53B-7AB5B2861A9D}" dt="2021-05-21T18:31:00.519" v="473" actId="20577"/>
          <ac:spMkLst>
            <pc:docMk/>
            <pc:sldMk cId="2230952697" sldId="357"/>
            <ac:spMk id="7" creationId="{FB1E597F-581E-4A79-9A13-0619B3DE3066}"/>
          </ac:spMkLst>
        </pc:spChg>
        <pc:spChg chg="mod">
          <ac:chgData name="Kshitij Srivastava" userId="9ca786a045148134" providerId="Windows Live" clId="Web-{DE5FE5F1-C955-4FBF-B53B-7AB5B2861A9D}" dt="2021-05-21T18:31:21.987" v="485" actId="20577"/>
          <ac:spMkLst>
            <pc:docMk/>
            <pc:sldMk cId="2230952697" sldId="357"/>
            <ac:spMk id="8" creationId="{4B3D0E63-FD71-4A97-9A92-1D35FF08011F}"/>
          </ac:spMkLst>
        </pc:spChg>
        <pc:spChg chg="mod">
          <ac:chgData name="Kshitij Srivastava" userId="9ca786a045148134" providerId="Windows Live" clId="Web-{DE5FE5F1-C955-4FBF-B53B-7AB5B2861A9D}" dt="2021-05-21T18:31:41.737" v="500" actId="20577"/>
          <ac:spMkLst>
            <pc:docMk/>
            <pc:sldMk cId="2230952697" sldId="357"/>
            <ac:spMk id="9" creationId="{5F728443-93D4-4CB0-9042-C024A59CFDEB}"/>
          </ac:spMkLst>
        </pc:spChg>
        <pc:spChg chg="mod">
          <ac:chgData name="Kshitij Srivastava" userId="9ca786a045148134" providerId="Windows Live" clId="Web-{DE5FE5F1-C955-4FBF-B53B-7AB5B2861A9D}" dt="2021-05-21T18:31:53.409" v="509" actId="20577"/>
          <ac:spMkLst>
            <pc:docMk/>
            <pc:sldMk cId="2230952697" sldId="357"/>
            <ac:spMk id="10" creationId="{946832E4-547F-4058-B5FA-4F53521E5F0C}"/>
          </ac:spMkLst>
        </pc:spChg>
        <pc:spChg chg="add del mod">
          <ac:chgData name="Kshitij Srivastava" userId="9ca786a045148134" providerId="Windows Live" clId="Web-{DE5FE5F1-C955-4FBF-B53B-7AB5B2861A9D}" dt="2021-05-21T18:32:05.971" v="512"/>
          <ac:spMkLst>
            <pc:docMk/>
            <pc:sldMk cId="2230952697" sldId="357"/>
            <ac:spMk id="17" creationId="{E4ECE784-A136-45CC-A2E6-4F373B542575}"/>
          </ac:spMkLst>
        </pc:spChg>
        <pc:spChg chg="add mod">
          <ac:chgData name="Kshitij Srivastava" userId="9ca786a045148134" providerId="Windows Live" clId="Web-{DE5FE5F1-C955-4FBF-B53B-7AB5B2861A9D}" dt="2021-05-21T18:33:53.830" v="537"/>
          <ac:spMkLst>
            <pc:docMk/>
            <pc:sldMk cId="2230952697" sldId="357"/>
            <ac:spMk id="20" creationId="{AE500D85-8DF5-41A6-939E-332E7BF9A29E}"/>
          </ac:spMkLst>
        </pc:spChg>
        <pc:spChg chg="add mod">
          <ac:chgData name="Kshitij Srivastava" userId="9ca786a045148134" providerId="Windows Live" clId="Web-{DE5FE5F1-C955-4FBF-B53B-7AB5B2861A9D}" dt="2021-05-21T18:34:00.439" v="538"/>
          <ac:spMkLst>
            <pc:docMk/>
            <pc:sldMk cId="2230952697" sldId="357"/>
            <ac:spMk id="22" creationId="{AFE879DC-FD9D-47D8-9000-43CF5A9DBD57}"/>
          </ac:spMkLst>
        </pc:spChg>
        <pc:cxnChg chg="add mod">
          <ac:chgData name="Kshitij Srivastava" userId="9ca786a045148134" providerId="Windows Live" clId="Web-{DE5FE5F1-C955-4FBF-B53B-7AB5B2861A9D}" dt="2021-05-21T18:32:50.909" v="520" actId="1076"/>
          <ac:cxnSpMkLst>
            <pc:docMk/>
            <pc:sldMk cId="2230952697" sldId="357"/>
            <ac:cxnSpMk id="3" creationId="{038D468E-ACB3-4540-88D3-1489E2C30EF0}"/>
          </ac:cxnSpMkLst>
        </pc:cxnChg>
        <pc:cxnChg chg="add mod">
          <ac:chgData name="Kshitij Srivastava" userId="9ca786a045148134" providerId="Windows Live" clId="Web-{DE5FE5F1-C955-4FBF-B53B-7AB5B2861A9D}" dt="2021-05-21T18:33:02.721" v="524" actId="1076"/>
          <ac:cxnSpMkLst>
            <pc:docMk/>
            <pc:sldMk cId="2230952697" sldId="357"/>
            <ac:cxnSpMk id="11" creationId="{A77CCCD7-65B7-480B-8174-64A3E346F10D}"/>
          </ac:cxnSpMkLst>
        </pc:cxnChg>
      </pc:sldChg>
      <pc:sldChg chg="addSp delSp modSp add replId addAnim delAnim">
        <pc:chgData name="Kshitij Srivastava" userId="9ca786a045148134" providerId="Windows Live" clId="Web-{DE5FE5F1-C955-4FBF-B53B-7AB5B2861A9D}" dt="2021-05-21T18:29:44.988" v="439"/>
        <pc:sldMkLst>
          <pc:docMk/>
          <pc:sldMk cId="3313290055" sldId="358"/>
        </pc:sldMkLst>
        <pc:spChg chg="mod">
          <ac:chgData name="Kshitij Srivastava" userId="9ca786a045148134" providerId="Windows Live" clId="Web-{DE5FE5F1-C955-4FBF-B53B-7AB5B2861A9D}" dt="2021-05-21T18:24:15.396" v="308" actId="20577"/>
          <ac:spMkLst>
            <pc:docMk/>
            <pc:sldMk cId="3313290055" sldId="358"/>
            <ac:spMk id="4" creationId="{321D2122-B57C-4432-94E6-0D3390BC50D6}"/>
          </ac:spMkLst>
        </pc:spChg>
        <pc:spChg chg="mod">
          <ac:chgData name="Kshitij Srivastava" userId="9ca786a045148134" providerId="Windows Live" clId="Web-{DE5FE5F1-C955-4FBF-B53B-7AB5B2861A9D}" dt="2021-05-21T18:25:26.662" v="337" actId="20577"/>
          <ac:spMkLst>
            <pc:docMk/>
            <pc:sldMk cId="3313290055" sldId="358"/>
            <ac:spMk id="5" creationId="{4C34A612-B422-4529-BD6D-3A80D1C992CE}"/>
          </ac:spMkLst>
        </pc:spChg>
        <pc:spChg chg="mod">
          <ac:chgData name="Kshitij Srivastava" userId="9ca786a045148134" providerId="Windows Live" clId="Web-{DE5FE5F1-C955-4FBF-B53B-7AB5B2861A9D}" dt="2021-05-21T18:24:59.959" v="329" actId="20577"/>
          <ac:spMkLst>
            <pc:docMk/>
            <pc:sldMk cId="3313290055" sldId="358"/>
            <ac:spMk id="6" creationId="{82019D62-826F-4E8C-B8D3-821EF2D01749}"/>
          </ac:spMkLst>
        </pc:spChg>
        <pc:spChg chg="mod">
          <ac:chgData name="Kshitij Srivastava" userId="9ca786a045148134" providerId="Windows Live" clId="Web-{DE5FE5F1-C955-4FBF-B53B-7AB5B2861A9D}" dt="2021-05-21T18:25:19.115" v="335" actId="20577"/>
          <ac:spMkLst>
            <pc:docMk/>
            <pc:sldMk cId="3313290055" sldId="358"/>
            <ac:spMk id="7" creationId="{FB1E597F-581E-4A79-9A13-0619B3DE3066}"/>
          </ac:spMkLst>
        </pc:spChg>
        <pc:spChg chg="mod">
          <ac:chgData name="Kshitij Srivastava" userId="9ca786a045148134" providerId="Windows Live" clId="Web-{DE5FE5F1-C955-4FBF-B53B-7AB5B2861A9D}" dt="2021-05-21T18:26:03.614" v="360" actId="20577"/>
          <ac:spMkLst>
            <pc:docMk/>
            <pc:sldMk cId="3313290055" sldId="358"/>
            <ac:spMk id="8" creationId="{4B3D0E63-FD71-4A97-9A92-1D35FF08011F}"/>
          </ac:spMkLst>
        </pc:spChg>
        <pc:spChg chg="mod">
          <ac:chgData name="Kshitij Srivastava" userId="9ca786a045148134" providerId="Windows Live" clId="Web-{DE5FE5F1-C955-4FBF-B53B-7AB5B2861A9D}" dt="2021-05-21T18:26:29.927" v="366" actId="20577"/>
          <ac:spMkLst>
            <pc:docMk/>
            <pc:sldMk cId="3313290055" sldId="358"/>
            <ac:spMk id="9" creationId="{5F728443-93D4-4CB0-9042-C024A59CFDEB}"/>
          </ac:spMkLst>
        </pc:spChg>
        <pc:spChg chg="mod">
          <ac:chgData name="Kshitij Srivastava" userId="9ca786a045148134" providerId="Windows Live" clId="Web-{DE5FE5F1-C955-4FBF-B53B-7AB5B2861A9D}" dt="2021-05-21T18:26:48.067" v="376" actId="20577"/>
          <ac:spMkLst>
            <pc:docMk/>
            <pc:sldMk cId="3313290055" sldId="358"/>
            <ac:spMk id="10" creationId="{946832E4-547F-4058-B5FA-4F53521E5F0C}"/>
          </ac:spMkLst>
        </pc:spChg>
        <pc:spChg chg="add mod">
          <ac:chgData name="Kshitij Srivastava" userId="9ca786a045148134" providerId="Windows Live" clId="Web-{DE5FE5F1-C955-4FBF-B53B-7AB5B2861A9D}" dt="2021-05-21T18:29:25.144" v="438"/>
          <ac:spMkLst>
            <pc:docMk/>
            <pc:sldMk cId="3313290055" sldId="358"/>
            <ac:spMk id="17" creationId="{04E5B50E-D8B8-4D0D-9D0E-1C704AC400F5}"/>
          </ac:spMkLst>
        </pc:spChg>
        <pc:spChg chg="add del mod">
          <ac:chgData name="Kshitij Srivastava" userId="9ca786a045148134" providerId="Windows Live" clId="Web-{DE5FE5F1-C955-4FBF-B53B-7AB5B2861A9D}" dt="2021-05-21T18:27:29.551" v="392"/>
          <ac:spMkLst>
            <pc:docMk/>
            <pc:sldMk cId="3313290055" sldId="358"/>
            <ac:spMk id="21" creationId="{949E0F1E-839F-4B52-8F9D-475DFDAB421E}"/>
          </ac:spMkLst>
        </pc:spChg>
        <pc:spChg chg="add mod">
          <ac:chgData name="Kshitij Srivastava" userId="9ca786a045148134" providerId="Windows Live" clId="Web-{DE5FE5F1-C955-4FBF-B53B-7AB5B2861A9D}" dt="2021-05-21T18:29:44.988" v="439"/>
          <ac:spMkLst>
            <pc:docMk/>
            <pc:sldMk cId="3313290055" sldId="358"/>
            <ac:spMk id="23" creationId="{AE56696B-7438-4317-A40E-583E499744B0}"/>
          </ac:spMkLst>
        </pc:spChg>
        <pc:cxnChg chg="add mod">
          <ac:chgData name="Kshitij Srivastava" userId="9ca786a045148134" providerId="Windows Live" clId="Web-{DE5FE5F1-C955-4FBF-B53B-7AB5B2861A9D}" dt="2021-05-21T18:27:12.630" v="380" actId="1076"/>
          <ac:cxnSpMkLst>
            <pc:docMk/>
            <pc:sldMk cId="3313290055" sldId="358"/>
            <ac:cxnSpMk id="3" creationId="{76B05C49-F916-4B93-A4B2-AC3BD7616CC3}"/>
          </ac:cxnSpMkLst>
        </pc:cxnChg>
        <pc:cxnChg chg="add del mod">
          <ac:chgData name="Kshitij Srivastava" userId="9ca786a045148134" providerId="Windows Live" clId="Web-{DE5FE5F1-C955-4FBF-B53B-7AB5B2861A9D}" dt="2021-05-21T18:27:29.551" v="391"/>
          <ac:cxnSpMkLst>
            <pc:docMk/>
            <pc:sldMk cId="3313290055" sldId="358"/>
            <ac:cxnSpMk id="11" creationId="{B43708A9-F981-4EFA-90C8-F795719A231A}"/>
          </ac:cxnSpMkLst>
        </pc:cxnChg>
        <pc:cxnChg chg="add mod">
          <ac:chgData name="Kshitij Srivastava" userId="9ca786a045148134" providerId="Windows Live" clId="Web-{DE5FE5F1-C955-4FBF-B53B-7AB5B2861A9D}" dt="2021-05-21T18:27:50.567" v="398" actId="1076"/>
          <ac:cxnSpMkLst>
            <pc:docMk/>
            <pc:sldMk cId="3313290055" sldId="358"/>
            <ac:cxnSpMk id="12" creationId="{1C3C4F2E-FC97-4D96-8048-FCECA16C2D6C}"/>
          </ac:cxnSpMkLst>
        </pc:cxnChg>
      </pc:sldChg>
      <pc:sldChg chg="addSp modSp new mod setBg addAnim">
        <pc:chgData name="Kshitij Srivastava" userId="9ca786a045148134" providerId="Windows Live" clId="Web-{DE5FE5F1-C955-4FBF-B53B-7AB5B2861A9D}" dt="2021-05-21T18:01:23.343" v="28" actId="20577"/>
        <pc:sldMkLst>
          <pc:docMk/>
          <pc:sldMk cId="1594477049" sldId="359"/>
        </pc:sldMkLst>
        <pc:spChg chg="mod">
          <ac:chgData name="Kshitij Srivastava" userId="9ca786a045148134" providerId="Windows Live" clId="Web-{DE5FE5F1-C955-4FBF-B53B-7AB5B2861A9D}" dt="2021-05-21T18:01:23.343" v="28" actId="20577"/>
          <ac:spMkLst>
            <pc:docMk/>
            <pc:sldMk cId="1594477049" sldId="359"/>
            <ac:spMk id="2" creationId="{47D2132E-DD43-432F-A106-0F07E4212052}"/>
          </ac:spMkLst>
        </pc:spChg>
        <pc:spChg chg="add">
          <ac:chgData name="Kshitij Srivastava" userId="9ca786a045148134" providerId="Windows Live" clId="Web-{DE5FE5F1-C955-4FBF-B53B-7AB5B2861A9D}" dt="2021-05-21T18:00:49.218" v="22"/>
          <ac:spMkLst>
            <pc:docMk/>
            <pc:sldMk cId="1594477049" sldId="359"/>
            <ac:spMk id="8" creationId="{4E4490D0-3672-446A-AC12-B4830333BDDD}"/>
          </ac:spMkLst>
        </pc:spChg>
        <pc:spChg chg="add">
          <ac:chgData name="Kshitij Srivastava" userId="9ca786a045148134" providerId="Windows Live" clId="Web-{DE5FE5F1-C955-4FBF-B53B-7AB5B2861A9D}" dt="2021-05-21T18:00:49.218" v="22"/>
          <ac:spMkLst>
            <pc:docMk/>
            <pc:sldMk cId="1594477049" sldId="359"/>
            <ac:spMk id="10" creationId="{39CB82C2-DF65-4EC1-8280-F201D50F570B}"/>
          </ac:spMkLst>
        </pc:spChg>
        <pc:spChg chg="add">
          <ac:chgData name="Kshitij Srivastava" userId="9ca786a045148134" providerId="Windows Live" clId="Web-{DE5FE5F1-C955-4FBF-B53B-7AB5B2861A9D}" dt="2021-05-21T18:00:49.218" v="22"/>
          <ac:spMkLst>
            <pc:docMk/>
            <pc:sldMk cId="1594477049" sldId="359"/>
            <ac:spMk id="14" creationId="{FA4CD5CB-D209-4D70-8CA4-629731C59219}"/>
          </ac:spMkLst>
        </pc:spChg>
        <pc:spChg chg="add">
          <ac:chgData name="Kshitij Srivastava" userId="9ca786a045148134" providerId="Windows Live" clId="Web-{DE5FE5F1-C955-4FBF-B53B-7AB5B2861A9D}" dt="2021-05-21T18:00:49.218" v="22"/>
          <ac:spMkLst>
            <pc:docMk/>
            <pc:sldMk cId="1594477049" sldId="359"/>
            <ac:spMk id="18" creationId="{B4C27B90-DF2B-4D00-BA07-18ED774CD2F1}"/>
          </ac:spMkLst>
        </pc:spChg>
        <pc:spChg chg="add">
          <ac:chgData name="Kshitij Srivastava" userId="9ca786a045148134" providerId="Windows Live" clId="Web-{DE5FE5F1-C955-4FBF-B53B-7AB5B2861A9D}" dt="2021-05-21T18:00:49.218" v="22"/>
          <ac:spMkLst>
            <pc:docMk/>
            <pc:sldMk cId="1594477049" sldId="359"/>
            <ac:spMk id="20" creationId="{593ACC25-C262-417A-8AA9-0641C772BDB6}"/>
          </ac:spMkLst>
        </pc:spChg>
        <pc:spChg chg="add">
          <ac:chgData name="Kshitij Srivastava" userId="9ca786a045148134" providerId="Windows Live" clId="Web-{DE5FE5F1-C955-4FBF-B53B-7AB5B2861A9D}" dt="2021-05-21T18:01:14.640" v="25"/>
          <ac:spMkLst>
            <pc:docMk/>
            <pc:sldMk cId="1594477049" sldId="359"/>
            <ac:spMk id="22" creationId="{25C8D2C1-DA83-420D-9635-D52CE066B5DA}"/>
          </ac:spMkLst>
        </pc:spChg>
        <pc:spChg chg="add">
          <ac:chgData name="Kshitij Srivastava" userId="9ca786a045148134" providerId="Windows Live" clId="Web-{DE5FE5F1-C955-4FBF-B53B-7AB5B2861A9D}" dt="2021-05-21T18:01:14.640" v="25"/>
          <ac:spMkLst>
            <pc:docMk/>
            <pc:sldMk cId="1594477049" sldId="359"/>
            <ac:spMk id="23" creationId="{434F74C9-6A0B-409E-AD1C-45B58BE91BB8}"/>
          </ac:spMkLst>
        </pc:spChg>
        <pc:spChg chg="add">
          <ac:chgData name="Kshitij Srivastava" userId="9ca786a045148134" providerId="Windows Live" clId="Web-{DE5FE5F1-C955-4FBF-B53B-7AB5B2861A9D}" dt="2021-05-21T18:01:14.640" v="25"/>
          <ac:spMkLst>
            <pc:docMk/>
            <pc:sldMk cId="1594477049" sldId="359"/>
            <ac:spMk id="25" creationId="{F452A527-3631-41ED-858D-3777A7D1496A}"/>
          </ac:spMkLst>
        </pc:spChg>
        <pc:picChg chg="add mod">
          <ac:chgData name="Kshitij Srivastava" userId="9ca786a045148134" providerId="Windows Live" clId="Web-{DE5FE5F1-C955-4FBF-B53B-7AB5B2861A9D}" dt="2021-05-21T18:01:14.640" v="25"/>
          <ac:picMkLst>
            <pc:docMk/>
            <pc:sldMk cId="1594477049" sldId="359"/>
            <ac:picMk id="3" creationId="{EBD767AC-EC4E-4644-8B7B-FAD59B934B15}"/>
          </ac:picMkLst>
        </pc:picChg>
        <pc:cxnChg chg="add">
          <ac:chgData name="Kshitij Srivastava" userId="9ca786a045148134" providerId="Windows Live" clId="Web-{DE5FE5F1-C955-4FBF-B53B-7AB5B2861A9D}" dt="2021-05-21T18:00:49.218" v="22"/>
          <ac:cxnSpMkLst>
            <pc:docMk/>
            <pc:sldMk cId="1594477049" sldId="359"/>
            <ac:cxnSpMk id="12" creationId="{7E1D4427-852B-4B37-8E76-0E9F1810BA2A}"/>
          </ac:cxnSpMkLst>
        </pc:cxnChg>
        <pc:cxnChg chg="add">
          <ac:chgData name="Kshitij Srivastava" userId="9ca786a045148134" providerId="Windows Live" clId="Web-{DE5FE5F1-C955-4FBF-B53B-7AB5B2861A9D}" dt="2021-05-21T18:00:49.218" v="22"/>
          <ac:cxnSpMkLst>
            <pc:docMk/>
            <pc:sldMk cId="1594477049" sldId="359"/>
            <ac:cxnSpMk id="16" creationId="{5C6A2BAE-B461-4B55-8E1F-0722ABDD1393}"/>
          </ac:cxnSpMkLst>
        </pc:cxnChg>
        <pc:cxnChg chg="add">
          <ac:chgData name="Kshitij Srivastava" userId="9ca786a045148134" providerId="Windows Live" clId="Web-{DE5FE5F1-C955-4FBF-B53B-7AB5B2861A9D}" dt="2021-05-21T18:01:14.640" v="25"/>
          <ac:cxnSpMkLst>
            <pc:docMk/>
            <pc:sldMk cId="1594477049" sldId="359"/>
            <ac:cxnSpMk id="24" creationId="{F5486A9D-1265-4B57-91E6-68E666B978BC}"/>
          </ac:cxnSpMkLst>
        </pc:cxnChg>
        <pc:cxnChg chg="add">
          <ac:chgData name="Kshitij Srivastava" userId="9ca786a045148134" providerId="Windows Live" clId="Web-{DE5FE5F1-C955-4FBF-B53B-7AB5B2861A9D}" dt="2021-05-21T18:01:14.640" v="25"/>
          <ac:cxnSpMkLst>
            <pc:docMk/>
            <pc:sldMk cId="1594477049" sldId="359"/>
            <ac:cxnSpMk id="26" creationId="{D28A9C89-B313-458F-9C85-515930A51A93}"/>
          </ac:cxnSpMkLst>
        </pc:cxnChg>
      </pc:sldChg>
      <pc:sldChg chg="addSp delSp modSp add replId">
        <pc:chgData name="Kshitij Srivastava" userId="9ca786a045148134" providerId="Windows Live" clId="Web-{DE5FE5F1-C955-4FBF-B53B-7AB5B2861A9D}" dt="2021-05-21T18:19:06.227" v="294" actId="20577"/>
        <pc:sldMkLst>
          <pc:docMk/>
          <pc:sldMk cId="216192275" sldId="360"/>
        </pc:sldMkLst>
        <pc:spChg chg="add mod">
          <ac:chgData name="Kshitij Srivastava" userId="9ca786a045148134" providerId="Windows Live" clId="Web-{DE5FE5F1-C955-4FBF-B53B-7AB5B2861A9D}" dt="2021-05-21T18:17:58.274" v="272" actId="1076"/>
          <ac:spMkLst>
            <pc:docMk/>
            <pc:sldMk cId="216192275" sldId="360"/>
            <ac:spMk id="3" creationId="{16760EBA-8952-4CB4-95FF-B969EA6A6BE8}"/>
          </ac:spMkLst>
        </pc:spChg>
        <pc:spChg chg="del">
          <ac:chgData name="Kshitij Srivastava" userId="9ca786a045148134" providerId="Windows Live" clId="Web-{DE5FE5F1-C955-4FBF-B53B-7AB5B2861A9D}" dt="2021-05-21T18:16:08.822" v="232"/>
          <ac:spMkLst>
            <pc:docMk/>
            <pc:sldMk cId="216192275" sldId="360"/>
            <ac:spMk id="22" creationId="{16114F4F-A75C-47DD-8A9A-A38650F177DE}"/>
          </ac:spMkLst>
        </pc:spChg>
        <pc:spChg chg="add mod">
          <ac:chgData name="Kshitij Srivastava" userId="9ca786a045148134" providerId="Windows Live" clId="Web-{DE5FE5F1-C955-4FBF-B53B-7AB5B2861A9D}" dt="2021-05-21T18:14:21.275" v="206" actId="1076"/>
          <ac:spMkLst>
            <pc:docMk/>
            <pc:sldMk cId="216192275" sldId="360"/>
            <ac:spMk id="24" creationId="{458297C4-8801-4BF4-8EE7-426391FE4D27}"/>
          </ac:spMkLst>
        </pc:spChg>
        <pc:spChg chg="add mod">
          <ac:chgData name="Kshitij Srivastava" userId="9ca786a045148134" providerId="Windows Live" clId="Web-{DE5FE5F1-C955-4FBF-B53B-7AB5B2861A9D}" dt="2021-05-21T18:14:21.307" v="208" actId="1076"/>
          <ac:spMkLst>
            <pc:docMk/>
            <pc:sldMk cId="216192275" sldId="360"/>
            <ac:spMk id="26" creationId="{F4BC9051-339D-45AF-8AD3-D289F50D1E95}"/>
          </ac:spMkLst>
        </pc:spChg>
        <pc:spChg chg="add mod">
          <ac:chgData name="Kshitij Srivastava" userId="9ca786a045148134" providerId="Windows Live" clId="Web-{DE5FE5F1-C955-4FBF-B53B-7AB5B2861A9D}" dt="2021-05-21T18:15:02.525" v="213" actId="1076"/>
          <ac:spMkLst>
            <pc:docMk/>
            <pc:sldMk cId="216192275" sldId="360"/>
            <ac:spMk id="28" creationId="{1B9EEDDC-14AB-4429-9A55-7D83713D0B22}"/>
          </ac:spMkLst>
        </pc:spChg>
        <pc:spChg chg="add mod">
          <ac:chgData name="Kshitij Srivastava" userId="9ca786a045148134" providerId="Windows Live" clId="Web-{DE5FE5F1-C955-4FBF-B53B-7AB5B2861A9D}" dt="2021-05-21T18:16:24.649" v="240" actId="20577"/>
          <ac:spMkLst>
            <pc:docMk/>
            <pc:sldMk cId="216192275" sldId="360"/>
            <ac:spMk id="30" creationId="{D7312354-A942-45E1-B3B0-B1FB79B4F540}"/>
          </ac:spMkLst>
        </pc:spChg>
        <pc:spChg chg="add mod">
          <ac:chgData name="Kshitij Srivastava" userId="9ca786a045148134" providerId="Windows Live" clId="Web-{DE5FE5F1-C955-4FBF-B53B-7AB5B2861A9D}" dt="2021-05-21T18:16:34.321" v="243" actId="1076"/>
          <ac:spMkLst>
            <pc:docMk/>
            <pc:sldMk cId="216192275" sldId="360"/>
            <ac:spMk id="32" creationId="{43023B1E-8EE4-4E6A-81FB-DFDA334685A3}"/>
          </ac:spMkLst>
        </pc:spChg>
        <pc:spChg chg="del">
          <ac:chgData name="Kshitij Srivastava" userId="9ca786a045148134" providerId="Windows Live" clId="Web-{DE5FE5F1-C955-4FBF-B53B-7AB5B2861A9D}" dt="2021-05-21T18:16:08.822" v="230"/>
          <ac:spMkLst>
            <pc:docMk/>
            <pc:sldMk cId="216192275" sldId="360"/>
            <ac:spMk id="34" creationId="{D3A223AE-C5A5-48F7-85FC-58248C15C2FD}"/>
          </ac:spMkLst>
        </pc:spChg>
        <pc:spChg chg="del">
          <ac:chgData name="Kshitij Srivastava" userId="9ca786a045148134" providerId="Windows Live" clId="Web-{DE5FE5F1-C955-4FBF-B53B-7AB5B2861A9D}" dt="2021-05-21T18:16:08.822" v="228"/>
          <ac:spMkLst>
            <pc:docMk/>
            <pc:sldMk cId="216192275" sldId="360"/>
            <ac:spMk id="36" creationId="{0D65D0C0-5F23-4C20-8F2A-D59AF4CCE902}"/>
          </ac:spMkLst>
        </pc:spChg>
        <pc:spChg chg="mod">
          <ac:chgData name="Kshitij Srivastava" userId="9ca786a045148134" providerId="Windows Live" clId="Web-{DE5FE5F1-C955-4FBF-B53B-7AB5B2861A9D}" dt="2021-05-21T18:15:34.353" v="224" actId="1076"/>
          <ac:spMkLst>
            <pc:docMk/>
            <pc:sldMk cId="216192275" sldId="360"/>
            <ac:spMk id="38" creationId="{4114721C-81E1-4367-A1AF-D5910DA5D99F}"/>
          </ac:spMkLst>
        </pc:spChg>
        <pc:spChg chg="add mod">
          <ac:chgData name="Kshitij Srivastava" userId="9ca786a045148134" providerId="Windows Live" clId="Web-{DE5FE5F1-C955-4FBF-B53B-7AB5B2861A9D}" dt="2021-05-21T18:16:34.353" v="245" actId="1076"/>
          <ac:spMkLst>
            <pc:docMk/>
            <pc:sldMk cId="216192275" sldId="360"/>
            <ac:spMk id="40" creationId="{23BE26A0-24D6-44F8-9C40-986C9620BB47}"/>
          </ac:spMkLst>
        </pc:spChg>
        <pc:spChg chg="mod">
          <ac:chgData name="Kshitij Srivastava" userId="9ca786a045148134" providerId="Windows Live" clId="Web-{DE5FE5F1-C955-4FBF-B53B-7AB5B2861A9D}" dt="2021-05-21T18:15:13.791" v="217" actId="1076"/>
          <ac:spMkLst>
            <pc:docMk/>
            <pc:sldMk cId="216192275" sldId="360"/>
            <ac:spMk id="41" creationId="{D4FC5611-969B-4518-841F-F46D8B56E5B5}"/>
          </ac:spMkLst>
        </pc:spChg>
        <pc:spChg chg="add mod">
          <ac:chgData name="Kshitij Srivastava" userId="9ca786a045148134" providerId="Windows Live" clId="Web-{DE5FE5F1-C955-4FBF-B53B-7AB5B2861A9D}" dt="2021-05-21T18:16:34.384" v="247" actId="1076"/>
          <ac:spMkLst>
            <pc:docMk/>
            <pc:sldMk cId="216192275" sldId="360"/>
            <ac:spMk id="46" creationId="{CF0AFCFB-55E0-4E2D-BD2B-DD5784DE680F}"/>
          </ac:spMkLst>
        </pc:spChg>
        <pc:spChg chg="add mod">
          <ac:chgData name="Kshitij Srivastava" userId="9ca786a045148134" providerId="Windows Live" clId="Web-{DE5FE5F1-C955-4FBF-B53B-7AB5B2861A9D}" dt="2021-05-21T18:17:00.915" v="251" actId="1076"/>
          <ac:spMkLst>
            <pc:docMk/>
            <pc:sldMk cId="216192275" sldId="360"/>
            <ac:spMk id="49" creationId="{43023B1E-8EE4-4E6A-81FB-DFDA334685A3}"/>
          </ac:spMkLst>
        </pc:spChg>
        <pc:spChg chg="add mod">
          <ac:chgData name="Kshitij Srivastava" userId="9ca786a045148134" providerId="Windows Live" clId="Web-{DE5FE5F1-C955-4FBF-B53B-7AB5B2861A9D}" dt="2021-05-21T18:17:00.946" v="253" actId="1076"/>
          <ac:spMkLst>
            <pc:docMk/>
            <pc:sldMk cId="216192275" sldId="360"/>
            <ac:spMk id="51" creationId="{23BE26A0-24D6-44F8-9C40-986C9620BB47}"/>
          </ac:spMkLst>
        </pc:spChg>
        <pc:spChg chg="add mod">
          <ac:chgData name="Kshitij Srivastava" userId="9ca786a045148134" providerId="Windows Live" clId="Web-{DE5FE5F1-C955-4FBF-B53B-7AB5B2861A9D}" dt="2021-05-21T18:17:00.993" v="255" actId="1076"/>
          <ac:spMkLst>
            <pc:docMk/>
            <pc:sldMk cId="216192275" sldId="360"/>
            <ac:spMk id="53" creationId="{CF0AFCFB-55E0-4E2D-BD2B-DD5784DE680F}"/>
          </ac:spMkLst>
        </pc:spChg>
        <pc:spChg chg="add mod">
          <ac:chgData name="Kshitij Srivastava" userId="9ca786a045148134" providerId="Windows Live" clId="Web-{DE5FE5F1-C955-4FBF-B53B-7AB5B2861A9D}" dt="2021-05-21T18:17:14.852" v="259" actId="1076"/>
          <ac:spMkLst>
            <pc:docMk/>
            <pc:sldMk cId="216192275" sldId="360"/>
            <ac:spMk id="56" creationId="{5F7CB743-B181-4838-850B-3A0E26B375DC}"/>
          </ac:spMkLst>
        </pc:spChg>
        <pc:spChg chg="add mod">
          <ac:chgData name="Kshitij Srivastava" userId="9ca786a045148134" providerId="Windows Live" clId="Web-{DE5FE5F1-C955-4FBF-B53B-7AB5B2861A9D}" dt="2021-05-21T18:18:09.086" v="278" actId="20577"/>
          <ac:spMkLst>
            <pc:docMk/>
            <pc:sldMk cId="216192275" sldId="360"/>
            <ac:spMk id="57" creationId="{DF89C4F7-97FA-4797-8E62-642EFA74C283}"/>
          </ac:spMkLst>
        </pc:spChg>
        <pc:spChg chg="add mod">
          <ac:chgData name="Kshitij Srivastava" userId="9ca786a045148134" providerId="Windows Live" clId="Web-{DE5FE5F1-C955-4FBF-B53B-7AB5B2861A9D}" dt="2021-05-21T18:18:28.433" v="284" actId="1076"/>
          <ac:spMkLst>
            <pc:docMk/>
            <pc:sldMk cId="216192275" sldId="360"/>
            <ac:spMk id="58" creationId="{7B90EAF5-CCEF-4E6A-9C81-3D4E438351F7}"/>
          </ac:spMkLst>
        </pc:spChg>
        <pc:spChg chg="add mod">
          <ac:chgData name="Kshitij Srivastava" userId="9ca786a045148134" providerId="Windows Live" clId="Web-{DE5FE5F1-C955-4FBF-B53B-7AB5B2861A9D}" dt="2021-05-21T18:19:06.227" v="294" actId="20577"/>
          <ac:spMkLst>
            <pc:docMk/>
            <pc:sldMk cId="216192275" sldId="360"/>
            <ac:spMk id="60" creationId="{D35FBF2D-3B9D-4CE5-A769-07C2B9626DA4}"/>
          </ac:spMkLst>
        </pc:spChg>
        <pc:picChg chg="del">
          <ac:chgData name="Kshitij Srivastava" userId="9ca786a045148134" providerId="Windows Live" clId="Web-{DE5FE5F1-C955-4FBF-B53B-7AB5B2861A9D}" dt="2021-05-21T18:13:58.994" v="201"/>
          <ac:picMkLst>
            <pc:docMk/>
            <pc:sldMk cId="216192275" sldId="360"/>
            <ac:picMk id="44" creationId="{8F1F70BD-ECA3-42A1-90F8-A47C3F84767C}"/>
          </ac:picMkLst>
        </pc:picChg>
        <pc:picChg chg="del">
          <ac:chgData name="Kshitij Srivastava" userId="9ca786a045148134" providerId="Windows Live" clId="Web-{DE5FE5F1-C955-4FBF-B53B-7AB5B2861A9D}" dt="2021-05-21T18:13:58.525" v="200"/>
          <ac:picMkLst>
            <pc:docMk/>
            <pc:sldMk cId="216192275" sldId="360"/>
            <ac:picMk id="45" creationId="{217A0FF0-10A2-460B-A824-C0B002A5638C}"/>
          </ac:picMkLst>
        </pc:picChg>
        <pc:cxnChg chg="del">
          <ac:chgData name="Kshitij Srivastava" userId="9ca786a045148134" providerId="Windows Live" clId="Web-{DE5FE5F1-C955-4FBF-B53B-7AB5B2861A9D}" dt="2021-05-21T18:16:08.822" v="233"/>
          <ac:cxnSpMkLst>
            <pc:docMk/>
            <pc:sldMk cId="216192275" sldId="360"/>
            <ac:cxnSpMk id="21" creationId="{1EB6CD23-A393-4FD4-8F72-1BE3CBE6231B}"/>
          </ac:cxnSpMkLst>
        </pc:cxnChg>
        <pc:cxnChg chg="add mod">
          <ac:chgData name="Kshitij Srivastava" userId="9ca786a045148134" providerId="Windows Live" clId="Web-{DE5FE5F1-C955-4FBF-B53B-7AB5B2861A9D}" dt="2021-05-21T18:14:21.275" v="207" actId="1076"/>
          <ac:cxnSpMkLst>
            <pc:docMk/>
            <pc:sldMk cId="216192275" sldId="360"/>
            <ac:cxnSpMk id="25" creationId="{039D5D85-B082-483D-9785-67F3621CC370}"/>
          </ac:cxnSpMkLst>
        </pc:cxnChg>
        <pc:cxnChg chg="add mod">
          <ac:chgData name="Kshitij Srivastava" userId="9ca786a045148134" providerId="Windows Live" clId="Web-{DE5FE5F1-C955-4FBF-B53B-7AB5B2861A9D}" dt="2021-05-21T18:14:21.307" v="209" actId="1076"/>
          <ac:cxnSpMkLst>
            <pc:docMk/>
            <pc:sldMk cId="216192275" sldId="360"/>
            <ac:cxnSpMk id="27" creationId="{E700B2BF-E501-4A07-9011-3A702D308282}"/>
          </ac:cxnSpMkLst>
        </pc:cxnChg>
        <pc:cxnChg chg="add mod">
          <ac:chgData name="Kshitij Srivastava" userId="9ca786a045148134" providerId="Windows Live" clId="Web-{DE5FE5F1-C955-4FBF-B53B-7AB5B2861A9D}" dt="2021-05-21T18:15:02.541" v="214" actId="1076"/>
          <ac:cxnSpMkLst>
            <pc:docMk/>
            <pc:sldMk cId="216192275" sldId="360"/>
            <ac:cxnSpMk id="29" creationId="{C7A0E09C-DD0E-4CAC-9843-A0392A8A119A}"/>
          </ac:cxnSpMkLst>
        </pc:cxnChg>
        <pc:cxnChg chg="add mod">
          <ac:chgData name="Kshitij Srivastava" userId="9ca786a045148134" providerId="Windows Live" clId="Web-{DE5FE5F1-C955-4FBF-B53B-7AB5B2861A9D}" dt="2021-05-21T18:16:34.306" v="242" actId="1076"/>
          <ac:cxnSpMkLst>
            <pc:docMk/>
            <pc:sldMk cId="216192275" sldId="360"/>
            <ac:cxnSpMk id="31" creationId="{0DD8272E-FB05-4FCB-BE23-E8873285487E}"/>
          </ac:cxnSpMkLst>
        </pc:cxnChg>
        <pc:cxnChg chg="del">
          <ac:chgData name="Kshitij Srivastava" userId="9ca786a045148134" providerId="Windows Live" clId="Web-{DE5FE5F1-C955-4FBF-B53B-7AB5B2861A9D}" dt="2021-05-21T18:16:08.822" v="231"/>
          <ac:cxnSpMkLst>
            <pc:docMk/>
            <pc:sldMk cId="216192275" sldId="360"/>
            <ac:cxnSpMk id="33" creationId="{43F8B49B-4EAD-4357-B81F-E7D9A233805B}"/>
          </ac:cxnSpMkLst>
        </pc:cxnChg>
        <pc:cxnChg chg="del">
          <ac:chgData name="Kshitij Srivastava" userId="9ca786a045148134" providerId="Windows Live" clId="Web-{DE5FE5F1-C955-4FBF-B53B-7AB5B2861A9D}" dt="2021-05-21T18:16:08.822" v="229"/>
          <ac:cxnSpMkLst>
            <pc:docMk/>
            <pc:sldMk cId="216192275" sldId="360"/>
            <ac:cxnSpMk id="35" creationId="{B7D93EE4-646D-4B53-A989-1BC1305EF368}"/>
          </ac:cxnSpMkLst>
        </pc:cxnChg>
        <pc:cxnChg chg="del">
          <ac:chgData name="Kshitij Srivastava" userId="9ca786a045148134" providerId="Windows Live" clId="Web-{DE5FE5F1-C955-4FBF-B53B-7AB5B2861A9D}" dt="2021-05-21T18:16:08.822" v="227"/>
          <ac:cxnSpMkLst>
            <pc:docMk/>
            <pc:sldMk cId="216192275" sldId="360"/>
            <ac:cxnSpMk id="37" creationId="{4B738B86-8402-4667-8A21-5571DA44A0BB}"/>
          </ac:cxnSpMkLst>
        </pc:cxnChg>
        <pc:cxnChg chg="add mod">
          <ac:chgData name="Kshitij Srivastava" userId="9ca786a045148134" providerId="Windows Live" clId="Web-{DE5FE5F1-C955-4FBF-B53B-7AB5B2861A9D}" dt="2021-05-21T18:16:34.337" v="244" actId="1076"/>
          <ac:cxnSpMkLst>
            <pc:docMk/>
            <pc:sldMk cId="216192275" sldId="360"/>
            <ac:cxnSpMk id="39" creationId="{D3FFFD90-6DF6-464B-8577-BDC391AAFAED}"/>
          </ac:cxnSpMkLst>
        </pc:cxnChg>
        <pc:cxnChg chg="add mod">
          <ac:chgData name="Kshitij Srivastava" userId="9ca786a045148134" providerId="Windows Live" clId="Web-{DE5FE5F1-C955-4FBF-B53B-7AB5B2861A9D}" dt="2021-05-21T18:16:34.368" v="246" actId="1076"/>
          <ac:cxnSpMkLst>
            <pc:docMk/>
            <pc:sldMk cId="216192275" sldId="360"/>
            <ac:cxnSpMk id="43" creationId="{F7609123-C84A-4F77-9343-A666C6C30C37}"/>
          </ac:cxnSpMkLst>
        </pc:cxnChg>
        <pc:cxnChg chg="add mod">
          <ac:chgData name="Kshitij Srivastava" userId="9ca786a045148134" providerId="Windows Live" clId="Web-{DE5FE5F1-C955-4FBF-B53B-7AB5B2861A9D}" dt="2021-05-21T18:16:34.399" v="248" actId="1076"/>
          <ac:cxnSpMkLst>
            <pc:docMk/>
            <pc:sldMk cId="216192275" sldId="360"/>
            <ac:cxnSpMk id="47" creationId="{D0AB4FBF-B1D0-4D0C-BAD7-9680B3268C7A}"/>
          </ac:cxnSpMkLst>
        </pc:cxnChg>
        <pc:cxnChg chg="add mod">
          <ac:chgData name="Kshitij Srivastava" userId="9ca786a045148134" providerId="Windows Live" clId="Web-{DE5FE5F1-C955-4FBF-B53B-7AB5B2861A9D}" dt="2021-05-21T18:17:00.884" v="250" actId="1076"/>
          <ac:cxnSpMkLst>
            <pc:docMk/>
            <pc:sldMk cId="216192275" sldId="360"/>
            <ac:cxnSpMk id="48" creationId="{0DD8272E-FB05-4FCB-BE23-E8873285487E}"/>
          </ac:cxnSpMkLst>
        </pc:cxnChg>
        <pc:cxnChg chg="add mod">
          <ac:chgData name="Kshitij Srivastava" userId="9ca786a045148134" providerId="Windows Live" clId="Web-{DE5FE5F1-C955-4FBF-B53B-7AB5B2861A9D}" dt="2021-05-21T18:17:00.930" v="252" actId="1076"/>
          <ac:cxnSpMkLst>
            <pc:docMk/>
            <pc:sldMk cId="216192275" sldId="360"/>
            <ac:cxnSpMk id="50" creationId="{D3FFFD90-6DF6-464B-8577-BDC391AAFAED}"/>
          </ac:cxnSpMkLst>
        </pc:cxnChg>
        <pc:cxnChg chg="add mod">
          <ac:chgData name="Kshitij Srivastava" userId="9ca786a045148134" providerId="Windows Live" clId="Web-{DE5FE5F1-C955-4FBF-B53B-7AB5B2861A9D}" dt="2021-05-21T18:17:00.977" v="254" actId="1076"/>
          <ac:cxnSpMkLst>
            <pc:docMk/>
            <pc:sldMk cId="216192275" sldId="360"/>
            <ac:cxnSpMk id="52" creationId="{F7609123-C84A-4F77-9343-A666C6C30C37}"/>
          </ac:cxnSpMkLst>
        </pc:cxnChg>
        <pc:cxnChg chg="add mod">
          <ac:chgData name="Kshitij Srivastava" userId="9ca786a045148134" providerId="Windows Live" clId="Web-{DE5FE5F1-C955-4FBF-B53B-7AB5B2861A9D}" dt="2021-05-21T18:17:01.009" v="256" actId="1076"/>
          <ac:cxnSpMkLst>
            <pc:docMk/>
            <pc:sldMk cId="216192275" sldId="360"/>
            <ac:cxnSpMk id="54" creationId="{D0AB4FBF-B1D0-4D0C-BAD7-9680B3268C7A}"/>
          </ac:cxnSpMkLst>
        </pc:cxnChg>
        <pc:cxnChg chg="add del mod">
          <ac:chgData name="Kshitij Srivastava" userId="9ca786a045148134" providerId="Windows Live" clId="Web-{DE5FE5F1-C955-4FBF-B53B-7AB5B2861A9D}" dt="2021-05-21T18:17:17.384" v="260"/>
          <ac:cxnSpMkLst>
            <pc:docMk/>
            <pc:sldMk cId="216192275" sldId="360"/>
            <ac:cxnSpMk id="55" creationId="{BE90BF4D-DECD-4D9E-8635-DD459F447B39}"/>
          </ac:cxnSpMkLst>
        </pc:cxnChg>
        <pc:cxnChg chg="add mod">
          <ac:chgData name="Kshitij Srivastava" userId="9ca786a045148134" providerId="Windows Live" clId="Web-{DE5FE5F1-C955-4FBF-B53B-7AB5B2861A9D}" dt="2021-05-21T18:18:38.164" v="287" actId="1076"/>
          <ac:cxnSpMkLst>
            <pc:docMk/>
            <pc:sldMk cId="216192275" sldId="360"/>
            <ac:cxnSpMk id="59" creationId="{A66C21B5-A664-4772-8816-2411B4B167D0}"/>
          </ac:cxnSpMkLst>
        </pc:cxnChg>
      </pc:sldChg>
      <pc:sldChg chg="addSp modSp new">
        <pc:chgData name="Kshitij Srivastava" userId="9ca786a045148134" providerId="Windows Live" clId="Web-{DE5FE5F1-C955-4FBF-B53B-7AB5B2861A9D}" dt="2021-05-21T18:40:47.234" v="563" actId="14100"/>
        <pc:sldMkLst>
          <pc:docMk/>
          <pc:sldMk cId="4042004827" sldId="361"/>
        </pc:sldMkLst>
        <pc:spChg chg="mod">
          <ac:chgData name="Kshitij Srivastava" userId="9ca786a045148134" providerId="Windows Live" clId="Web-{DE5FE5F1-C955-4FBF-B53B-7AB5B2861A9D}" dt="2021-05-21T18:19:48.195" v="300" actId="20577"/>
          <ac:spMkLst>
            <pc:docMk/>
            <pc:sldMk cId="4042004827" sldId="361"/>
            <ac:spMk id="2" creationId="{5BEE44AA-971F-441E-BB2B-6492B9E0EBF3}"/>
          </ac:spMkLst>
        </pc:spChg>
        <pc:picChg chg="add mod">
          <ac:chgData name="Kshitij Srivastava" userId="9ca786a045148134" providerId="Windows Live" clId="Web-{DE5FE5F1-C955-4FBF-B53B-7AB5B2861A9D}" dt="2021-05-21T18:39:16.031" v="558" actId="1076"/>
          <ac:picMkLst>
            <pc:docMk/>
            <pc:sldMk cId="4042004827" sldId="361"/>
            <ac:picMk id="3" creationId="{FE047580-4D14-4F8A-9E6E-AA6D5ECC0056}"/>
          </ac:picMkLst>
        </pc:picChg>
        <pc:picChg chg="add mod">
          <ac:chgData name="Kshitij Srivastava" userId="9ca786a045148134" providerId="Windows Live" clId="Web-{DE5FE5F1-C955-4FBF-B53B-7AB5B2861A9D}" dt="2021-05-21T18:39:17.297" v="559" actId="1076"/>
          <ac:picMkLst>
            <pc:docMk/>
            <pc:sldMk cId="4042004827" sldId="361"/>
            <ac:picMk id="4" creationId="{B3FAB6A4-2A16-4A7F-A5CA-9542D468E076}"/>
          </ac:picMkLst>
        </pc:picChg>
        <pc:picChg chg="add mod">
          <ac:chgData name="Kshitij Srivastava" userId="9ca786a045148134" providerId="Windows Live" clId="Web-{DE5FE5F1-C955-4FBF-B53B-7AB5B2861A9D}" dt="2021-05-21T18:39:12.875" v="555" actId="1076"/>
          <ac:picMkLst>
            <pc:docMk/>
            <pc:sldMk cId="4042004827" sldId="361"/>
            <ac:picMk id="5" creationId="{16A6070F-61FE-467E-9586-4F445D4D9B17}"/>
          </ac:picMkLst>
        </pc:picChg>
        <pc:picChg chg="add mod">
          <ac:chgData name="Kshitij Srivastava" userId="9ca786a045148134" providerId="Windows Live" clId="Web-{DE5FE5F1-C955-4FBF-B53B-7AB5B2861A9D}" dt="2021-05-21T18:39:15.234" v="557" actId="1076"/>
          <ac:picMkLst>
            <pc:docMk/>
            <pc:sldMk cId="4042004827" sldId="361"/>
            <ac:picMk id="6" creationId="{0931CDB0-FCA8-42C0-BAB7-AFDECB484B1B}"/>
          </ac:picMkLst>
        </pc:picChg>
        <pc:picChg chg="add mod">
          <ac:chgData name="Kshitij Srivastava" userId="9ca786a045148134" providerId="Windows Live" clId="Web-{DE5FE5F1-C955-4FBF-B53B-7AB5B2861A9D}" dt="2021-05-21T18:39:14.344" v="556" actId="1076"/>
          <ac:picMkLst>
            <pc:docMk/>
            <pc:sldMk cId="4042004827" sldId="361"/>
            <ac:picMk id="7" creationId="{FAA04277-2938-4704-B3E0-274B5B988907}"/>
          </ac:picMkLst>
        </pc:picChg>
        <pc:picChg chg="add mod">
          <ac:chgData name="Kshitij Srivastava" userId="9ca786a045148134" providerId="Windows Live" clId="Web-{DE5FE5F1-C955-4FBF-B53B-7AB5B2861A9D}" dt="2021-05-21T18:40:47.234" v="563" actId="14100"/>
          <ac:picMkLst>
            <pc:docMk/>
            <pc:sldMk cId="4042004827" sldId="361"/>
            <ac:picMk id="8" creationId="{0D0F39EB-12D1-4AE4-85DA-AD7677EF3220}"/>
          </ac:picMkLst>
        </pc:picChg>
        <pc:picChg chg="add mod">
          <ac:chgData name="Kshitij Srivastava" userId="9ca786a045148134" providerId="Windows Live" clId="Web-{DE5FE5F1-C955-4FBF-B53B-7AB5B2861A9D}" dt="2021-05-21T18:40:27.484" v="561" actId="1076"/>
          <ac:picMkLst>
            <pc:docMk/>
            <pc:sldMk cId="4042004827" sldId="361"/>
            <ac:picMk id="9" creationId="{CB28AE15-41C9-4FEB-9265-B9F898E611FA}"/>
          </ac:picMkLst>
        </pc:picChg>
      </pc:sldChg>
      <pc:sldChg chg="addSp delSp modSp add replId">
        <pc:chgData name="Kshitij Srivastava" userId="9ca786a045148134" providerId="Windows Live" clId="Web-{DE5FE5F1-C955-4FBF-B53B-7AB5B2861A9D}" dt="2021-05-21T19:25:54.122" v="1030"/>
        <pc:sldMkLst>
          <pc:docMk/>
          <pc:sldMk cId="1654669150" sldId="362"/>
        </pc:sldMkLst>
        <pc:spChg chg="add del">
          <ac:chgData name="Kshitij Srivastava" userId="9ca786a045148134" providerId="Windows Live" clId="Web-{DE5FE5F1-C955-4FBF-B53B-7AB5B2861A9D}" dt="2021-05-21T19:05:58.865" v="876"/>
          <ac:spMkLst>
            <pc:docMk/>
            <pc:sldMk cId="1654669150" sldId="362"/>
            <ac:spMk id="4" creationId="{0E170ECC-10E8-4198-A5DD-CCF5AD4D7852}"/>
          </ac:spMkLst>
        </pc:spChg>
        <pc:spChg chg="add del">
          <ac:chgData name="Kshitij Srivastava" userId="9ca786a045148134" providerId="Windows Live" clId="Web-{DE5FE5F1-C955-4FBF-B53B-7AB5B2861A9D}" dt="2021-05-21T19:05:58.865" v="873"/>
          <ac:spMkLst>
            <pc:docMk/>
            <pc:sldMk cId="1654669150" sldId="362"/>
            <ac:spMk id="10" creationId="{654A4B39-3780-4D08-96AF-E71C977D6155}"/>
          </ac:spMkLst>
        </pc:spChg>
        <pc:spChg chg="add del">
          <ac:chgData name="Kshitij Srivastava" userId="9ca786a045148134" providerId="Windows Live" clId="Web-{DE5FE5F1-C955-4FBF-B53B-7AB5B2861A9D}" dt="2021-05-21T19:05:58.865" v="870"/>
          <ac:spMkLst>
            <pc:docMk/>
            <pc:sldMk cId="1654669150" sldId="362"/>
            <ac:spMk id="16" creationId="{C0F53DDD-C2ED-4F1B-A461-4347F02A329E}"/>
          </ac:spMkLst>
        </pc:spChg>
        <pc:spChg chg="add del">
          <ac:chgData name="Kshitij Srivastava" userId="9ca786a045148134" providerId="Windows Live" clId="Web-{DE5FE5F1-C955-4FBF-B53B-7AB5B2861A9D}" dt="2021-05-21T19:05:58.865" v="869"/>
          <ac:spMkLst>
            <pc:docMk/>
            <pc:sldMk cId="1654669150" sldId="362"/>
            <ac:spMk id="18" creationId="{E0ECEDDD-DFE9-4A54-9384-F9868D6E2CF9}"/>
          </ac:spMkLst>
        </pc:spChg>
        <pc:spChg chg="add del">
          <ac:chgData name="Kshitij Srivastava" userId="9ca786a045148134" providerId="Windows Live" clId="Web-{DE5FE5F1-C955-4FBF-B53B-7AB5B2861A9D}" dt="2021-05-21T19:05:58.865" v="868"/>
          <ac:spMkLst>
            <pc:docMk/>
            <pc:sldMk cId="1654669150" sldId="362"/>
            <ac:spMk id="20" creationId="{428213F9-CF50-4724-B021-F5F0C64BED93}"/>
          </ac:spMkLst>
        </pc:spChg>
        <pc:spChg chg="add del">
          <ac:chgData name="Kshitij Srivastava" userId="9ca786a045148134" providerId="Windows Live" clId="Web-{DE5FE5F1-C955-4FBF-B53B-7AB5B2861A9D}" dt="2021-05-21T19:05:58.865" v="867"/>
          <ac:spMkLst>
            <pc:docMk/>
            <pc:sldMk cId="1654669150" sldId="362"/>
            <ac:spMk id="22" creationId="{99C6C5A8-A10B-41A2-8583-C8217D4EBAD4}"/>
          </ac:spMkLst>
        </pc:spChg>
        <pc:spChg chg="add del">
          <ac:chgData name="Kshitij Srivastava" userId="9ca786a045148134" providerId="Windows Live" clId="Web-{DE5FE5F1-C955-4FBF-B53B-7AB5B2861A9D}" dt="2021-05-21T19:05:58.849" v="866"/>
          <ac:spMkLst>
            <pc:docMk/>
            <pc:sldMk cId="1654669150" sldId="362"/>
            <ac:spMk id="24" creationId="{BA36A5DC-104D-4B52-B731-96C5E25D452F}"/>
          </ac:spMkLst>
        </pc:spChg>
        <pc:spChg chg="add del">
          <ac:chgData name="Kshitij Srivastava" userId="9ca786a045148134" providerId="Windows Live" clId="Web-{DE5FE5F1-C955-4FBF-B53B-7AB5B2861A9D}" dt="2021-05-21T19:05:58.849" v="865"/>
          <ac:spMkLst>
            <pc:docMk/>
            <pc:sldMk cId="1654669150" sldId="362"/>
            <ac:spMk id="26" creationId="{A3173500-F36E-419A-9EE5-927948034D17}"/>
          </ac:spMkLst>
        </pc:spChg>
        <pc:spChg chg="add del">
          <ac:chgData name="Kshitij Srivastava" userId="9ca786a045148134" providerId="Windows Live" clId="Web-{DE5FE5F1-C955-4FBF-B53B-7AB5B2861A9D}" dt="2021-05-21T19:05:58.849" v="864"/>
          <ac:spMkLst>
            <pc:docMk/>
            <pc:sldMk cId="1654669150" sldId="362"/>
            <ac:spMk id="28" creationId="{8F442735-7255-41E3-9F21-27796CB13CC7}"/>
          </ac:spMkLst>
        </pc:spChg>
        <pc:spChg chg="add mod">
          <ac:chgData name="Kshitij Srivastava" userId="9ca786a045148134" providerId="Windows Live" clId="Web-{DE5FE5F1-C955-4FBF-B53B-7AB5B2861A9D}" dt="2021-05-21T19:25:54.122" v="1030"/>
          <ac:spMkLst>
            <pc:docMk/>
            <pc:sldMk cId="1654669150" sldId="362"/>
            <ac:spMk id="30" creationId="{2CAA4E22-54BD-4E1F-A8EF-D9A09679DC5B}"/>
          </ac:spMkLst>
        </pc:spChg>
        <pc:spChg chg="add mod">
          <ac:chgData name="Kshitij Srivastava" userId="9ca786a045148134" providerId="Windows Live" clId="Web-{DE5FE5F1-C955-4FBF-B53B-7AB5B2861A9D}" dt="2021-05-21T19:25:54.122" v="1027"/>
          <ac:spMkLst>
            <pc:docMk/>
            <pc:sldMk cId="1654669150" sldId="362"/>
            <ac:spMk id="36" creationId="{F5A3E806-387F-4FEB-A736-D02AA5948893}"/>
          </ac:spMkLst>
        </pc:spChg>
        <pc:spChg chg="add mod">
          <ac:chgData name="Kshitij Srivastava" userId="9ca786a045148134" providerId="Windows Live" clId="Web-{DE5FE5F1-C955-4FBF-B53B-7AB5B2861A9D}" dt="2021-05-21T19:25:54.122" v="1025"/>
          <ac:spMkLst>
            <pc:docMk/>
            <pc:sldMk cId="1654669150" sldId="362"/>
            <ac:spMk id="42" creationId="{D6D63DC6-B828-4B57-A190-6853683ABA1D}"/>
          </ac:spMkLst>
        </pc:spChg>
        <pc:spChg chg="add mod">
          <ac:chgData name="Kshitij Srivastava" userId="9ca786a045148134" providerId="Windows Live" clId="Web-{DE5FE5F1-C955-4FBF-B53B-7AB5B2861A9D}" dt="2021-05-21T19:25:54.122" v="1024"/>
          <ac:spMkLst>
            <pc:docMk/>
            <pc:sldMk cId="1654669150" sldId="362"/>
            <ac:spMk id="44" creationId="{1BCDBBF9-612B-475A-92C9-67C40CBB3FC2}"/>
          </ac:spMkLst>
        </pc:spChg>
        <pc:spChg chg="add mod">
          <ac:chgData name="Kshitij Srivastava" userId="9ca786a045148134" providerId="Windows Live" clId="Web-{DE5FE5F1-C955-4FBF-B53B-7AB5B2861A9D}" dt="2021-05-21T19:25:54.122" v="1023"/>
          <ac:spMkLst>
            <pc:docMk/>
            <pc:sldMk cId="1654669150" sldId="362"/>
            <ac:spMk id="46" creationId="{C05FD673-5521-46C7-966F-844F0F9723FA}"/>
          </ac:spMkLst>
        </pc:spChg>
        <pc:spChg chg="add mod">
          <ac:chgData name="Kshitij Srivastava" userId="9ca786a045148134" providerId="Windows Live" clId="Web-{DE5FE5F1-C955-4FBF-B53B-7AB5B2861A9D}" dt="2021-05-21T19:25:54.122" v="1022"/>
          <ac:spMkLst>
            <pc:docMk/>
            <pc:sldMk cId="1654669150" sldId="362"/>
            <ac:spMk id="48" creationId="{BAC8BAE3-0A6C-4569-BDAE-90C3D41FB83C}"/>
          </ac:spMkLst>
        </pc:spChg>
        <pc:spChg chg="add mod">
          <ac:chgData name="Kshitij Srivastava" userId="9ca786a045148134" providerId="Windows Live" clId="Web-{DE5FE5F1-C955-4FBF-B53B-7AB5B2861A9D}" dt="2021-05-21T19:25:54.122" v="1020"/>
          <ac:spMkLst>
            <pc:docMk/>
            <pc:sldMk cId="1654669150" sldId="362"/>
            <ac:spMk id="51" creationId="{851A57D2-B170-497F-B6F3-961C97FB6F2F}"/>
          </ac:spMkLst>
        </pc:spChg>
        <pc:cxnChg chg="add del">
          <ac:chgData name="Kshitij Srivastava" userId="9ca786a045148134" providerId="Windows Live" clId="Web-{DE5FE5F1-C955-4FBF-B53B-7AB5B2861A9D}" dt="2021-05-21T19:05:58.865" v="875"/>
          <ac:cxnSpMkLst>
            <pc:docMk/>
            <pc:sldMk cId="1654669150" sldId="362"/>
            <ac:cxnSpMk id="6" creationId="{3BDD4BA9-88C8-4EEA-9D26-3558A52AEDBB}"/>
          </ac:cxnSpMkLst>
        </pc:cxnChg>
        <pc:cxnChg chg="add del">
          <ac:chgData name="Kshitij Srivastava" userId="9ca786a045148134" providerId="Windows Live" clId="Web-{DE5FE5F1-C955-4FBF-B53B-7AB5B2861A9D}" dt="2021-05-21T19:05:58.865" v="874"/>
          <ac:cxnSpMkLst>
            <pc:docMk/>
            <pc:sldMk cId="1654669150" sldId="362"/>
            <ac:cxnSpMk id="8" creationId="{0C82DA67-1D0E-4720-B992-10A702CF706A}"/>
          </ac:cxnSpMkLst>
        </pc:cxnChg>
        <pc:cxnChg chg="add del">
          <ac:chgData name="Kshitij Srivastava" userId="9ca786a045148134" providerId="Windows Live" clId="Web-{DE5FE5F1-C955-4FBF-B53B-7AB5B2861A9D}" dt="2021-05-21T19:05:58.865" v="872"/>
          <ac:cxnSpMkLst>
            <pc:docMk/>
            <pc:sldMk cId="1654669150" sldId="362"/>
            <ac:cxnSpMk id="12" creationId="{C15C183F-F14E-4EF3-864F-C78CDF8BBEBF}"/>
          </ac:cxnSpMkLst>
        </pc:cxnChg>
        <pc:cxnChg chg="add del">
          <ac:chgData name="Kshitij Srivastava" userId="9ca786a045148134" providerId="Windows Live" clId="Web-{DE5FE5F1-C955-4FBF-B53B-7AB5B2861A9D}" dt="2021-05-21T19:05:58.865" v="871"/>
          <ac:cxnSpMkLst>
            <pc:docMk/>
            <pc:sldMk cId="1654669150" sldId="362"/>
            <ac:cxnSpMk id="14" creationId="{C26BD05D-348B-4EFF-A87E-C3EA63F6B56A}"/>
          </ac:cxnSpMkLst>
        </pc:cxnChg>
        <pc:cxnChg chg="add mod">
          <ac:chgData name="Kshitij Srivastava" userId="9ca786a045148134" providerId="Windows Live" clId="Web-{DE5FE5F1-C955-4FBF-B53B-7AB5B2861A9D}" dt="2021-05-21T19:25:54.122" v="1029"/>
          <ac:cxnSpMkLst>
            <pc:docMk/>
            <pc:sldMk cId="1654669150" sldId="362"/>
            <ac:cxnSpMk id="32" creationId="{53575622-6B9A-498D-8EB9-76590FBB61C3}"/>
          </ac:cxnSpMkLst>
        </pc:cxnChg>
        <pc:cxnChg chg="add mod">
          <ac:chgData name="Kshitij Srivastava" userId="9ca786a045148134" providerId="Windows Live" clId="Web-{DE5FE5F1-C955-4FBF-B53B-7AB5B2861A9D}" dt="2021-05-21T19:25:54.122" v="1028"/>
          <ac:cxnSpMkLst>
            <pc:docMk/>
            <pc:sldMk cId="1654669150" sldId="362"/>
            <ac:cxnSpMk id="34" creationId="{198D00F6-AB0F-4941-8B62-22F04C4B8899}"/>
          </ac:cxnSpMkLst>
        </pc:cxnChg>
        <pc:cxnChg chg="add mod">
          <ac:chgData name="Kshitij Srivastava" userId="9ca786a045148134" providerId="Windows Live" clId="Web-{DE5FE5F1-C955-4FBF-B53B-7AB5B2861A9D}" dt="2021-05-21T19:25:54.122" v="1026"/>
          <ac:cxnSpMkLst>
            <pc:docMk/>
            <pc:sldMk cId="1654669150" sldId="362"/>
            <ac:cxnSpMk id="38" creationId="{7A8BEAC4-02AF-44C0-830B-97F399368849}"/>
          </ac:cxnSpMkLst>
        </pc:cxnChg>
        <pc:cxnChg chg="add del mod">
          <ac:chgData name="Kshitij Srivastava" userId="9ca786a045148134" providerId="Windows Live" clId="Web-{DE5FE5F1-C955-4FBF-B53B-7AB5B2861A9D}" dt="2021-05-21T19:08:30.926" v="922"/>
          <ac:cxnSpMkLst>
            <pc:docMk/>
            <pc:sldMk cId="1654669150" sldId="362"/>
            <ac:cxnSpMk id="40" creationId="{0F4C4A31-97C6-4E63-80C5-F7E069932CC0}"/>
          </ac:cxnSpMkLst>
        </pc:cxnChg>
        <pc:cxnChg chg="add del mod">
          <ac:chgData name="Kshitij Srivastava" userId="9ca786a045148134" providerId="Windows Live" clId="Web-{DE5FE5F1-C955-4FBF-B53B-7AB5B2861A9D}" dt="2021-05-21T19:09:56.488" v="988"/>
          <ac:cxnSpMkLst>
            <pc:docMk/>
            <pc:sldMk cId="1654669150" sldId="362"/>
            <ac:cxnSpMk id="49" creationId="{6FD15848-2217-450D-AB03-0C3C7D55B39F}"/>
          </ac:cxnSpMkLst>
        </pc:cxnChg>
        <pc:cxnChg chg="add mod">
          <ac:chgData name="Kshitij Srivastava" userId="9ca786a045148134" providerId="Windows Live" clId="Web-{DE5FE5F1-C955-4FBF-B53B-7AB5B2861A9D}" dt="2021-05-21T19:25:54.122" v="1021"/>
          <ac:cxnSpMkLst>
            <pc:docMk/>
            <pc:sldMk cId="1654669150" sldId="362"/>
            <ac:cxnSpMk id="50" creationId="{C6A9DF7E-D57B-45D7-B0E7-4ED51FAE409C}"/>
          </ac:cxnSpMkLst>
        </pc:cxnChg>
        <pc:cxnChg chg="add mod">
          <ac:chgData name="Kshitij Srivastava" userId="9ca786a045148134" providerId="Windows Live" clId="Web-{DE5FE5F1-C955-4FBF-B53B-7AB5B2861A9D}" dt="2021-05-21T19:25:54.122" v="1019"/>
          <ac:cxnSpMkLst>
            <pc:docMk/>
            <pc:sldMk cId="1654669150" sldId="362"/>
            <ac:cxnSpMk id="52" creationId="{BFBFB5B4-43FB-43CC-8B45-5B049DA3AE0C}"/>
          </ac:cxnSpMkLst>
        </pc:cxnChg>
      </pc:sldChg>
      <pc:sldChg chg="new del">
        <pc:chgData name="Kshitij Srivastava" userId="9ca786a045148134" providerId="Windows Live" clId="Web-{DE5FE5F1-C955-4FBF-B53B-7AB5B2861A9D}" dt="2021-05-21T19:04:12.896" v="849"/>
        <pc:sldMkLst>
          <pc:docMk/>
          <pc:sldMk cId="4203515519" sldId="362"/>
        </pc:sldMkLst>
      </pc:sldChg>
    </pc:docChg>
  </pc:docChgLst>
  <pc:docChgLst>
    <pc:chgData name="Kshitij Srivastava" userId="9ca786a045148134" providerId="Windows Live" clId="Web-{3EF6EE1F-7D4E-42CD-AB7E-6AB2449EEE2C}"/>
    <pc:docChg chg="addSld delSld modSld sldOrd">
      <pc:chgData name="Kshitij Srivastava" userId="9ca786a045148134" providerId="Windows Live" clId="Web-{3EF6EE1F-7D4E-42CD-AB7E-6AB2449EEE2C}" dt="2021-07-08T12:27:01.111" v="897" actId="20577"/>
      <pc:docMkLst>
        <pc:docMk/>
      </pc:docMkLst>
      <pc:sldChg chg="addSp delSp modSp ord addAnim modAnim">
        <pc:chgData name="Kshitij Srivastava" userId="9ca786a045148134" providerId="Windows Live" clId="Web-{3EF6EE1F-7D4E-42CD-AB7E-6AB2449EEE2C}" dt="2021-07-08T10:43:29.681" v="155"/>
        <pc:sldMkLst>
          <pc:docMk/>
          <pc:sldMk cId="3828691608" sldId="536"/>
        </pc:sldMkLst>
        <pc:spChg chg="del">
          <ac:chgData name="Kshitij Srivastava" userId="9ca786a045148134" providerId="Windows Live" clId="Web-{3EF6EE1F-7D4E-42CD-AB7E-6AB2449EEE2C}" dt="2021-07-08T10:31:25.808" v="1"/>
          <ac:spMkLst>
            <pc:docMk/>
            <pc:sldMk cId="3828691608" sldId="536"/>
            <ac:spMk id="3" creationId="{6F138DAE-7AA8-4C02-BC37-D1845B2F06E1}"/>
          </ac:spMkLst>
        </pc:spChg>
        <pc:spChg chg="add del">
          <ac:chgData name="Kshitij Srivastava" userId="9ca786a045148134" providerId="Windows Live" clId="Web-{3EF6EE1F-7D4E-42CD-AB7E-6AB2449EEE2C}" dt="2021-07-08T10:38:35.238" v="79"/>
          <ac:spMkLst>
            <pc:docMk/>
            <pc:sldMk cId="3828691608" sldId="536"/>
            <ac:spMk id="8" creationId="{29FDCFB5-43A7-460A-AA61-0D25A2A48099}"/>
          </ac:spMkLst>
        </pc:spChg>
        <pc:spChg chg="add del">
          <ac:chgData name="Kshitij Srivastava" userId="9ca786a045148134" providerId="Windows Live" clId="Web-{3EF6EE1F-7D4E-42CD-AB7E-6AB2449EEE2C}" dt="2021-07-08T10:38:34.004" v="78"/>
          <ac:spMkLst>
            <pc:docMk/>
            <pc:sldMk cId="3828691608" sldId="536"/>
            <ac:spMk id="9" creationId="{B749FF8A-8469-4801-81A3-C638105CB4AF}"/>
          </ac:spMkLst>
        </pc:spChg>
        <pc:spChg chg="add mod">
          <ac:chgData name="Kshitij Srivastava" userId="9ca786a045148134" providerId="Windows Live" clId="Web-{3EF6EE1F-7D4E-42CD-AB7E-6AB2449EEE2C}" dt="2021-07-08T10:42:28.243" v="113" actId="1076"/>
          <ac:spMkLst>
            <pc:docMk/>
            <pc:sldMk cId="3828691608" sldId="536"/>
            <ac:spMk id="10" creationId="{34C8B4FD-3051-4CE4-9D65-2E6FDA8557FC}"/>
          </ac:spMkLst>
        </pc:spChg>
        <pc:spChg chg="add mod">
          <ac:chgData name="Kshitij Srivastava" userId="9ca786a045148134" providerId="Windows Live" clId="Web-{3EF6EE1F-7D4E-42CD-AB7E-6AB2449EEE2C}" dt="2021-07-08T10:42:25.477" v="112" actId="1076"/>
          <ac:spMkLst>
            <pc:docMk/>
            <pc:sldMk cId="3828691608" sldId="536"/>
            <ac:spMk id="11" creationId="{C6724F87-6B0E-4FAB-A2EF-87B6E9CD47F4}"/>
          </ac:spMkLst>
        </pc:spChg>
        <pc:spChg chg="add mod ord">
          <ac:chgData name="Kshitij Srivastava" userId="9ca786a045148134" providerId="Windows Live" clId="Web-{3EF6EE1F-7D4E-42CD-AB7E-6AB2449EEE2C}" dt="2021-07-08T10:41:59.508" v="103" actId="14100"/>
          <ac:spMkLst>
            <pc:docMk/>
            <pc:sldMk cId="3828691608" sldId="536"/>
            <ac:spMk id="12" creationId="{E2B08D20-FFD4-4154-913B-9F338322CEA4}"/>
          </ac:spMkLst>
        </pc:spChg>
        <pc:spChg chg="add mod">
          <ac:chgData name="Kshitij Srivastava" userId="9ca786a045148134" providerId="Windows Live" clId="Web-{3EF6EE1F-7D4E-42CD-AB7E-6AB2449EEE2C}" dt="2021-07-08T10:43:02.728" v="141" actId="1076"/>
          <ac:spMkLst>
            <pc:docMk/>
            <pc:sldMk cId="3828691608" sldId="536"/>
            <ac:spMk id="13" creationId="{3D43E1AF-F4BE-4C78-8FD8-5904BE02F2E5}"/>
          </ac:spMkLst>
        </pc:spChg>
        <pc:picChg chg="add mod">
          <ac:chgData name="Kshitij Srivastava" userId="9ca786a045148134" providerId="Windows Live" clId="Web-{3EF6EE1F-7D4E-42CD-AB7E-6AB2449EEE2C}" dt="2021-07-08T10:42:20.868" v="111" actId="1076"/>
          <ac:picMkLst>
            <pc:docMk/>
            <pc:sldMk cId="3828691608" sldId="536"/>
            <ac:picMk id="4" creationId="{5BDBAC55-1134-4704-85FD-85363D23ADF6}"/>
          </ac:picMkLst>
        </pc:picChg>
        <pc:picChg chg="add mod">
          <ac:chgData name="Kshitij Srivastava" userId="9ca786a045148134" providerId="Windows Live" clId="Web-{3EF6EE1F-7D4E-42CD-AB7E-6AB2449EEE2C}" dt="2021-07-08T10:42:07.336" v="106" actId="14100"/>
          <ac:picMkLst>
            <pc:docMk/>
            <pc:sldMk cId="3828691608" sldId="536"/>
            <ac:picMk id="6" creationId="{5D085A18-F952-4802-B1A1-444C4821910F}"/>
          </ac:picMkLst>
        </pc:picChg>
        <pc:picChg chg="add mod">
          <ac:chgData name="Kshitij Srivastava" userId="9ca786a045148134" providerId="Windows Live" clId="Web-{3EF6EE1F-7D4E-42CD-AB7E-6AB2449EEE2C}" dt="2021-07-08T10:42:30.087" v="114" actId="1076"/>
          <ac:picMkLst>
            <pc:docMk/>
            <pc:sldMk cId="3828691608" sldId="536"/>
            <ac:picMk id="7" creationId="{8CA8829D-0E81-4134-A31E-2F3A9C171D22}"/>
          </ac:picMkLst>
        </pc:picChg>
      </pc:sldChg>
      <pc:sldChg chg="modSp">
        <pc:chgData name="Kshitij Srivastava" userId="9ca786a045148134" providerId="Windows Live" clId="Web-{3EF6EE1F-7D4E-42CD-AB7E-6AB2449EEE2C}" dt="2021-07-08T10:41:06.788" v="94"/>
        <pc:sldMkLst>
          <pc:docMk/>
          <pc:sldMk cId="1246627846" sldId="539"/>
        </pc:sldMkLst>
        <pc:spChg chg="mod">
          <ac:chgData name="Kshitij Srivastava" userId="9ca786a045148134" providerId="Windows Live" clId="Web-{3EF6EE1F-7D4E-42CD-AB7E-6AB2449EEE2C}" dt="2021-07-08T10:41:06.788" v="94"/>
          <ac:spMkLst>
            <pc:docMk/>
            <pc:sldMk cId="1246627846" sldId="539"/>
            <ac:spMk id="3" creationId="{E8F247FC-FD15-4687-97DA-E28F908111B0}"/>
          </ac:spMkLst>
        </pc:spChg>
      </pc:sldChg>
      <pc:sldChg chg="modSp ord">
        <pc:chgData name="Kshitij Srivastava" userId="9ca786a045148134" providerId="Windows Live" clId="Web-{3EF6EE1F-7D4E-42CD-AB7E-6AB2449EEE2C}" dt="2021-07-08T12:20:45.244" v="862"/>
        <pc:sldMkLst>
          <pc:docMk/>
          <pc:sldMk cId="1158168342" sldId="542"/>
        </pc:sldMkLst>
        <pc:spChg chg="mod">
          <ac:chgData name="Kshitij Srivastava" userId="9ca786a045148134" providerId="Windows Live" clId="Web-{3EF6EE1F-7D4E-42CD-AB7E-6AB2449EEE2C}" dt="2021-07-08T12:15:01.752" v="793" actId="20577"/>
          <ac:spMkLst>
            <pc:docMk/>
            <pc:sldMk cId="1158168342" sldId="542"/>
            <ac:spMk id="2" creationId="{38CF3FF1-CD46-49EB-A4C9-184E2234EDEB}"/>
          </ac:spMkLst>
        </pc:spChg>
        <pc:spChg chg="mod">
          <ac:chgData name="Kshitij Srivastava" userId="9ca786a045148134" providerId="Windows Live" clId="Web-{3EF6EE1F-7D4E-42CD-AB7E-6AB2449EEE2C}" dt="2021-07-08T12:18:36.053" v="824" actId="1076"/>
          <ac:spMkLst>
            <pc:docMk/>
            <pc:sldMk cId="1158168342" sldId="542"/>
            <ac:spMk id="6" creationId="{CFA67868-3535-4570-8710-8035DBD875F2}"/>
          </ac:spMkLst>
        </pc:spChg>
        <pc:spChg chg="mod">
          <ac:chgData name="Kshitij Srivastava" userId="9ca786a045148134" providerId="Windows Live" clId="Web-{3EF6EE1F-7D4E-42CD-AB7E-6AB2449EEE2C}" dt="2021-07-08T12:18:32.788" v="823" actId="1076"/>
          <ac:spMkLst>
            <pc:docMk/>
            <pc:sldMk cId="1158168342" sldId="542"/>
            <ac:spMk id="7" creationId="{E59D6376-3A64-4F44-A3AF-8D0D258E9893}"/>
          </ac:spMkLst>
        </pc:spChg>
      </pc:sldChg>
      <pc:sldChg chg="modSp">
        <pc:chgData name="Kshitij Srivastava" userId="9ca786a045148134" providerId="Windows Live" clId="Web-{3EF6EE1F-7D4E-42CD-AB7E-6AB2449EEE2C}" dt="2021-07-08T12:15:06.721" v="794" actId="20577"/>
        <pc:sldMkLst>
          <pc:docMk/>
          <pc:sldMk cId="3458579175" sldId="543"/>
        </pc:sldMkLst>
        <pc:spChg chg="mod">
          <ac:chgData name="Kshitij Srivastava" userId="9ca786a045148134" providerId="Windows Live" clId="Web-{3EF6EE1F-7D4E-42CD-AB7E-6AB2449EEE2C}" dt="2021-07-08T12:15:06.721" v="794" actId="20577"/>
          <ac:spMkLst>
            <pc:docMk/>
            <pc:sldMk cId="3458579175" sldId="543"/>
            <ac:spMk id="2" creationId="{E35B928A-5BC2-4D54-8B6E-1CE98D0DF0CC}"/>
          </ac:spMkLst>
        </pc:spChg>
      </pc:sldChg>
      <pc:sldChg chg="add ord replId">
        <pc:chgData name="Kshitij Srivastava" userId="9ca786a045148134" providerId="Windows Live" clId="Web-{3EF6EE1F-7D4E-42CD-AB7E-6AB2449EEE2C}" dt="2021-07-08T10:47:05.389" v="157"/>
        <pc:sldMkLst>
          <pc:docMk/>
          <pc:sldMk cId="1675531393" sldId="706"/>
        </pc:sldMkLst>
      </pc:sldChg>
      <pc:sldChg chg="modSp add ord replId">
        <pc:chgData name="Kshitij Srivastava" userId="9ca786a045148134" providerId="Windows Live" clId="Web-{3EF6EE1F-7D4E-42CD-AB7E-6AB2449EEE2C}" dt="2021-07-08T10:47:32.452" v="186" actId="20577"/>
        <pc:sldMkLst>
          <pc:docMk/>
          <pc:sldMk cId="3716873155" sldId="707"/>
        </pc:sldMkLst>
        <pc:spChg chg="mod">
          <ac:chgData name="Kshitij Srivastava" userId="9ca786a045148134" providerId="Windows Live" clId="Web-{3EF6EE1F-7D4E-42CD-AB7E-6AB2449EEE2C}" dt="2021-07-08T10:47:32.452" v="186" actId="20577"/>
          <ac:spMkLst>
            <pc:docMk/>
            <pc:sldMk cId="3716873155" sldId="707"/>
            <ac:spMk id="2" creationId="{C0F93064-B1F3-40B3-80F0-515600077D75}"/>
          </ac:spMkLst>
        </pc:spChg>
      </pc:sldChg>
      <pc:sldChg chg="addSp delSp modSp add ord replId addAnim modAnim">
        <pc:chgData name="Kshitij Srivastava" userId="9ca786a045148134" providerId="Windows Live" clId="Web-{3EF6EE1F-7D4E-42CD-AB7E-6AB2449EEE2C}" dt="2021-07-08T12:27:01.111" v="897" actId="20577"/>
        <pc:sldMkLst>
          <pc:docMk/>
          <pc:sldMk cId="929336293" sldId="708"/>
        </pc:sldMkLst>
        <pc:spChg chg="mod">
          <ac:chgData name="Kshitij Srivastava" userId="9ca786a045148134" providerId="Windows Live" clId="Web-{3EF6EE1F-7D4E-42CD-AB7E-6AB2449EEE2C}" dt="2021-07-08T12:27:01.111" v="897" actId="20577"/>
          <ac:spMkLst>
            <pc:docMk/>
            <pc:sldMk cId="929336293" sldId="708"/>
            <ac:spMk id="2" creationId="{B4D2850E-A872-43EC-94F2-F2FBE144DCAC}"/>
          </ac:spMkLst>
        </pc:spChg>
        <pc:spChg chg="add mod">
          <ac:chgData name="Kshitij Srivastava" userId="9ca786a045148134" providerId="Windows Live" clId="Web-{3EF6EE1F-7D4E-42CD-AB7E-6AB2449EEE2C}" dt="2021-07-08T12:24:30.686" v="890" actId="1076"/>
          <ac:spMkLst>
            <pc:docMk/>
            <pc:sldMk cId="929336293" sldId="708"/>
            <ac:spMk id="5" creationId="{BDDACA13-6047-47BF-BC92-910B529E02FC}"/>
          </ac:spMkLst>
        </pc:spChg>
        <pc:spChg chg="del">
          <ac:chgData name="Kshitij Srivastava" userId="9ca786a045148134" providerId="Windows Live" clId="Web-{3EF6EE1F-7D4E-42CD-AB7E-6AB2449EEE2C}" dt="2021-07-08T11:16:43.047" v="710"/>
          <ac:spMkLst>
            <pc:docMk/>
            <pc:sldMk cId="929336293" sldId="708"/>
            <ac:spMk id="24" creationId="{28F27CA8-CDF5-4F47-BF72-5F78BFB52E7F}"/>
          </ac:spMkLst>
        </pc:spChg>
        <pc:spChg chg="del">
          <ac:chgData name="Kshitij Srivastava" userId="9ca786a045148134" providerId="Windows Live" clId="Web-{3EF6EE1F-7D4E-42CD-AB7E-6AB2449EEE2C}" dt="2021-07-08T11:16:43.047" v="709"/>
          <ac:spMkLst>
            <pc:docMk/>
            <pc:sldMk cId="929336293" sldId="708"/>
            <ac:spMk id="26" creationId="{BDE66A9F-131F-4E30-B0AD-9906E92C62E0}"/>
          </ac:spMkLst>
        </pc:spChg>
        <pc:spChg chg="del">
          <ac:chgData name="Kshitij Srivastava" userId="9ca786a045148134" providerId="Windows Live" clId="Web-{3EF6EE1F-7D4E-42CD-AB7E-6AB2449EEE2C}" dt="2021-07-08T11:16:43.047" v="708"/>
          <ac:spMkLst>
            <pc:docMk/>
            <pc:sldMk cId="929336293" sldId="708"/>
            <ac:spMk id="28" creationId="{25141738-0D6D-455E-8965-28F932E17838}"/>
          </ac:spMkLst>
        </pc:spChg>
        <pc:spChg chg="del">
          <ac:chgData name="Kshitij Srivastava" userId="9ca786a045148134" providerId="Windows Live" clId="Web-{3EF6EE1F-7D4E-42CD-AB7E-6AB2449EEE2C}" dt="2021-07-08T11:16:43.031" v="707"/>
          <ac:spMkLst>
            <pc:docMk/>
            <pc:sldMk cId="929336293" sldId="708"/>
            <ac:spMk id="30" creationId="{FF50CD32-CF6E-4F75-91FE-5696631CAE11}"/>
          </ac:spMkLst>
        </pc:spChg>
        <pc:spChg chg="del">
          <ac:chgData name="Kshitij Srivastava" userId="9ca786a045148134" providerId="Windows Live" clId="Web-{3EF6EE1F-7D4E-42CD-AB7E-6AB2449EEE2C}" dt="2021-07-08T11:16:43.031" v="706"/>
          <ac:spMkLst>
            <pc:docMk/>
            <pc:sldMk cId="929336293" sldId="708"/>
            <ac:spMk id="32" creationId="{C9F32631-8EE3-4A4A-ACFA-654972F78D5A}"/>
          </ac:spMkLst>
        </pc:spChg>
        <pc:spChg chg="del">
          <ac:chgData name="Kshitij Srivastava" userId="9ca786a045148134" providerId="Windows Live" clId="Web-{3EF6EE1F-7D4E-42CD-AB7E-6AB2449EEE2C}" dt="2021-07-08T11:16:43.031" v="705"/>
          <ac:spMkLst>
            <pc:docMk/>
            <pc:sldMk cId="929336293" sldId="708"/>
            <ac:spMk id="34" creationId="{30AA5C17-F600-4B02-A9C4-D536A9561B4A}"/>
          </ac:spMkLst>
        </pc:spChg>
        <pc:spChg chg="del">
          <ac:chgData name="Kshitij Srivastava" userId="9ca786a045148134" providerId="Windows Live" clId="Web-{3EF6EE1F-7D4E-42CD-AB7E-6AB2449EEE2C}" dt="2021-07-08T11:16:43.031" v="704"/>
          <ac:spMkLst>
            <pc:docMk/>
            <pc:sldMk cId="929336293" sldId="708"/>
            <ac:spMk id="36" creationId="{343CA2E6-0EE7-42CA-A062-21A429DAD351}"/>
          </ac:spMkLst>
        </pc:spChg>
        <pc:spChg chg="del">
          <ac:chgData name="Kshitij Srivastava" userId="9ca786a045148134" providerId="Windows Live" clId="Web-{3EF6EE1F-7D4E-42CD-AB7E-6AB2449EEE2C}" dt="2021-07-08T11:16:43.031" v="703"/>
          <ac:spMkLst>
            <pc:docMk/>
            <pc:sldMk cId="929336293" sldId="708"/>
            <ac:spMk id="38" creationId="{CEA9C1E1-2BFE-4C48-B52D-00BAD15A23DC}"/>
          </ac:spMkLst>
        </pc:spChg>
        <pc:spChg chg="del">
          <ac:chgData name="Kshitij Srivastava" userId="9ca786a045148134" providerId="Windows Live" clId="Web-{3EF6EE1F-7D4E-42CD-AB7E-6AB2449EEE2C}" dt="2021-07-08T11:16:43.031" v="702"/>
          <ac:spMkLst>
            <pc:docMk/>
            <pc:sldMk cId="929336293" sldId="708"/>
            <ac:spMk id="40" creationId="{2865297A-702D-4BF9-A2BB-2131ABC8E4DE}"/>
          </ac:spMkLst>
        </pc:spChg>
        <pc:spChg chg="del mod">
          <ac:chgData name="Kshitij Srivastava" userId="9ca786a045148134" providerId="Windows Live" clId="Web-{3EF6EE1F-7D4E-42CD-AB7E-6AB2449EEE2C}" dt="2021-07-08T11:16:43.031" v="701"/>
          <ac:spMkLst>
            <pc:docMk/>
            <pc:sldMk cId="929336293" sldId="708"/>
            <ac:spMk id="42" creationId="{09AF9F55-EF18-4CEF-A74F-27837A62185C}"/>
          </ac:spMkLst>
        </pc:spChg>
        <pc:spChg chg="del">
          <ac:chgData name="Kshitij Srivastava" userId="9ca786a045148134" providerId="Windows Live" clId="Web-{3EF6EE1F-7D4E-42CD-AB7E-6AB2449EEE2C}" dt="2021-07-08T11:10:23.493" v="635"/>
          <ac:spMkLst>
            <pc:docMk/>
            <pc:sldMk cId="929336293" sldId="708"/>
            <ac:spMk id="44" creationId="{866BB458-B05F-4C1C-85C9-F633AAD01697}"/>
          </ac:spMkLst>
        </pc:spChg>
        <pc:spChg chg="del">
          <ac:chgData name="Kshitij Srivastava" userId="9ca786a045148134" providerId="Windows Live" clId="Web-{3EF6EE1F-7D4E-42CD-AB7E-6AB2449EEE2C}" dt="2021-07-08T11:16:43.031" v="700"/>
          <ac:spMkLst>
            <pc:docMk/>
            <pc:sldMk cId="929336293" sldId="708"/>
            <ac:spMk id="46" creationId="{DA9D2D99-D9C1-497D-8D16-98E3012B0D31}"/>
          </ac:spMkLst>
        </pc:spChg>
        <pc:spChg chg="del">
          <ac:chgData name="Kshitij Srivastava" userId="9ca786a045148134" providerId="Windows Live" clId="Web-{3EF6EE1F-7D4E-42CD-AB7E-6AB2449EEE2C}" dt="2021-07-08T11:16:43.031" v="699"/>
          <ac:spMkLst>
            <pc:docMk/>
            <pc:sldMk cId="929336293" sldId="708"/>
            <ac:spMk id="48" creationId="{89C7CFE8-AE17-41B2-A2A9-2EE9C7A36942}"/>
          </ac:spMkLst>
        </pc:spChg>
        <pc:spChg chg="del">
          <ac:chgData name="Kshitij Srivastava" userId="9ca786a045148134" providerId="Windows Live" clId="Web-{3EF6EE1F-7D4E-42CD-AB7E-6AB2449EEE2C}" dt="2021-07-08T11:16:43.031" v="698"/>
          <ac:spMkLst>
            <pc:docMk/>
            <pc:sldMk cId="929336293" sldId="708"/>
            <ac:spMk id="50" creationId="{F37329A3-C961-462C-BFB0-264AC7618C0C}"/>
          </ac:spMkLst>
        </pc:spChg>
        <pc:spChg chg="del">
          <ac:chgData name="Kshitij Srivastava" userId="9ca786a045148134" providerId="Windows Live" clId="Web-{3EF6EE1F-7D4E-42CD-AB7E-6AB2449EEE2C}" dt="2021-07-08T11:16:43.031" v="697"/>
          <ac:spMkLst>
            <pc:docMk/>
            <pc:sldMk cId="929336293" sldId="708"/>
            <ac:spMk id="52" creationId="{EB2522ED-B0DF-42C9-9C7E-2118077603D8}"/>
          </ac:spMkLst>
        </pc:spChg>
        <pc:spChg chg="del">
          <ac:chgData name="Kshitij Srivastava" userId="9ca786a045148134" providerId="Windows Live" clId="Web-{3EF6EE1F-7D4E-42CD-AB7E-6AB2449EEE2C}" dt="2021-07-08T11:16:43.016" v="696"/>
          <ac:spMkLst>
            <pc:docMk/>
            <pc:sldMk cId="929336293" sldId="708"/>
            <ac:spMk id="58" creationId="{E1C98B70-F170-4B49-89F2-2582774C1DCE}"/>
          </ac:spMkLst>
        </pc:spChg>
        <pc:picChg chg="add del mod">
          <ac:chgData name="Kshitij Srivastava" userId="9ca786a045148134" providerId="Windows Live" clId="Web-{3EF6EE1F-7D4E-42CD-AB7E-6AB2449EEE2C}" dt="2021-07-08T11:16:43.016" v="695"/>
          <ac:picMkLst>
            <pc:docMk/>
            <pc:sldMk cId="929336293" sldId="708"/>
            <ac:picMk id="3" creationId="{05D460BC-433D-417D-803C-FE625B7B04AE}"/>
          </ac:picMkLst>
        </pc:picChg>
        <pc:picChg chg="add mod">
          <ac:chgData name="Kshitij Srivastava" userId="9ca786a045148134" providerId="Windows Live" clId="Web-{3EF6EE1F-7D4E-42CD-AB7E-6AB2449EEE2C}" dt="2021-07-08T12:22:39.605" v="868" actId="14100"/>
          <ac:picMkLst>
            <pc:docMk/>
            <pc:sldMk cId="929336293" sldId="708"/>
            <ac:picMk id="3" creationId="{1239F3A7-7E4E-4439-A3CE-1DD27F3EBB85}"/>
          </ac:picMkLst>
        </pc:picChg>
        <pc:picChg chg="add mod">
          <ac:chgData name="Kshitij Srivastava" userId="9ca786a045148134" providerId="Windows Live" clId="Web-{3EF6EE1F-7D4E-42CD-AB7E-6AB2449EEE2C}" dt="2021-07-08T12:22:59.668" v="871" actId="1076"/>
          <ac:picMkLst>
            <pc:docMk/>
            <pc:sldMk cId="929336293" sldId="708"/>
            <ac:picMk id="4" creationId="{5ACB4A79-945F-45AD-A1DA-8FA71E4A11C3}"/>
          </ac:picMkLst>
        </pc:picChg>
        <pc:picChg chg="del mod">
          <ac:chgData name="Kshitij Srivastava" userId="9ca786a045148134" providerId="Windows Live" clId="Web-{3EF6EE1F-7D4E-42CD-AB7E-6AB2449EEE2C}" dt="2021-07-08T11:16:43.047" v="713"/>
          <ac:picMkLst>
            <pc:docMk/>
            <pc:sldMk cId="929336293" sldId="708"/>
            <ac:picMk id="4" creationId="{B4E1CC7B-8AEC-4CBD-BFBB-B10929AD4AE6}"/>
          </ac:picMkLst>
        </pc:picChg>
        <pc:picChg chg="del">
          <ac:chgData name="Kshitij Srivastava" userId="9ca786a045148134" providerId="Windows Live" clId="Web-{3EF6EE1F-7D4E-42CD-AB7E-6AB2449EEE2C}" dt="2021-07-08T11:12:40.371" v="665"/>
          <ac:picMkLst>
            <pc:docMk/>
            <pc:sldMk cId="929336293" sldId="708"/>
            <ac:picMk id="6" creationId="{F9693657-CEF2-444D-A7CD-21A3AE5754B9}"/>
          </ac:picMkLst>
        </pc:picChg>
        <pc:picChg chg="del">
          <ac:chgData name="Kshitij Srivastava" userId="9ca786a045148134" providerId="Windows Live" clId="Web-{3EF6EE1F-7D4E-42CD-AB7E-6AB2449EEE2C}" dt="2021-07-08T11:16:43.047" v="712"/>
          <ac:picMkLst>
            <pc:docMk/>
            <pc:sldMk cId="929336293" sldId="708"/>
            <ac:picMk id="8" creationId="{72C8A862-A4A0-488E-B89B-E54738438ED0}"/>
          </ac:picMkLst>
        </pc:picChg>
        <pc:picChg chg="del">
          <ac:chgData name="Kshitij Srivastava" userId="9ca786a045148134" providerId="Windows Live" clId="Web-{3EF6EE1F-7D4E-42CD-AB7E-6AB2449EEE2C}" dt="2021-07-08T11:16:43.047" v="711"/>
          <ac:picMkLst>
            <pc:docMk/>
            <pc:sldMk cId="929336293" sldId="708"/>
            <ac:picMk id="10" creationId="{361C7098-5689-4237-A4CB-AE0AB489A8CA}"/>
          </ac:picMkLst>
        </pc:picChg>
        <pc:picChg chg="del">
          <ac:chgData name="Kshitij Srivastava" userId="9ca786a045148134" providerId="Windows Live" clId="Web-{3EF6EE1F-7D4E-42CD-AB7E-6AB2449EEE2C}" dt="2021-07-08T11:12:27.667" v="658"/>
          <ac:picMkLst>
            <pc:docMk/>
            <pc:sldMk cId="929336293" sldId="708"/>
            <ac:picMk id="12" creationId="{6F4BAB89-00D6-4CAF-AA02-3AC2B51E7897}"/>
          </ac:picMkLst>
        </pc:picChg>
        <pc:picChg chg="del">
          <ac:chgData name="Kshitij Srivastava" userId="9ca786a045148134" providerId="Windows Live" clId="Web-{3EF6EE1F-7D4E-42CD-AB7E-6AB2449EEE2C}" dt="2021-07-08T11:13:23.918" v="675"/>
          <ac:picMkLst>
            <pc:docMk/>
            <pc:sldMk cId="929336293" sldId="708"/>
            <ac:picMk id="14" creationId="{628CA841-8CF5-40FC-BE43-CE7FA2B39D20}"/>
          </ac:picMkLst>
        </pc:picChg>
        <pc:picChg chg="del">
          <ac:chgData name="Kshitij Srivastava" userId="9ca786a045148134" providerId="Windows Live" clId="Web-{3EF6EE1F-7D4E-42CD-AB7E-6AB2449EEE2C}" dt="2021-07-08T11:13:37.184" v="680"/>
          <ac:picMkLst>
            <pc:docMk/>
            <pc:sldMk cId="929336293" sldId="708"/>
            <ac:picMk id="16" creationId="{5A30B21A-230A-43CB-80F9-46DE6146A1CD}"/>
          </ac:picMkLst>
        </pc:picChg>
        <pc:picChg chg="del">
          <ac:chgData name="Kshitij Srivastava" userId="9ca786a045148134" providerId="Windows Live" clId="Web-{3EF6EE1F-7D4E-42CD-AB7E-6AB2449EEE2C}" dt="2021-07-08T11:13:00.949" v="671"/>
          <ac:picMkLst>
            <pc:docMk/>
            <pc:sldMk cId="929336293" sldId="708"/>
            <ac:picMk id="18" creationId="{CFEAB0E6-C460-4D70-8533-158F64C59B22}"/>
          </ac:picMkLst>
        </pc:picChg>
        <pc:picChg chg="del">
          <ac:chgData name="Kshitij Srivastava" userId="9ca786a045148134" providerId="Windows Live" clId="Web-{3EF6EE1F-7D4E-42CD-AB7E-6AB2449EEE2C}" dt="2021-07-08T11:13:44.216" v="683"/>
          <ac:picMkLst>
            <pc:docMk/>
            <pc:sldMk cId="929336293" sldId="708"/>
            <ac:picMk id="20" creationId="{391D1970-7A92-4301-87E3-BF15CADBE46B}"/>
          </ac:picMkLst>
        </pc:picChg>
        <pc:picChg chg="del">
          <ac:chgData name="Kshitij Srivastava" userId="9ca786a045148134" providerId="Windows Live" clId="Web-{3EF6EE1F-7D4E-42CD-AB7E-6AB2449EEE2C}" dt="2021-07-08T11:16:46.266" v="717"/>
          <ac:picMkLst>
            <pc:docMk/>
            <pc:sldMk cId="929336293" sldId="708"/>
            <ac:picMk id="22" creationId="{60123826-2333-47DB-BF64-D04565146302}"/>
          </ac:picMkLst>
        </pc:picChg>
        <pc:picChg chg="add del mod">
          <ac:chgData name="Kshitij Srivastava" userId="9ca786a045148134" providerId="Windows Live" clId="Web-{3EF6EE1F-7D4E-42CD-AB7E-6AB2449EEE2C}" dt="2021-07-08T11:16:46.266" v="716"/>
          <ac:picMkLst>
            <pc:docMk/>
            <pc:sldMk cId="929336293" sldId="708"/>
            <ac:picMk id="43" creationId="{B6F38F6A-8C7E-44DB-8F66-63CE52571740}"/>
          </ac:picMkLst>
        </pc:picChg>
        <pc:picChg chg="add del mod">
          <ac:chgData name="Kshitij Srivastava" userId="9ca786a045148134" providerId="Windows Live" clId="Web-{3EF6EE1F-7D4E-42CD-AB7E-6AB2449EEE2C}" dt="2021-07-08T11:16:43.016" v="694"/>
          <ac:picMkLst>
            <pc:docMk/>
            <pc:sldMk cId="929336293" sldId="708"/>
            <ac:picMk id="45" creationId="{4F14DA1C-7324-4E63-AF6C-D4DD04A340CF}"/>
          </ac:picMkLst>
        </pc:picChg>
        <pc:picChg chg="add del mod">
          <ac:chgData name="Kshitij Srivastava" userId="9ca786a045148134" providerId="Windows Live" clId="Web-{3EF6EE1F-7D4E-42CD-AB7E-6AB2449EEE2C}" dt="2021-07-08T11:16:43.016" v="693"/>
          <ac:picMkLst>
            <pc:docMk/>
            <pc:sldMk cId="929336293" sldId="708"/>
            <ac:picMk id="47" creationId="{6A1A683C-463D-410D-B79D-52D40F705682}"/>
          </ac:picMkLst>
        </pc:picChg>
        <pc:picChg chg="add del mod">
          <ac:chgData name="Kshitij Srivastava" userId="9ca786a045148134" providerId="Windows Live" clId="Web-{3EF6EE1F-7D4E-42CD-AB7E-6AB2449EEE2C}" dt="2021-07-08T11:16:43.016" v="692"/>
          <ac:picMkLst>
            <pc:docMk/>
            <pc:sldMk cId="929336293" sldId="708"/>
            <ac:picMk id="49" creationId="{257B2DD5-13FF-4C8D-9FA5-435ABD46B0C3}"/>
          </ac:picMkLst>
        </pc:picChg>
        <pc:picChg chg="add del mod">
          <ac:chgData name="Kshitij Srivastava" userId="9ca786a045148134" providerId="Windows Live" clId="Web-{3EF6EE1F-7D4E-42CD-AB7E-6AB2449EEE2C}" dt="2021-07-08T11:16:49.641" v="719"/>
          <ac:picMkLst>
            <pc:docMk/>
            <pc:sldMk cId="929336293" sldId="708"/>
            <ac:picMk id="51" creationId="{AC17395E-8D07-4801-BA69-6D8483922EE6}"/>
          </ac:picMkLst>
        </pc:picChg>
        <pc:picChg chg="add del mod">
          <ac:chgData name="Kshitij Srivastava" userId="9ca786a045148134" providerId="Windows Live" clId="Web-{3EF6EE1F-7D4E-42CD-AB7E-6AB2449EEE2C}" dt="2021-07-08T11:16:43.016" v="691"/>
          <ac:picMkLst>
            <pc:docMk/>
            <pc:sldMk cId="929336293" sldId="708"/>
            <ac:picMk id="53" creationId="{7D67AF2C-8D97-414F-97EC-B6AFA87D6D36}"/>
          </ac:picMkLst>
        </pc:picChg>
        <pc:picChg chg="add del mod">
          <ac:chgData name="Kshitij Srivastava" userId="9ca786a045148134" providerId="Windows Live" clId="Web-{3EF6EE1F-7D4E-42CD-AB7E-6AB2449EEE2C}" dt="2021-07-08T11:16:43.016" v="690"/>
          <ac:picMkLst>
            <pc:docMk/>
            <pc:sldMk cId="929336293" sldId="708"/>
            <ac:picMk id="55" creationId="{9C77038D-76E9-4DF0-9525-51E40F68456E}"/>
          </ac:picMkLst>
        </pc:picChg>
        <pc:picChg chg="add del mod ord">
          <ac:chgData name="Kshitij Srivastava" userId="9ca786a045148134" providerId="Windows Live" clId="Web-{3EF6EE1F-7D4E-42CD-AB7E-6AB2449EEE2C}" dt="2021-07-08T11:16:43.016" v="689"/>
          <ac:picMkLst>
            <pc:docMk/>
            <pc:sldMk cId="929336293" sldId="708"/>
            <ac:picMk id="57" creationId="{41669F0E-1D33-475F-B066-6D2377356686}"/>
          </ac:picMkLst>
        </pc:picChg>
        <pc:picChg chg="add del mod ord">
          <ac:chgData name="Kshitij Srivastava" userId="9ca786a045148134" providerId="Windows Live" clId="Web-{3EF6EE1F-7D4E-42CD-AB7E-6AB2449EEE2C}" dt="2021-07-08T11:16:58.969" v="722"/>
          <ac:picMkLst>
            <pc:docMk/>
            <pc:sldMk cId="929336293" sldId="708"/>
            <ac:picMk id="59" creationId="{91056D7C-7CBD-43F7-8938-25FC82E9C802}"/>
          </ac:picMkLst>
        </pc:picChg>
        <pc:picChg chg="del">
          <ac:chgData name="Kshitij Srivastava" userId="9ca786a045148134" providerId="Windows Live" clId="Web-{3EF6EE1F-7D4E-42CD-AB7E-6AB2449EEE2C}" dt="2021-07-08T10:50:06.751" v="199"/>
          <ac:picMkLst>
            <pc:docMk/>
            <pc:sldMk cId="929336293" sldId="708"/>
            <ac:picMk id="60" creationId="{5110B0BA-6EA1-4FCE-8B27-BC4E5BB3FF39}"/>
          </ac:picMkLst>
        </pc:picChg>
        <pc:picChg chg="del">
          <ac:chgData name="Kshitij Srivastava" userId="9ca786a045148134" providerId="Windows Live" clId="Web-{3EF6EE1F-7D4E-42CD-AB7E-6AB2449EEE2C}" dt="2021-07-08T10:50:07.470" v="200"/>
          <ac:picMkLst>
            <pc:docMk/>
            <pc:sldMk cId="929336293" sldId="708"/>
            <ac:picMk id="61" creationId="{0F32A5A7-7869-4F29-BB88-87D69FA3D111}"/>
          </ac:picMkLst>
        </pc:picChg>
        <pc:picChg chg="del">
          <ac:chgData name="Kshitij Srivastava" userId="9ca786a045148134" providerId="Windows Live" clId="Web-{3EF6EE1F-7D4E-42CD-AB7E-6AB2449EEE2C}" dt="2021-07-08T10:50:05.376" v="197"/>
          <ac:picMkLst>
            <pc:docMk/>
            <pc:sldMk cId="929336293" sldId="708"/>
            <ac:picMk id="62" creationId="{1B863F1C-26BB-45D9-9ABD-D7F110B741D9}"/>
          </ac:picMkLst>
        </pc:picChg>
        <pc:picChg chg="del">
          <ac:chgData name="Kshitij Srivastava" userId="9ca786a045148134" providerId="Windows Live" clId="Web-{3EF6EE1F-7D4E-42CD-AB7E-6AB2449EEE2C}" dt="2021-07-08T10:50:10.298" v="204"/>
          <ac:picMkLst>
            <pc:docMk/>
            <pc:sldMk cId="929336293" sldId="708"/>
            <ac:picMk id="63" creationId="{3BB754FE-B759-43C0-91CE-328EA45A5EA7}"/>
          </ac:picMkLst>
        </pc:picChg>
        <pc:picChg chg="del">
          <ac:chgData name="Kshitij Srivastava" userId="9ca786a045148134" providerId="Windows Live" clId="Web-{3EF6EE1F-7D4E-42CD-AB7E-6AB2449EEE2C}" dt="2021-07-08T10:50:08.876" v="202"/>
          <ac:picMkLst>
            <pc:docMk/>
            <pc:sldMk cId="929336293" sldId="708"/>
            <ac:picMk id="64" creationId="{ADC4AAB2-F0B0-4B9B-A6DE-5FC724E27F97}"/>
          </ac:picMkLst>
        </pc:picChg>
        <pc:picChg chg="del">
          <ac:chgData name="Kshitij Srivastava" userId="9ca786a045148134" providerId="Windows Live" clId="Web-{3EF6EE1F-7D4E-42CD-AB7E-6AB2449EEE2C}" dt="2021-07-08T10:50:11.783" v="205"/>
          <ac:picMkLst>
            <pc:docMk/>
            <pc:sldMk cId="929336293" sldId="708"/>
            <ac:picMk id="65" creationId="{E57B6926-E069-4B5A-95D8-A14B7E76AF79}"/>
          </ac:picMkLst>
        </pc:picChg>
        <pc:picChg chg="del">
          <ac:chgData name="Kshitij Srivastava" userId="9ca786a045148134" providerId="Windows Live" clId="Web-{3EF6EE1F-7D4E-42CD-AB7E-6AB2449EEE2C}" dt="2021-07-08T10:50:04.533" v="196"/>
          <ac:picMkLst>
            <pc:docMk/>
            <pc:sldMk cId="929336293" sldId="708"/>
            <ac:picMk id="66" creationId="{AB20833E-F8D7-4AA1-98A8-155E0D52E9C9}"/>
          </ac:picMkLst>
        </pc:picChg>
        <pc:picChg chg="del">
          <ac:chgData name="Kshitij Srivastava" userId="9ca786a045148134" providerId="Windows Live" clId="Web-{3EF6EE1F-7D4E-42CD-AB7E-6AB2449EEE2C}" dt="2021-07-08T10:50:05.939" v="198"/>
          <ac:picMkLst>
            <pc:docMk/>
            <pc:sldMk cId="929336293" sldId="708"/>
            <ac:picMk id="67" creationId="{58D86A04-450D-4492-B4D8-55805A1B0D1D}"/>
          </ac:picMkLst>
        </pc:picChg>
        <pc:picChg chg="del">
          <ac:chgData name="Kshitij Srivastava" userId="9ca786a045148134" providerId="Windows Live" clId="Web-{3EF6EE1F-7D4E-42CD-AB7E-6AB2449EEE2C}" dt="2021-07-08T10:50:09.626" v="203"/>
          <ac:picMkLst>
            <pc:docMk/>
            <pc:sldMk cId="929336293" sldId="708"/>
            <ac:picMk id="68" creationId="{05A22F32-7483-40A1-8205-8ADE043C3E68}"/>
          </ac:picMkLst>
        </pc:picChg>
        <pc:picChg chg="del">
          <ac:chgData name="Kshitij Srivastava" userId="9ca786a045148134" providerId="Windows Live" clId="Web-{3EF6EE1F-7D4E-42CD-AB7E-6AB2449EEE2C}" dt="2021-07-08T10:50:08.095" v="201"/>
          <ac:picMkLst>
            <pc:docMk/>
            <pc:sldMk cId="929336293" sldId="708"/>
            <ac:picMk id="69" creationId="{C7F44444-A853-4CA9-9ABA-5726E7F9706C}"/>
          </ac:picMkLst>
        </pc:picChg>
        <pc:picChg chg="add del mod">
          <ac:chgData name="Kshitij Srivastava" userId="9ca786a045148134" providerId="Windows Live" clId="Web-{3EF6EE1F-7D4E-42CD-AB7E-6AB2449EEE2C}" dt="2021-07-08T11:16:43.016" v="688"/>
          <ac:picMkLst>
            <pc:docMk/>
            <pc:sldMk cId="929336293" sldId="708"/>
            <ac:picMk id="70" creationId="{A70FD329-6AF6-49A7-9FAD-3F002F6CF418}"/>
          </ac:picMkLst>
        </pc:picChg>
        <pc:picChg chg="add del mod">
          <ac:chgData name="Kshitij Srivastava" userId="9ca786a045148134" providerId="Windows Live" clId="Web-{3EF6EE1F-7D4E-42CD-AB7E-6AB2449EEE2C}" dt="2021-07-08T11:17:05.423" v="724"/>
          <ac:picMkLst>
            <pc:docMk/>
            <pc:sldMk cId="929336293" sldId="708"/>
            <ac:picMk id="71" creationId="{67948FB4-5437-4069-82AF-377842E141DE}"/>
          </ac:picMkLst>
        </pc:picChg>
        <pc:picChg chg="add del mod">
          <ac:chgData name="Kshitij Srivastava" userId="9ca786a045148134" providerId="Windows Live" clId="Web-{3EF6EE1F-7D4E-42CD-AB7E-6AB2449EEE2C}" dt="2021-07-08T11:16:43.016" v="687"/>
          <ac:picMkLst>
            <pc:docMk/>
            <pc:sldMk cId="929336293" sldId="708"/>
            <ac:picMk id="72" creationId="{8C4CF8EE-06C3-4CD7-A49E-7C3ED2F054AB}"/>
          </ac:picMkLst>
        </pc:picChg>
        <pc:picChg chg="add del mod">
          <ac:chgData name="Kshitij Srivastava" userId="9ca786a045148134" providerId="Windows Live" clId="Web-{3EF6EE1F-7D4E-42CD-AB7E-6AB2449EEE2C}" dt="2021-07-08T11:16:46.266" v="715"/>
          <ac:picMkLst>
            <pc:docMk/>
            <pc:sldMk cId="929336293" sldId="708"/>
            <ac:picMk id="73" creationId="{4080AFA4-5FE1-45B7-ACF9-2CA88A10BD48}"/>
          </ac:picMkLst>
        </pc:picChg>
        <pc:picChg chg="add del mod">
          <ac:chgData name="Kshitij Srivastava" userId="9ca786a045148134" providerId="Windows Live" clId="Web-{3EF6EE1F-7D4E-42CD-AB7E-6AB2449EEE2C}" dt="2021-07-08T11:16:46.266" v="714"/>
          <ac:picMkLst>
            <pc:docMk/>
            <pc:sldMk cId="929336293" sldId="708"/>
            <ac:picMk id="74" creationId="{4998832E-3466-429E-844F-DE7681D2799D}"/>
          </ac:picMkLst>
        </pc:picChg>
        <pc:picChg chg="add del mod">
          <ac:chgData name="Kshitij Srivastava" userId="9ca786a045148134" providerId="Windows Live" clId="Web-{3EF6EE1F-7D4E-42CD-AB7E-6AB2449EEE2C}" dt="2021-07-08T11:16:43" v="686"/>
          <ac:picMkLst>
            <pc:docMk/>
            <pc:sldMk cId="929336293" sldId="708"/>
            <ac:picMk id="75" creationId="{A0BC3582-0E26-43E5-8CFB-E258E1202ECD}"/>
          </ac:picMkLst>
        </pc:picChg>
      </pc:sldChg>
      <pc:sldChg chg="addSp modSp new">
        <pc:chgData name="Kshitij Srivastava" userId="9ca786a045148134" providerId="Windows Live" clId="Web-{3EF6EE1F-7D4E-42CD-AB7E-6AB2449EEE2C}" dt="2021-07-08T10:57:11.353" v="552" actId="1076"/>
        <pc:sldMkLst>
          <pc:docMk/>
          <pc:sldMk cId="401267810" sldId="709"/>
        </pc:sldMkLst>
        <pc:spChg chg="mod">
          <ac:chgData name="Kshitij Srivastava" userId="9ca786a045148134" providerId="Windows Live" clId="Web-{3EF6EE1F-7D4E-42CD-AB7E-6AB2449EEE2C}" dt="2021-07-08T10:54:32.381" v="208" actId="20577"/>
          <ac:spMkLst>
            <pc:docMk/>
            <pc:sldMk cId="401267810" sldId="709"/>
            <ac:spMk id="2" creationId="{879179A0-C91E-4E70-8329-DA2372DF01AB}"/>
          </ac:spMkLst>
        </pc:spChg>
        <pc:graphicFrameChg chg="add mod modGraphic">
          <ac:chgData name="Kshitij Srivastava" userId="9ca786a045148134" providerId="Windows Live" clId="Web-{3EF6EE1F-7D4E-42CD-AB7E-6AB2449EEE2C}" dt="2021-07-08T10:57:11.353" v="552" actId="1076"/>
          <ac:graphicFrameMkLst>
            <pc:docMk/>
            <pc:sldMk cId="401267810" sldId="709"/>
            <ac:graphicFrameMk id="3" creationId="{9537F60E-4BB2-4647-A454-06230A84AC71}"/>
          </ac:graphicFrameMkLst>
        </pc:graphicFrameChg>
      </pc:sldChg>
      <pc:sldChg chg="addSp delSp modSp add ord replId delAnim">
        <pc:chgData name="Kshitij Srivastava" userId="9ca786a045148134" providerId="Windows Live" clId="Web-{3EF6EE1F-7D4E-42CD-AB7E-6AB2449EEE2C}" dt="2021-07-08T11:00:08.482" v="607"/>
        <pc:sldMkLst>
          <pc:docMk/>
          <pc:sldMk cId="3457960992" sldId="710"/>
        </pc:sldMkLst>
        <pc:spChg chg="del mod">
          <ac:chgData name="Kshitij Srivastava" userId="9ca786a045148134" providerId="Windows Live" clId="Web-{3EF6EE1F-7D4E-42CD-AB7E-6AB2449EEE2C}" dt="2021-07-08T10:59:06.590" v="579"/>
          <ac:spMkLst>
            <pc:docMk/>
            <pc:sldMk cId="3457960992" sldId="710"/>
            <ac:spMk id="2" creationId="{C0F93064-B1F3-40B3-80F0-515600077D75}"/>
          </ac:spMkLst>
        </pc:spChg>
        <pc:spChg chg="add del mod">
          <ac:chgData name="Kshitij Srivastava" userId="9ca786a045148134" providerId="Windows Live" clId="Web-{3EF6EE1F-7D4E-42CD-AB7E-6AB2449EEE2C}" dt="2021-07-08T10:59:13.980" v="580"/>
          <ac:spMkLst>
            <pc:docMk/>
            <pc:sldMk cId="3457960992" sldId="710"/>
            <ac:spMk id="5" creationId="{F47A0B38-F8E3-4136-8688-17076E86FE38}"/>
          </ac:spMkLst>
        </pc:spChg>
        <pc:spChg chg="add mod">
          <ac:chgData name="Kshitij Srivastava" userId="9ca786a045148134" providerId="Windows Live" clId="Web-{3EF6EE1F-7D4E-42CD-AB7E-6AB2449EEE2C}" dt="2021-07-08T11:00:08.482" v="607"/>
          <ac:spMkLst>
            <pc:docMk/>
            <pc:sldMk cId="3457960992" sldId="710"/>
            <ac:spMk id="6" creationId="{F1CA48A0-E63A-4C09-A2D6-160088A052EC}"/>
          </ac:spMkLst>
        </pc:spChg>
        <pc:spChg chg="add del">
          <ac:chgData name="Kshitij Srivastava" userId="9ca786a045148134" providerId="Windows Live" clId="Web-{3EF6EE1F-7D4E-42CD-AB7E-6AB2449EEE2C}" dt="2021-07-08T11:00:08.482" v="607"/>
          <ac:spMkLst>
            <pc:docMk/>
            <pc:sldMk cId="3457960992" sldId="710"/>
            <ac:spMk id="8" creationId="{25C8D2C1-DA83-420D-9635-D52CE066B5DA}"/>
          </ac:spMkLst>
        </pc:spChg>
        <pc:spChg chg="add del">
          <ac:chgData name="Kshitij Srivastava" userId="9ca786a045148134" providerId="Windows Live" clId="Web-{3EF6EE1F-7D4E-42CD-AB7E-6AB2449EEE2C}" dt="2021-07-08T11:00:08.482" v="607"/>
          <ac:spMkLst>
            <pc:docMk/>
            <pc:sldMk cId="3457960992" sldId="710"/>
            <ac:spMk id="10" creationId="{434F74C9-6A0B-409E-AD1C-45B58BE91BB8}"/>
          </ac:spMkLst>
        </pc:spChg>
        <pc:spChg chg="add del">
          <ac:chgData name="Kshitij Srivastava" userId="9ca786a045148134" providerId="Windows Live" clId="Web-{3EF6EE1F-7D4E-42CD-AB7E-6AB2449EEE2C}" dt="2021-07-08T11:00:08.482" v="607"/>
          <ac:spMkLst>
            <pc:docMk/>
            <pc:sldMk cId="3457960992" sldId="710"/>
            <ac:spMk id="14" creationId="{A9286AD2-18A9-4868-A4E3-7A2097A20810}"/>
          </ac:spMkLst>
        </pc:spChg>
        <pc:spChg chg="add">
          <ac:chgData name="Kshitij Srivastava" userId="9ca786a045148134" providerId="Windows Live" clId="Web-{3EF6EE1F-7D4E-42CD-AB7E-6AB2449EEE2C}" dt="2021-07-08T11:00:08.482" v="607"/>
          <ac:spMkLst>
            <pc:docMk/>
            <pc:sldMk cId="3457960992" sldId="710"/>
            <ac:spMk id="18" creationId="{25C8D2C1-DA83-420D-9635-D52CE066B5DA}"/>
          </ac:spMkLst>
        </pc:spChg>
        <pc:spChg chg="add">
          <ac:chgData name="Kshitij Srivastava" userId="9ca786a045148134" providerId="Windows Live" clId="Web-{3EF6EE1F-7D4E-42CD-AB7E-6AB2449EEE2C}" dt="2021-07-08T11:00:08.482" v="607"/>
          <ac:spMkLst>
            <pc:docMk/>
            <pc:sldMk cId="3457960992" sldId="710"/>
            <ac:spMk id="19" creationId="{434F74C9-6A0B-409E-AD1C-45B58BE91BB8}"/>
          </ac:spMkLst>
        </pc:spChg>
        <pc:spChg chg="add del">
          <ac:chgData name="Kshitij Srivastava" userId="9ca786a045148134" providerId="Windows Live" clId="Web-{3EF6EE1F-7D4E-42CD-AB7E-6AB2449EEE2C}" dt="2021-07-08T11:00:08.466" v="606"/>
          <ac:spMkLst>
            <pc:docMk/>
            <pc:sldMk cId="3457960992" sldId="710"/>
            <ac:spMk id="21" creationId="{25C8D2C1-DA83-420D-9635-D52CE066B5DA}"/>
          </ac:spMkLst>
        </pc:spChg>
        <pc:spChg chg="add">
          <ac:chgData name="Kshitij Srivastava" userId="9ca786a045148134" providerId="Windows Live" clId="Web-{3EF6EE1F-7D4E-42CD-AB7E-6AB2449EEE2C}" dt="2021-07-08T11:00:08.482" v="607"/>
          <ac:spMkLst>
            <pc:docMk/>
            <pc:sldMk cId="3457960992" sldId="710"/>
            <ac:spMk id="22" creationId="{F452A527-3631-41ED-858D-3777A7D1496A}"/>
          </ac:spMkLst>
        </pc:spChg>
        <pc:spChg chg="add del">
          <ac:chgData name="Kshitij Srivastava" userId="9ca786a045148134" providerId="Windows Live" clId="Web-{3EF6EE1F-7D4E-42CD-AB7E-6AB2449EEE2C}" dt="2021-07-08T11:00:08.466" v="606"/>
          <ac:spMkLst>
            <pc:docMk/>
            <pc:sldMk cId="3457960992" sldId="710"/>
            <ac:spMk id="23" creationId="{434F74C9-6A0B-409E-AD1C-45B58BE91BB8}"/>
          </ac:spMkLst>
        </pc:spChg>
        <pc:spChg chg="add del">
          <ac:chgData name="Kshitij Srivastava" userId="9ca786a045148134" providerId="Windows Live" clId="Web-{3EF6EE1F-7D4E-42CD-AB7E-6AB2449EEE2C}" dt="2021-07-08T11:00:08.466" v="606"/>
          <ac:spMkLst>
            <pc:docMk/>
            <pc:sldMk cId="3457960992" sldId="710"/>
            <ac:spMk id="29" creationId="{1C520CBD-F82E-44E4-BDA5-128716AD79C8}"/>
          </ac:spMkLst>
        </pc:spChg>
        <pc:spChg chg="add del">
          <ac:chgData name="Kshitij Srivastava" userId="9ca786a045148134" providerId="Windows Live" clId="Web-{3EF6EE1F-7D4E-42CD-AB7E-6AB2449EEE2C}" dt="2021-07-08T11:00:08.466" v="606"/>
          <ac:spMkLst>
            <pc:docMk/>
            <pc:sldMk cId="3457960992" sldId="710"/>
            <ac:spMk id="31" creationId="{4618AE32-A526-42FC-A854-732740BD38DA}"/>
          </ac:spMkLst>
        </pc:spChg>
        <pc:picChg chg="mod ord">
          <ac:chgData name="Kshitij Srivastava" userId="9ca786a045148134" providerId="Windows Live" clId="Web-{3EF6EE1F-7D4E-42CD-AB7E-6AB2449EEE2C}" dt="2021-07-08T11:00:08.482" v="607"/>
          <ac:picMkLst>
            <pc:docMk/>
            <pc:sldMk cId="3457960992" sldId="710"/>
            <ac:picMk id="4" creationId="{1F3A2C18-8AAF-491C-97D7-6A1BA9E63964}"/>
          </ac:picMkLst>
        </pc:picChg>
        <pc:cxnChg chg="add del">
          <ac:chgData name="Kshitij Srivastava" userId="9ca786a045148134" providerId="Windows Live" clId="Web-{3EF6EE1F-7D4E-42CD-AB7E-6AB2449EEE2C}" dt="2021-07-08T11:00:08.482" v="607"/>
          <ac:cxnSpMkLst>
            <pc:docMk/>
            <pc:sldMk cId="3457960992" sldId="710"/>
            <ac:cxnSpMk id="12" creationId="{F5486A9D-1265-4B57-91E6-68E666B978BC}"/>
          </ac:cxnSpMkLst>
        </pc:cxnChg>
        <pc:cxnChg chg="add del">
          <ac:chgData name="Kshitij Srivastava" userId="9ca786a045148134" providerId="Windows Live" clId="Web-{3EF6EE1F-7D4E-42CD-AB7E-6AB2449EEE2C}" dt="2021-07-08T11:00:08.482" v="607"/>
          <ac:cxnSpMkLst>
            <pc:docMk/>
            <pc:sldMk cId="3457960992" sldId="710"/>
            <ac:cxnSpMk id="16" creationId="{E7A7CD63-7EC3-44F3-95D0-595C4019FF24}"/>
          </ac:cxnSpMkLst>
        </pc:cxnChg>
        <pc:cxnChg chg="add">
          <ac:chgData name="Kshitij Srivastava" userId="9ca786a045148134" providerId="Windows Live" clId="Web-{3EF6EE1F-7D4E-42CD-AB7E-6AB2449EEE2C}" dt="2021-07-08T11:00:08.482" v="607"/>
          <ac:cxnSpMkLst>
            <pc:docMk/>
            <pc:sldMk cId="3457960992" sldId="710"/>
            <ac:cxnSpMk id="20" creationId="{F5486A9D-1265-4B57-91E6-68E666B978BC}"/>
          </ac:cxnSpMkLst>
        </pc:cxnChg>
        <pc:cxnChg chg="add">
          <ac:chgData name="Kshitij Srivastava" userId="9ca786a045148134" providerId="Windows Live" clId="Web-{3EF6EE1F-7D4E-42CD-AB7E-6AB2449EEE2C}" dt="2021-07-08T11:00:08.482" v="607"/>
          <ac:cxnSpMkLst>
            <pc:docMk/>
            <pc:sldMk cId="3457960992" sldId="710"/>
            <ac:cxnSpMk id="24" creationId="{D28A9C89-B313-458F-9C85-515930A51A93}"/>
          </ac:cxnSpMkLst>
        </pc:cxnChg>
        <pc:cxnChg chg="add del">
          <ac:chgData name="Kshitij Srivastava" userId="9ca786a045148134" providerId="Windows Live" clId="Web-{3EF6EE1F-7D4E-42CD-AB7E-6AB2449EEE2C}" dt="2021-07-08T11:00:08.466" v="606"/>
          <ac:cxnSpMkLst>
            <pc:docMk/>
            <pc:sldMk cId="3457960992" sldId="710"/>
            <ac:cxnSpMk id="25" creationId="{F5486A9D-1265-4B57-91E6-68E666B978BC}"/>
          </ac:cxnSpMkLst>
        </pc:cxnChg>
        <pc:cxnChg chg="add del">
          <ac:chgData name="Kshitij Srivastava" userId="9ca786a045148134" providerId="Windows Live" clId="Web-{3EF6EE1F-7D4E-42CD-AB7E-6AB2449EEE2C}" dt="2021-07-08T11:00:08.466" v="606"/>
          <ac:cxnSpMkLst>
            <pc:docMk/>
            <pc:sldMk cId="3457960992" sldId="710"/>
            <ac:cxnSpMk id="27" creationId="{77AB95BF-57D0-4E49-9EF2-408B47C8D40D}"/>
          </ac:cxnSpMkLst>
        </pc:cxnChg>
      </pc:sldChg>
      <pc:sldChg chg="addSp modSp new">
        <pc:chgData name="Kshitij Srivastava" userId="9ca786a045148134" providerId="Windows Live" clId="Web-{3EF6EE1F-7D4E-42CD-AB7E-6AB2449EEE2C}" dt="2021-07-08T11:21:54.850" v="789" actId="1076"/>
        <pc:sldMkLst>
          <pc:docMk/>
          <pc:sldMk cId="2799874476" sldId="711"/>
        </pc:sldMkLst>
        <pc:spChg chg="mod">
          <ac:chgData name="Kshitij Srivastava" userId="9ca786a045148134" providerId="Windows Live" clId="Web-{3EF6EE1F-7D4E-42CD-AB7E-6AB2449EEE2C}" dt="2021-07-08T11:07:32.709" v="613" actId="1076"/>
          <ac:spMkLst>
            <pc:docMk/>
            <pc:sldMk cId="2799874476" sldId="711"/>
            <ac:spMk id="2" creationId="{14CEBCF6-2017-4820-9C12-7D706BC26B05}"/>
          </ac:spMkLst>
        </pc:spChg>
        <pc:spChg chg="add mod">
          <ac:chgData name="Kshitij Srivastava" userId="9ca786a045148134" providerId="Windows Live" clId="Web-{3EF6EE1F-7D4E-42CD-AB7E-6AB2449EEE2C}" dt="2021-07-08T11:18:05.130" v="752" actId="1076"/>
          <ac:spMkLst>
            <pc:docMk/>
            <pc:sldMk cId="2799874476" sldId="711"/>
            <ac:spMk id="24" creationId="{1646F369-B500-4382-86E3-45152CBC63BF}"/>
          </ac:spMkLst>
        </pc:spChg>
        <pc:spChg chg="add mod">
          <ac:chgData name="Kshitij Srivastava" userId="9ca786a045148134" providerId="Windows Live" clId="Web-{3EF6EE1F-7D4E-42CD-AB7E-6AB2449EEE2C}" dt="2021-07-08T11:18:05.142" v="753" actId="1076"/>
          <ac:spMkLst>
            <pc:docMk/>
            <pc:sldMk cId="2799874476" sldId="711"/>
            <ac:spMk id="26" creationId="{C9D8CA12-3443-4FBF-BF52-6F7AA76294D8}"/>
          </ac:spMkLst>
        </pc:spChg>
        <pc:spChg chg="add mod">
          <ac:chgData name="Kshitij Srivastava" userId="9ca786a045148134" providerId="Windows Live" clId="Web-{3EF6EE1F-7D4E-42CD-AB7E-6AB2449EEE2C}" dt="2021-07-08T11:18:05.142" v="754" actId="1076"/>
          <ac:spMkLst>
            <pc:docMk/>
            <pc:sldMk cId="2799874476" sldId="711"/>
            <ac:spMk id="28" creationId="{4250814C-9D99-4D2D-BDAD-50B3AA456DCE}"/>
          </ac:spMkLst>
        </pc:spChg>
        <pc:spChg chg="add mod">
          <ac:chgData name="Kshitij Srivastava" userId="9ca786a045148134" providerId="Windows Live" clId="Web-{3EF6EE1F-7D4E-42CD-AB7E-6AB2449EEE2C}" dt="2021-07-08T11:21:51.240" v="788" actId="1076"/>
          <ac:spMkLst>
            <pc:docMk/>
            <pc:sldMk cId="2799874476" sldId="711"/>
            <ac:spMk id="38" creationId="{E1DFED6E-7919-45A1-A0D6-EC49365AAC60}"/>
          </ac:spMkLst>
        </pc:spChg>
        <pc:spChg chg="add mod">
          <ac:chgData name="Kshitij Srivastava" userId="9ca786a045148134" providerId="Windows Live" clId="Web-{3EF6EE1F-7D4E-42CD-AB7E-6AB2449EEE2C}" dt="2021-07-08T11:21:54.850" v="789" actId="1076"/>
          <ac:spMkLst>
            <pc:docMk/>
            <pc:sldMk cId="2799874476" sldId="711"/>
            <ac:spMk id="40" creationId="{9B51CD18-4D97-4211-93F2-3F4BF739DC28}"/>
          </ac:spMkLst>
        </pc:spChg>
        <pc:picChg chg="add mod">
          <ac:chgData name="Kshitij Srivastava" userId="9ca786a045148134" providerId="Windows Live" clId="Web-{3EF6EE1F-7D4E-42CD-AB7E-6AB2449EEE2C}" dt="2021-07-08T11:18:05.033" v="742" actId="1076"/>
          <ac:picMkLst>
            <pc:docMk/>
            <pc:sldMk cId="2799874476" sldId="711"/>
            <ac:picMk id="4" creationId="{F9BDBF00-F5A7-47FF-AC3A-37B6502F1FFC}"/>
          </ac:picMkLst>
        </pc:picChg>
        <pc:picChg chg="add mod">
          <ac:chgData name="Kshitij Srivastava" userId="9ca786a045148134" providerId="Windows Live" clId="Web-{3EF6EE1F-7D4E-42CD-AB7E-6AB2449EEE2C}" dt="2021-07-08T11:18:05.049" v="743" actId="1076"/>
          <ac:picMkLst>
            <pc:docMk/>
            <pc:sldMk cId="2799874476" sldId="711"/>
            <ac:picMk id="6" creationId="{772DA26C-E76B-4485-AF95-559AD9173A2B}"/>
          </ac:picMkLst>
        </pc:picChg>
        <pc:picChg chg="add mod">
          <ac:chgData name="Kshitij Srivastava" userId="9ca786a045148134" providerId="Windows Live" clId="Web-{3EF6EE1F-7D4E-42CD-AB7E-6AB2449EEE2C}" dt="2021-07-08T11:18:05.064" v="744" actId="1076"/>
          <ac:picMkLst>
            <pc:docMk/>
            <pc:sldMk cId="2799874476" sldId="711"/>
            <ac:picMk id="8" creationId="{14680A12-0BFF-4688-9F38-A856B98751C2}"/>
          </ac:picMkLst>
        </pc:picChg>
        <pc:picChg chg="add mod">
          <ac:chgData name="Kshitij Srivastava" userId="9ca786a045148134" providerId="Windows Live" clId="Web-{3EF6EE1F-7D4E-42CD-AB7E-6AB2449EEE2C}" dt="2021-07-08T11:18:05.142" v="755" actId="1076"/>
          <ac:picMkLst>
            <pc:docMk/>
            <pc:sldMk cId="2799874476" sldId="711"/>
            <ac:picMk id="30" creationId="{DC81C344-0169-443B-8FD2-7DB8A098D269}"/>
          </ac:picMkLst>
        </pc:picChg>
        <pc:picChg chg="add mod">
          <ac:chgData name="Kshitij Srivastava" userId="9ca786a045148134" providerId="Windows Live" clId="Web-{3EF6EE1F-7D4E-42CD-AB7E-6AB2449EEE2C}" dt="2021-07-08T11:18:05.158" v="756" actId="1076"/>
          <ac:picMkLst>
            <pc:docMk/>
            <pc:sldMk cId="2799874476" sldId="711"/>
            <ac:picMk id="31" creationId="{5EEF55B2-7D2F-43DB-A514-FA007917A8C1}"/>
          </ac:picMkLst>
        </pc:picChg>
        <pc:picChg chg="add mod">
          <ac:chgData name="Kshitij Srivastava" userId="9ca786a045148134" providerId="Windows Live" clId="Web-{3EF6EE1F-7D4E-42CD-AB7E-6AB2449EEE2C}" dt="2021-07-08T11:18:21.549" v="761" actId="1076"/>
          <ac:picMkLst>
            <pc:docMk/>
            <pc:sldMk cId="2799874476" sldId="711"/>
            <ac:picMk id="32" creationId="{43A09305-ED6E-41A0-BD30-F6532C37FC25}"/>
          </ac:picMkLst>
        </pc:picChg>
        <pc:picChg chg="add mod">
          <ac:chgData name="Kshitij Srivastava" userId="9ca786a045148134" providerId="Windows Live" clId="Web-{3EF6EE1F-7D4E-42CD-AB7E-6AB2449EEE2C}" dt="2021-07-08T11:18:25.299" v="763" actId="1076"/>
          <ac:picMkLst>
            <pc:docMk/>
            <pc:sldMk cId="2799874476" sldId="711"/>
            <ac:picMk id="33" creationId="{8CDD1505-B8BE-45EA-B3AB-73EECE9A8311}"/>
          </ac:picMkLst>
        </pc:picChg>
        <pc:picChg chg="add mod">
          <ac:chgData name="Kshitij Srivastava" userId="9ca786a045148134" providerId="Windows Live" clId="Web-{3EF6EE1F-7D4E-42CD-AB7E-6AB2449EEE2C}" dt="2021-07-08T11:18:35.909" v="770" actId="1076"/>
          <ac:picMkLst>
            <pc:docMk/>
            <pc:sldMk cId="2799874476" sldId="711"/>
            <ac:picMk id="34" creationId="{F1D90CD6-C10C-4E02-AC2F-9149DFCC5036}"/>
          </ac:picMkLst>
        </pc:picChg>
        <pc:picChg chg="add mod">
          <ac:chgData name="Kshitij Srivastava" userId="9ca786a045148134" providerId="Windows Live" clId="Web-{3EF6EE1F-7D4E-42CD-AB7E-6AB2449EEE2C}" dt="2021-07-08T11:18:31.784" v="767" actId="1076"/>
          <ac:picMkLst>
            <pc:docMk/>
            <pc:sldMk cId="2799874476" sldId="711"/>
            <ac:picMk id="35" creationId="{1F337A30-9FA5-43EB-979D-07E62FF8C3B8}"/>
          </ac:picMkLst>
        </pc:picChg>
        <pc:picChg chg="add mod">
          <ac:chgData name="Kshitij Srivastava" userId="9ca786a045148134" providerId="Windows Live" clId="Web-{3EF6EE1F-7D4E-42CD-AB7E-6AB2449EEE2C}" dt="2021-07-08T11:18:35.409" v="769" actId="1076"/>
          <ac:picMkLst>
            <pc:docMk/>
            <pc:sldMk cId="2799874476" sldId="711"/>
            <ac:picMk id="36" creationId="{9997C792-F39F-4EE1-8615-9E3631CDB36B}"/>
          </ac:picMkLst>
        </pc:picChg>
        <pc:cxnChg chg="add mod">
          <ac:chgData name="Kshitij Srivastava" userId="9ca786a045148134" providerId="Windows Live" clId="Web-{3EF6EE1F-7D4E-42CD-AB7E-6AB2449EEE2C}" dt="2021-07-08T11:18:05.064" v="745" actId="1076"/>
          <ac:cxnSpMkLst>
            <pc:docMk/>
            <pc:sldMk cId="2799874476" sldId="711"/>
            <ac:cxnSpMk id="10" creationId="{4407BDD8-9BEB-437B-9FE7-81877BDBF40B}"/>
          </ac:cxnSpMkLst>
        </pc:cxnChg>
        <pc:cxnChg chg="add mod">
          <ac:chgData name="Kshitij Srivastava" userId="9ca786a045148134" providerId="Windows Live" clId="Web-{3EF6EE1F-7D4E-42CD-AB7E-6AB2449EEE2C}" dt="2021-07-08T11:18:05.064" v="746" actId="1076"/>
          <ac:cxnSpMkLst>
            <pc:docMk/>
            <pc:sldMk cId="2799874476" sldId="711"/>
            <ac:cxnSpMk id="12" creationId="{7E323F7F-66B1-4013-8D22-FA2D02E8B1DD}"/>
          </ac:cxnSpMkLst>
        </pc:cxnChg>
        <pc:cxnChg chg="add mod">
          <ac:chgData name="Kshitij Srivastava" userId="9ca786a045148134" providerId="Windows Live" clId="Web-{3EF6EE1F-7D4E-42CD-AB7E-6AB2449EEE2C}" dt="2021-07-08T11:18:05.080" v="747" actId="1076"/>
          <ac:cxnSpMkLst>
            <pc:docMk/>
            <pc:sldMk cId="2799874476" sldId="711"/>
            <ac:cxnSpMk id="14" creationId="{33891CD7-F0A6-4191-AE3A-766475134E1A}"/>
          </ac:cxnSpMkLst>
        </pc:cxnChg>
        <pc:cxnChg chg="add mod">
          <ac:chgData name="Kshitij Srivastava" userId="9ca786a045148134" providerId="Windows Live" clId="Web-{3EF6EE1F-7D4E-42CD-AB7E-6AB2449EEE2C}" dt="2021-07-08T11:18:05.096" v="748" actId="1076"/>
          <ac:cxnSpMkLst>
            <pc:docMk/>
            <pc:sldMk cId="2799874476" sldId="711"/>
            <ac:cxnSpMk id="16" creationId="{06251A9A-8187-48E3-AA3B-BC90950130AA}"/>
          </ac:cxnSpMkLst>
        </pc:cxnChg>
        <pc:cxnChg chg="add mod">
          <ac:chgData name="Kshitij Srivastava" userId="9ca786a045148134" providerId="Windows Live" clId="Web-{3EF6EE1F-7D4E-42CD-AB7E-6AB2449EEE2C}" dt="2021-07-08T11:18:05.096" v="749" actId="1076"/>
          <ac:cxnSpMkLst>
            <pc:docMk/>
            <pc:sldMk cId="2799874476" sldId="711"/>
            <ac:cxnSpMk id="18" creationId="{FCCA2CF1-9098-4E06-AD96-DA3341868200}"/>
          </ac:cxnSpMkLst>
        </pc:cxnChg>
        <pc:cxnChg chg="add mod">
          <ac:chgData name="Kshitij Srivastava" userId="9ca786a045148134" providerId="Windows Live" clId="Web-{3EF6EE1F-7D4E-42CD-AB7E-6AB2449EEE2C}" dt="2021-07-08T11:18:05.111" v="750" actId="1076"/>
          <ac:cxnSpMkLst>
            <pc:docMk/>
            <pc:sldMk cId="2799874476" sldId="711"/>
            <ac:cxnSpMk id="20" creationId="{469AE286-4AE5-4C46-ABFF-7D44140E7CDA}"/>
          </ac:cxnSpMkLst>
        </pc:cxnChg>
        <pc:cxnChg chg="add mod">
          <ac:chgData name="Kshitij Srivastava" userId="9ca786a045148134" providerId="Windows Live" clId="Web-{3EF6EE1F-7D4E-42CD-AB7E-6AB2449EEE2C}" dt="2021-07-08T11:18:05.130" v="751" actId="1076"/>
          <ac:cxnSpMkLst>
            <pc:docMk/>
            <pc:sldMk cId="2799874476" sldId="711"/>
            <ac:cxnSpMk id="22" creationId="{DAD5201D-2A11-412A-A94D-E98C9CFAC6C7}"/>
          </ac:cxnSpMkLst>
        </pc:cxnChg>
      </pc:sldChg>
      <pc:sldChg chg="add del replId">
        <pc:chgData name="Kshitij Srivastava" userId="9ca786a045148134" providerId="Windows Live" clId="Web-{3EF6EE1F-7D4E-42CD-AB7E-6AB2449EEE2C}" dt="2021-07-08T11:12:46.277" v="667"/>
        <pc:sldMkLst>
          <pc:docMk/>
          <pc:sldMk cId="109293965" sldId="712"/>
        </pc:sldMkLst>
      </pc:sldChg>
      <pc:sldChg chg="addSp delSp modSp add ord replId">
        <pc:chgData name="Kshitij Srivastava" userId="9ca786a045148134" providerId="Windows Live" clId="Web-{3EF6EE1F-7D4E-42CD-AB7E-6AB2449EEE2C}" dt="2021-07-08T11:21:41.646" v="785" actId="20577"/>
        <pc:sldMkLst>
          <pc:docMk/>
          <pc:sldMk cId="3544412924" sldId="712"/>
        </pc:sldMkLst>
        <pc:spChg chg="add mod">
          <ac:chgData name="Kshitij Srivastava" userId="9ca786a045148134" providerId="Windows Live" clId="Web-{3EF6EE1F-7D4E-42CD-AB7E-6AB2449EEE2C}" dt="2021-07-08T11:21:34.459" v="782" actId="20577"/>
          <ac:spMkLst>
            <pc:docMk/>
            <pc:sldMk cId="3544412924" sldId="712"/>
            <ac:spMk id="23" creationId="{D2BA8B33-A900-4F17-A619-7204F95F2EBE}"/>
          </ac:spMkLst>
        </pc:spChg>
        <pc:spChg chg="add mod">
          <ac:chgData name="Kshitij Srivastava" userId="9ca786a045148134" providerId="Windows Live" clId="Web-{3EF6EE1F-7D4E-42CD-AB7E-6AB2449EEE2C}" dt="2021-07-08T11:21:41.646" v="785" actId="20577"/>
          <ac:spMkLst>
            <pc:docMk/>
            <pc:sldMk cId="3544412924" sldId="712"/>
            <ac:spMk id="25" creationId="{14590119-1A38-4385-A500-103CD8846CB5}"/>
          </ac:spMkLst>
        </pc:spChg>
        <pc:picChg chg="del">
          <ac:chgData name="Kshitij Srivastava" userId="9ca786a045148134" providerId="Windows Live" clId="Web-{3EF6EE1F-7D4E-42CD-AB7E-6AB2449EEE2C}" dt="2021-07-08T11:18:50.862" v="773"/>
          <ac:picMkLst>
            <pc:docMk/>
            <pc:sldMk cId="3544412924" sldId="712"/>
            <ac:picMk id="32" creationId="{43A09305-ED6E-41A0-BD30-F6532C37FC25}"/>
          </ac:picMkLst>
        </pc:picChg>
        <pc:picChg chg="del">
          <ac:chgData name="Kshitij Srivastava" userId="9ca786a045148134" providerId="Windows Live" clId="Web-{3EF6EE1F-7D4E-42CD-AB7E-6AB2449EEE2C}" dt="2021-07-08T11:18:51.690" v="774"/>
          <ac:picMkLst>
            <pc:docMk/>
            <pc:sldMk cId="3544412924" sldId="712"/>
            <ac:picMk id="33" creationId="{8CDD1505-B8BE-45EA-B3AB-73EECE9A8311}"/>
          </ac:picMkLst>
        </pc:picChg>
        <pc:picChg chg="del">
          <ac:chgData name="Kshitij Srivastava" userId="9ca786a045148134" providerId="Windows Live" clId="Web-{3EF6EE1F-7D4E-42CD-AB7E-6AB2449EEE2C}" dt="2021-07-08T11:18:52.909" v="775"/>
          <ac:picMkLst>
            <pc:docMk/>
            <pc:sldMk cId="3544412924" sldId="712"/>
            <ac:picMk id="35" creationId="{1F337A30-9FA5-43EB-979D-07E62FF8C3B8}"/>
          </ac:picMkLst>
        </pc:picChg>
        <pc:picChg chg="del">
          <ac:chgData name="Kshitij Srivastava" userId="9ca786a045148134" providerId="Windows Live" clId="Web-{3EF6EE1F-7D4E-42CD-AB7E-6AB2449EEE2C}" dt="2021-07-08T11:18:53.440" v="776"/>
          <ac:picMkLst>
            <pc:docMk/>
            <pc:sldMk cId="3544412924" sldId="712"/>
            <ac:picMk id="36" creationId="{9997C792-F39F-4EE1-8615-9E3631CDB36B}"/>
          </ac:picMkLst>
        </pc:picChg>
      </pc:sldChg>
      <pc:sldChg chg="modSp new">
        <pc:chgData name="Kshitij Srivastava" userId="9ca786a045148134" providerId="Windows Live" clId="Web-{3EF6EE1F-7D4E-42CD-AB7E-6AB2449EEE2C}" dt="2021-07-08T11:19:53.566" v="779" actId="20577"/>
        <pc:sldMkLst>
          <pc:docMk/>
          <pc:sldMk cId="1024160176" sldId="713"/>
        </pc:sldMkLst>
        <pc:spChg chg="mod">
          <ac:chgData name="Kshitij Srivastava" userId="9ca786a045148134" providerId="Windows Live" clId="Web-{3EF6EE1F-7D4E-42CD-AB7E-6AB2449EEE2C}" dt="2021-07-08T11:19:53.566" v="779" actId="20577"/>
          <ac:spMkLst>
            <pc:docMk/>
            <pc:sldMk cId="1024160176" sldId="713"/>
            <ac:spMk id="2" creationId="{1F19BFB6-8297-4375-AB16-1EE382A27BE1}"/>
          </ac:spMkLst>
        </pc:spChg>
      </pc:sldChg>
      <pc:sldChg chg="addSp modSp add ord replId addAnim modAnim">
        <pc:chgData name="Kshitij Srivastava" userId="9ca786a045148134" providerId="Windows Live" clId="Web-{3EF6EE1F-7D4E-42CD-AB7E-6AB2449EEE2C}" dt="2021-07-08T12:19:37.508" v="835"/>
        <pc:sldMkLst>
          <pc:docMk/>
          <pc:sldMk cId="1706860935" sldId="714"/>
        </pc:sldMkLst>
        <pc:spChg chg="mod">
          <ac:chgData name="Kshitij Srivastava" userId="9ca786a045148134" providerId="Windows Live" clId="Web-{3EF6EE1F-7D4E-42CD-AB7E-6AB2449EEE2C}" dt="2021-07-08T12:15:49.081" v="797" actId="20577"/>
          <ac:spMkLst>
            <pc:docMk/>
            <pc:sldMk cId="1706860935" sldId="714"/>
            <ac:spMk id="2" creationId="{14CEBCF6-2017-4820-9C12-7D706BC26B05}"/>
          </ac:spMkLst>
        </pc:spChg>
        <pc:picChg chg="add mod">
          <ac:chgData name="Kshitij Srivastava" userId="9ca786a045148134" providerId="Windows Live" clId="Web-{3EF6EE1F-7D4E-42CD-AB7E-6AB2449EEE2C}" dt="2021-07-08T12:19:33.851" v="833" actId="1076"/>
          <ac:picMkLst>
            <pc:docMk/>
            <pc:sldMk cId="1706860935" sldId="714"/>
            <ac:picMk id="3" creationId="{41D919F6-B736-4988-B7FD-B5ACFA62703F}"/>
          </ac:picMkLst>
        </pc:picChg>
      </pc:sldChg>
      <pc:sldChg chg="modSp add ord replId">
        <pc:chgData name="Kshitij Srivastava" userId="9ca786a045148134" providerId="Windows Live" clId="Web-{3EF6EE1F-7D4E-42CD-AB7E-6AB2449EEE2C}" dt="2021-07-08T12:26:20.204" v="896" actId="20577"/>
        <pc:sldMkLst>
          <pc:docMk/>
          <pc:sldMk cId="3714926974" sldId="715"/>
        </pc:sldMkLst>
        <pc:spChg chg="mod">
          <ac:chgData name="Kshitij Srivastava" userId="9ca786a045148134" providerId="Windows Live" clId="Web-{3EF6EE1F-7D4E-42CD-AB7E-6AB2449EEE2C}" dt="2021-07-08T12:26:20.204" v="896" actId="20577"/>
          <ac:spMkLst>
            <pc:docMk/>
            <pc:sldMk cId="3714926974" sldId="715"/>
            <ac:spMk id="6" creationId="{F1CA48A0-E63A-4C09-A2D6-160088A052EC}"/>
          </ac:spMkLst>
        </pc:spChg>
      </pc:sldChg>
      <pc:sldChg chg="addSp delSp modSp add replId">
        <pc:chgData name="Kshitij Srivastava" userId="9ca786a045148134" providerId="Windows Live" clId="Web-{3EF6EE1F-7D4E-42CD-AB7E-6AB2449EEE2C}" dt="2021-07-08T12:20:35.837" v="861" actId="1076"/>
        <pc:sldMkLst>
          <pc:docMk/>
          <pc:sldMk cId="2473750845" sldId="716"/>
        </pc:sldMkLst>
        <pc:spChg chg="add del">
          <ac:chgData name="Kshitij Srivastava" userId="9ca786a045148134" providerId="Windows Live" clId="Web-{3EF6EE1F-7D4E-42CD-AB7E-6AB2449EEE2C}" dt="2021-07-08T12:20:15.149" v="852"/>
          <ac:spMkLst>
            <pc:docMk/>
            <pc:sldMk cId="2473750845" sldId="716"/>
            <ac:spMk id="40" creationId="{9B51CD18-4D97-4211-93F2-3F4BF739DC28}"/>
          </ac:spMkLst>
        </pc:spChg>
        <pc:picChg chg="add del mod">
          <ac:chgData name="Kshitij Srivastava" userId="9ca786a045148134" providerId="Windows Live" clId="Web-{3EF6EE1F-7D4E-42CD-AB7E-6AB2449EEE2C}" dt="2021-07-08T12:19:29.617" v="831"/>
          <ac:picMkLst>
            <pc:docMk/>
            <pc:sldMk cId="2473750845" sldId="716"/>
            <ac:picMk id="3" creationId="{2F44211E-7A22-4966-AA37-88BBE58997A9}"/>
          </ac:picMkLst>
        </pc:picChg>
        <pc:picChg chg="add mod">
          <ac:chgData name="Kshitij Srivastava" userId="9ca786a045148134" providerId="Windows Live" clId="Web-{3EF6EE1F-7D4E-42CD-AB7E-6AB2449EEE2C}" dt="2021-07-08T12:20:04.008" v="845" actId="1076"/>
          <ac:picMkLst>
            <pc:docMk/>
            <pc:sldMk cId="2473750845" sldId="716"/>
            <ac:picMk id="5" creationId="{D6AC1F6D-EE6E-4797-9CA2-20092922E1F0}"/>
          </ac:picMkLst>
        </pc:picChg>
        <pc:picChg chg="add mod">
          <ac:chgData name="Kshitij Srivastava" userId="9ca786a045148134" providerId="Windows Live" clId="Web-{3EF6EE1F-7D4E-42CD-AB7E-6AB2449EEE2C}" dt="2021-07-08T12:20:26.212" v="855" actId="1076"/>
          <ac:picMkLst>
            <pc:docMk/>
            <pc:sldMk cId="2473750845" sldId="716"/>
            <ac:picMk id="27" creationId="{D3A2D6FD-AECC-48BB-831D-B80B78973BCE}"/>
          </ac:picMkLst>
        </pc:picChg>
        <pc:picChg chg="add mod">
          <ac:chgData name="Kshitij Srivastava" userId="9ca786a045148134" providerId="Windows Live" clId="Web-{3EF6EE1F-7D4E-42CD-AB7E-6AB2449EEE2C}" dt="2021-07-08T12:20:30.040" v="857" actId="1076"/>
          <ac:picMkLst>
            <pc:docMk/>
            <pc:sldMk cId="2473750845" sldId="716"/>
            <ac:picMk id="29" creationId="{5419F54B-94F4-40F4-A84F-F1C7552381F9}"/>
          </ac:picMkLst>
        </pc:picChg>
        <pc:picChg chg="del">
          <ac:chgData name="Kshitij Srivastava" userId="9ca786a045148134" providerId="Windows Live" clId="Web-{3EF6EE1F-7D4E-42CD-AB7E-6AB2449EEE2C}" dt="2021-07-08T12:19:58.914" v="842"/>
          <ac:picMkLst>
            <pc:docMk/>
            <pc:sldMk cId="2473750845" sldId="716"/>
            <ac:picMk id="32" creationId="{43A09305-ED6E-41A0-BD30-F6532C37FC25}"/>
          </ac:picMkLst>
        </pc:picChg>
        <pc:picChg chg="del">
          <ac:chgData name="Kshitij Srivastava" userId="9ca786a045148134" providerId="Windows Live" clId="Web-{3EF6EE1F-7D4E-42CD-AB7E-6AB2449EEE2C}" dt="2021-07-08T12:20:07.211" v="848"/>
          <ac:picMkLst>
            <pc:docMk/>
            <pc:sldMk cId="2473750845" sldId="716"/>
            <ac:picMk id="33" creationId="{8CDD1505-B8BE-45EA-B3AB-73EECE9A8311}"/>
          </ac:picMkLst>
        </pc:picChg>
        <pc:picChg chg="del">
          <ac:chgData name="Kshitij Srivastava" userId="9ca786a045148134" providerId="Windows Live" clId="Web-{3EF6EE1F-7D4E-42CD-AB7E-6AB2449EEE2C}" dt="2021-07-08T12:20:08.899" v="849"/>
          <ac:picMkLst>
            <pc:docMk/>
            <pc:sldMk cId="2473750845" sldId="716"/>
            <ac:picMk id="34" creationId="{F1D90CD6-C10C-4E02-AC2F-9149DFCC5036}"/>
          </ac:picMkLst>
        </pc:picChg>
        <pc:picChg chg="del">
          <ac:chgData name="Kshitij Srivastava" userId="9ca786a045148134" providerId="Windows Live" clId="Web-{3EF6EE1F-7D4E-42CD-AB7E-6AB2449EEE2C}" dt="2021-07-08T12:20:15.071" v="850"/>
          <ac:picMkLst>
            <pc:docMk/>
            <pc:sldMk cId="2473750845" sldId="716"/>
            <ac:picMk id="35" creationId="{1F337A30-9FA5-43EB-979D-07E62FF8C3B8}"/>
          </ac:picMkLst>
        </pc:picChg>
        <pc:picChg chg="del mod">
          <ac:chgData name="Kshitij Srivastava" userId="9ca786a045148134" providerId="Windows Live" clId="Web-{3EF6EE1F-7D4E-42CD-AB7E-6AB2449EEE2C}" dt="2021-07-08T12:20:23.571" v="854"/>
          <ac:picMkLst>
            <pc:docMk/>
            <pc:sldMk cId="2473750845" sldId="716"/>
            <ac:picMk id="36" creationId="{9997C792-F39F-4EE1-8615-9E3631CDB36B}"/>
          </ac:picMkLst>
        </pc:picChg>
        <pc:picChg chg="add mod">
          <ac:chgData name="Kshitij Srivastava" userId="9ca786a045148134" providerId="Windows Live" clId="Web-{3EF6EE1F-7D4E-42CD-AB7E-6AB2449EEE2C}" dt="2021-07-08T12:20:32.790" v="859" actId="1076"/>
          <ac:picMkLst>
            <pc:docMk/>
            <pc:sldMk cId="2473750845" sldId="716"/>
            <ac:picMk id="37" creationId="{7C1784C7-B20A-4D36-9091-9FCA8C41CCE6}"/>
          </ac:picMkLst>
        </pc:picChg>
        <pc:picChg chg="add mod">
          <ac:chgData name="Kshitij Srivastava" userId="9ca786a045148134" providerId="Windows Live" clId="Web-{3EF6EE1F-7D4E-42CD-AB7E-6AB2449EEE2C}" dt="2021-07-08T12:20:35.837" v="861" actId="1076"/>
          <ac:picMkLst>
            <pc:docMk/>
            <pc:sldMk cId="2473750845" sldId="716"/>
            <ac:picMk id="39" creationId="{E1228E3C-84A2-4C79-B3BF-143D446E080D}"/>
          </ac:picMkLst>
        </pc:picChg>
      </pc:sldChg>
      <pc:sldChg chg="add ord replId">
        <pc:chgData name="Kshitij Srivastava" userId="9ca786a045148134" providerId="Windows Live" clId="Web-{3EF6EE1F-7D4E-42CD-AB7E-6AB2449EEE2C}" dt="2021-07-08T12:25:10.359" v="895"/>
        <pc:sldMkLst>
          <pc:docMk/>
          <pc:sldMk cId="2203700729" sldId="717"/>
        </pc:sldMkLst>
      </pc:sldChg>
    </pc:docChg>
  </pc:docChgLst>
  <pc:docChgLst>
    <pc:chgData name="Kshitij Srivastava" userId="9ca786a045148134" providerId="Windows Live" clId="Web-{57154A76-E764-48CF-86DC-43A57558FAC3}"/>
    <pc:docChg chg="modSld">
      <pc:chgData name="Kshitij Srivastava" userId="9ca786a045148134" providerId="Windows Live" clId="Web-{57154A76-E764-48CF-86DC-43A57558FAC3}" dt="2021-11-18T12:25:56.615" v="3" actId="14100"/>
      <pc:docMkLst>
        <pc:docMk/>
      </pc:docMkLst>
      <pc:sldChg chg="modSp">
        <pc:chgData name="Kshitij Srivastava" userId="9ca786a045148134" providerId="Windows Live" clId="Web-{57154A76-E764-48CF-86DC-43A57558FAC3}" dt="2021-11-18T12:24:31.723" v="1" actId="14100"/>
        <pc:sldMkLst>
          <pc:docMk/>
          <pc:sldMk cId="2630439644" sldId="448"/>
        </pc:sldMkLst>
        <pc:spChg chg="mod">
          <ac:chgData name="Kshitij Srivastava" userId="9ca786a045148134" providerId="Windows Live" clId="Web-{57154A76-E764-48CF-86DC-43A57558FAC3}" dt="2021-11-18T12:24:31.723" v="1" actId="14100"/>
          <ac:spMkLst>
            <pc:docMk/>
            <pc:sldMk cId="2630439644" sldId="448"/>
            <ac:spMk id="20" creationId="{D3CF5840-4C33-467B-BDC2-B2CCD310F64F}"/>
          </ac:spMkLst>
        </pc:spChg>
      </pc:sldChg>
      <pc:sldChg chg="modSp">
        <pc:chgData name="Kshitij Srivastava" userId="9ca786a045148134" providerId="Windows Live" clId="Web-{57154A76-E764-48CF-86DC-43A57558FAC3}" dt="2021-11-18T12:25:06.974" v="2" actId="14100"/>
        <pc:sldMkLst>
          <pc:docMk/>
          <pc:sldMk cId="1753198479" sldId="452"/>
        </pc:sldMkLst>
        <pc:spChg chg="mod">
          <ac:chgData name="Kshitij Srivastava" userId="9ca786a045148134" providerId="Windows Live" clId="Web-{57154A76-E764-48CF-86DC-43A57558FAC3}" dt="2021-11-18T12:25:06.974" v="2" actId="14100"/>
          <ac:spMkLst>
            <pc:docMk/>
            <pc:sldMk cId="1753198479" sldId="452"/>
            <ac:spMk id="20" creationId="{D3CF5840-4C33-467B-BDC2-B2CCD310F64F}"/>
          </ac:spMkLst>
        </pc:spChg>
      </pc:sldChg>
      <pc:sldChg chg="modSp">
        <pc:chgData name="Kshitij Srivastava" userId="9ca786a045148134" providerId="Windows Live" clId="Web-{57154A76-E764-48CF-86DC-43A57558FAC3}" dt="2021-11-18T12:25:56.615" v="3" actId="14100"/>
        <pc:sldMkLst>
          <pc:docMk/>
          <pc:sldMk cId="2325799896" sldId="454"/>
        </pc:sldMkLst>
        <pc:spChg chg="mod">
          <ac:chgData name="Kshitij Srivastava" userId="9ca786a045148134" providerId="Windows Live" clId="Web-{57154A76-E764-48CF-86DC-43A57558FAC3}" dt="2021-11-18T12:25:56.615" v="3" actId="14100"/>
          <ac:spMkLst>
            <pc:docMk/>
            <pc:sldMk cId="2325799896" sldId="454"/>
            <ac:spMk id="20" creationId="{D3CF5840-4C33-467B-BDC2-B2CCD310F64F}"/>
          </ac:spMkLst>
        </pc:spChg>
      </pc:sldChg>
    </pc:docChg>
  </pc:docChgLst>
  <pc:docChgLst>
    <pc:chgData name="Kshitij Srivastava" userId="9ca786a045148134" providerId="Windows Live" clId="Web-{6F220727-26E5-400F-B75D-27054D258BD9}"/>
    <pc:docChg chg="addSld modSld sldOrd">
      <pc:chgData name="Kshitij Srivastava" userId="9ca786a045148134" providerId="Windows Live" clId="Web-{6F220727-26E5-400F-B75D-27054D258BD9}" dt="2021-06-24T11:14:21.997" v="30" actId="20577"/>
      <pc:docMkLst>
        <pc:docMk/>
      </pc:docMkLst>
      <pc:sldChg chg="addSp delSp modSp add ord replId">
        <pc:chgData name="Kshitij Srivastava" userId="9ca786a045148134" providerId="Windows Live" clId="Web-{6F220727-26E5-400F-B75D-27054D258BD9}" dt="2021-06-24T11:08:48.851" v="13" actId="1076"/>
        <pc:sldMkLst>
          <pc:docMk/>
          <pc:sldMk cId="411401182" sldId="634"/>
        </pc:sldMkLst>
        <pc:spChg chg="add del mod">
          <ac:chgData name="Kshitij Srivastava" userId="9ca786a045148134" providerId="Windows Live" clId="Web-{6F220727-26E5-400F-B75D-27054D258BD9}" dt="2021-06-24T11:08:40.570" v="9"/>
          <ac:spMkLst>
            <pc:docMk/>
            <pc:sldMk cId="411401182" sldId="634"/>
            <ac:spMk id="3" creationId="{95D5EE3D-E054-4CE8-9511-C941C0206E26}"/>
          </ac:spMkLst>
        </pc:spChg>
        <pc:spChg chg="del">
          <ac:chgData name="Kshitij Srivastava" userId="9ca786a045148134" providerId="Windows Live" clId="Web-{6F220727-26E5-400F-B75D-27054D258BD9}" dt="2021-06-24T11:08:20.804" v="2"/>
          <ac:spMkLst>
            <pc:docMk/>
            <pc:sldMk cId="411401182" sldId="634"/>
            <ac:spMk id="40" creationId="{B18122C3-426B-489D-993A-5A8E37AF87F7}"/>
          </ac:spMkLst>
        </pc:spChg>
        <pc:spChg chg="del">
          <ac:chgData name="Kshitij Srivastava" userId="9ca786a045148134" providerId="Windows Live" clId="Web-{6F220727-26E5-400F-B75D-27054D258BD9}" dt="2021-06-24T11:08:22.882" v="3"/>
          <ac:spMkLst>
            <pc:docMk/>
            <pc:sldMk cId="411401182" sldId="634"/>
            <ac:spMk id="41" creationId="{6164ACA9-7269-4CE7-820A-19DAD69B22BB}"/>
          </ac:spMkLst>
        </pc:spChg>
        <pc:picChg chg="del">
          <ac:chgData name="Kshitij Srivastava" userId="9ca786a045148134" providerId="Windows Live" clId="Web-{6F220727-26E5-400F-B75D-27054D258BD9}" dt="2021-06-24T11:08:45.117" v="11"/>
          <ac:picMkLst>
            <pc:docMk/>
            <pc:sldMk cId="411401182" sldId="634"/>
            <ac:picMk id="6" creationId="{84255ED5-E4F0-4F61-BFFC-2091A27509CF}"/>
          </ac:picMkLst>
        </pc:picChg>
        <pc:picChg chg="del">
          <ac:chgData name="Kshitij Srivastava" userId="9ca786a045148134" providerId="Windows Live" clId="Web-{6F220727-26E5-400F-B75D-27054D258BD9}" dt="2021-06-24T11:08:28.710" v="4"/>
          <ac:picMkLst>
            <pc:docMk/>
            <pc:sldMk cId="411401182" sldId="634"/>
            <ac:picMk id="8" creationId="{C3CF76E1-2117-43A0-A833-9D88490A989E}"/>
          </ac:picMkLst>
        </pc:picChg>
        <pc:picChg chg="add mod">
          <ac:chgData name="Kshitij Srivastava" userId="9ca786a045148134" providerId="Windows Live" clId="Web-{6F220727-26E5-400F-B75D-27054D258BD9}" dt="2021-06-24T11:08:34.226" v="6" actId="1076"/>
          <ac:picMkLst>
            <pc:docMk/>
            <pc:sldMk cId="411401182" sldId="634"/>
            <ac:picMk id="42" creationId="{6E2F9E66-0BD3-4B84-B139-C6041A881ECC}"/>
          </ac:picMkLst>
        </pc:picChg>
        <pc:picChg chg="add mod">
          <ac:chgData name="Kshitij Srivastava" userId="9ca786a045148134" providerId="Windows Live" clId="Web-{6F220727-26E5-400F-B75D-27054D258BD9}" dt="2021-06-24T11:08:48.851" v="13" actId="1076"/>
          <ac:picMkLst>
            <pc:docMk/>
            <pc:sldMk cId="411401182" sldId="634"/>
            <ac:picMk id="43" creationId="{35D0D637-B664-468F-BEE4-F5CF2F437270}"/>
          </ac:picMkLst>
        </pc:picChg>
        <pc:cxnChg chg="mod">
          <ac:chgData name="Kshitij Srivastava" userId="9ca786a045148134" providerId="Windows Live" clId="Web-{6F220727-26E5-400F-B75D-27054D258BD9}" dt="2021-06-24T11:08:43.773" v="10" actId="14100"/>
          <ac:cxnSpMkLst>
            <pc:docMk/>
            <pc:sldMk cId="411401182" sldId="634"/>
            <ac:cxnSpMk id="39" creationId="{189DB10D-AC9C-43B8-9D32-5AFDC5C9B15C}"/>
          </ac:cxnSpMkLst>
        </pc:cxnChg>
      </pc:sldChg>
      <pc:sldChg chg="delSp add ord replId">
        <pc:chgData name="Kshitij Srivastava" userId="9ca786a045148134" providerId="Windows Live" clId="Web-{6F220727-26E5-400F-B75D-27054D258BD9}" dt="2021-06-24T11:08:58.836" v="17"/>
        <pc:sldMkLst>
          <pc:docMk/>
          <pc:sldMk cId="641186738" sldId="635"/>
        </pc:sldMkLst>
        <pc:spChg chg="del">
          <ac:chgData name="Kshitij Srivastava" userId="9ca786a045148134" providerId="Windows Live" clId="Web-{6F220727-26E5-400F-B75D-27054D258BD9}" dt="2021-06-24T11:08:58.039" v="16"/>
          <ac:spMkLst>
            <pc:docMk/>
            <pc:sldMk cId="641186738" sldId="635"/>
            <ac:spMk id="40" creationId="{B18122C3-426B-489D-993A-5A8E37AF87F7}"/>
          </ac:spMkLst>
        </pc:spChg>
        <pc:spChg chg="del">
          <ac:chgData name="Kshitij Srivastava" userId="9ca786a045148134" providerId="Windows Live" clId="Web-{6F220727-26E5-400F-B75D-27054D258BD9}" dt="2021-06-24T11:08:58.836" v="17"/>
          <ac:spMkLst>
            <pc:docMk/>
            <pc:sldMk cId="641186738" sldId="635"/>
            <ac:spMk id="41" creationId="{6164ACA9-7269-4CE7-820A-19DAD69B22BB}"/>
          </ac:spMkLst>
        </pc:spChg>
      </pc:sldChg>
      <pc:sldChg chg="modSp add ord replId">
        <pc:chgData name="Kshitij Srivastava" userId="9ca786a045148134" providerId="Windows Live" clId="Web-{6F220727-26E5-400F-B75D-27054D258BD9}" dt="2021-06-24T11:14:21.997" v="30" actId="20577"/>
        <pc:sldMkLst>
          <pc:docMk/>
          <pc:sldMk cId="866504522" sldId="636"/>
        </pc:sldMkLst>
        <pc:spChg chg="mod">
          <ac:chgData name="Kshitij Srivastava" userId="9ca786a045148134" providerId="Windows Live" clId="Web-{6F220727-26E5-400F-B75D-27054D258BD9}" dt="2021-06-24T11:14:21.997" v="30" actId="20577"/>
          <ac:spMkLst>
            <pc:docMk/>
            <pc:sldMk cId="866504522" sldId="636"/>
            <ac:spMk id="2" creationId="{4E4238C6-56FE-40FF-8C4A-B73D7D86AA6D}"/>
          </ac:spMkLst>
        </pc:spChg>
      </pc:sldChg>
    </pc:docChg>
  </pc:docChgLst>
  <pc:docChgLst>
    <pc:chgData name="Kshitij Srivastava" userId="9ca786a045148134" providerId="Windows Live" clId="Web-{231C01C5-EBD7-40A9-8956-9D8BF37EC932}"/>
    <pc:docChg chg="addSld delSld modSld sldOrd">
      <pc:chgData name="Kshitij Srivastava" userId="9ca786a045148134" providerId="Windows Live" clId="Web-{231C01C5-EBD7-40A9-8956-9D8BF37EC932}" dt="2021-07-26T12:17:17.102" v="181" actId="20577"/>
      <pc:docMkLst>
        <pc:docMk/>
      </pc:docMkLst>
      <pc:sldChg chg="addSp delSp modSp addAnim delAnim modAnim">
        <pc:chgData name="Kshitij Srivastava" userId="9ca786a045148134" providerId="Windows Live" clId="Web-{231C01C5-EBD7-40A9-8956-9D8BF37EC932}" dt="2021-07-26T12:17:17.102" v="181" actId="20577"/>
        <pc:sldMkLst>
          <pc:docMk/>
          <pc:sldMk cId="3160674845" sldId="257"/>
        </pc:sldMkLst>
        <pc:spChg chg="del">
          <ac:chgData name="Kshitij Srivastava" userId="9ca786a045148134" providerId="Windows Live" clId="Web-{231C01C5-EBD7-40A9-8956-9D8BF37EC932}" dt="2021-07-26T10:29:36.600" v="109"/>
          <ac:spMkLst>
            <pc:docMk/>
            <pc:sldMk cId="3160674845" sldId="257"/>
            <ac:spMk id="3" creationId="{7D065123-16A5-4D41-AFF7-9BF5EA7DFCC9}"/>
          </ac:spMkLst>
        </pc:spChg>
        <pc:spChg chg="mod">
          <ac:chgData name="Kshitij Srivastava" userId="9ca786a045148134" providerId="Windows Live" clId="Web-{231C01C5-EBD7-40A9-8956-9D8BF37EC932}" dt="2021-07-26T10:31:45.572" v="124"/>
          <ac:spMkLst>
            <pc:docMk/>
            <pc:sldMk cId="3160674845" sldId="257"/>
            <ac:spMk id="4" creationId="{B4E951B4-2C97-48E5-A297-A0FF4F921814}"/>
          </ac:spMkLst>
        </pc:spChg>
        <pc:spChg chg="mod">
          <ac:chgData name="Kshitij Srivastava" userId="9ca786a045148134" providerId="Windows Live" clId="Web-{231C01C5-EBD7-40A9-8956-9D8BF37EC932}" dt="2021-07-26T10:31:45.572" v="125"/>
          <ac:spMkLst>
            <pc:docMk/>
            <pc:sldMk cId="3160674845" sldId="257"/>
            <ac:spMk id="16" creationId="{D2579FA3-8662-452C-A507-3206D818F7DC}"/>
          </ac:spMkLst>
        </pc:spChg>
        <pc:spChg chg="mod">
          <ac:chgData name="Kshitij Srivastava" userId="9ca786a045148134" providerId="Windows Live" clId="Web-{231C01C5-EBD7-40A9-8956-9D8BF37EC932}" dt="2021-07-26T12:17:17.102" v="181" actId="20577"/>
          <ac:spMkLst>
            <pc:docMk/>
            <pc:sldMk cId="3160674845" sldId="257"/>
            <ac:spMk id="24" creationId="{1F9A81B1-324A-4404-B510-24AC021035F7}"/>
          </ac:spMkLst>
        </pc:spChg>
        <pc:spChg chg="mod">
          <ac:chgData name="Kshitij Srivastava" userId="9ca786a045148134" providerId="Windows Live" clId="Web-{231C01C5-EBD7-40A9-8956-9D8BF37EC932}" dt="2021-07-26T11:32:03.625" v="175" actId="20577"/>
          <ac:spMkLst>
            <pc:docMk/>
            <pc:sldMk cId="3160674845" sldId="257"/>
            <ac:spMk id="25" creationId="{97E46798-C149-4E00-B3CE-9B536EF9B73C}"/>
          </ac:spMkLst>
        </pc:spChg>
        <pc:cxnChg chg="add del">
          <ac:chgData name="Kshitij Srivastava" userId="9ca786a045148134" providerId="Windows Live" clId="Web-{231C01C5-EBD7-40A9-8956-9D8BF37EC932}" dt="2021-07-26T11:31:12.499" v="173"/>
          <ac:cxnSpMkLst>
            <pc:docMk/>
            <pc:sldMk cId="3160674845" sldId="257"/>
            <ac:cxnSpMk id="37" creationId="{756EDCD7-7A73-49D6-8B08-E40C12D0EE39}"/>
          </ac:cxnSpMkLst>
        </pc:cxnChg>
      </pc:sldChg>
      <pc:sldChg chg="modSp delAnim">
        <pc:chgData name="Kshitij Srivastava" userId="9ca786a045148134" providerId="Windows Live" clId="Web-{231C01C5-EBD7-40A9-8956-9D8BF37EC932}" dt="2021-07-26T10:30:39.102" v="116"/>
        <pc:sldMkLst>
          <pc:docMk/>
          <pc:sldMk cId="1096818793" sldId="302"/>
        </pc:sldMkLst>
        <pc:spChg chg="mod">
          <ac:chgData name="Kshitij Srivastava" userId="9ca786a045148134" providerId="Windows Live" clId="Web-{231C01C5-EBD7-40A9-8956-9D8BF37EC932}" dt="2021-07-26T10:30:39.102" v="116"/>
          <ac:spMkLst>
            <pc:docMk/>
            <pc:sldMk cId="1096818793" sldId="302"/>
            <ac:spMk id="6" creationId="{0D753F95-9978-42AA-B55C-7AFB117D49CA}"/>
          </ac:spMkLst>
        </pc:spChg>
        <pc:cxnChg chg="mod">
          <ac:chgData name="Kshitij Srivastava" userId="9ca786a045148134" providerId="Windows Live" clId="Web-{231C01C5-EBD7-40A9-8956-9D8BF37EC932}" dt="2021-07-26T10:30:26.726" v="115" actId="14100"/>
          <ac:cxnSpMkLst>
            <pc:docMk/>
            <pc:sldMk cId="1096818793" sldId="302"/>
            <ac:cxnSpMk id="16" creationId="{56D1A45A-48EB-4E32-BF30-9D6CA9195463}"/>
          </ac:cxnSpMkLst>
        </pc:cxnChg>
      </pc:sldChg>
      <pc:sldChg chg="delSp modSp">
        <pc:chgData name="Kshitij Srivastava" userId="9ca786a045148134" providerId="Windows Live" clId="Web-{231C01C5-EBD7-40A9-8956-9D8BF37EC932}" dt="2021-07-26T10:31:07.102" v="118"/>
        <pc:sldMkLst>
          <pc:docMk/>
          <pc:sldMk cId="1686803832" sldId="306"/>
        </pc:sldMkLst>
        <pc:spChg chg="mod">
          <ac:chgData name="Kshitij Srivastava" userId="9ca786a045148134" providerId="Windows Live" clId="Web-{231C01C5-EBD7-40A9-8956-9D8BF37EC932}" dt="2021-07-26T10:31:07.102" v="118"/>
          <ac:spMkLst>
            <pc:docMk/>
            <pc:sldMk cId="1686803832" sldId="306"/>
            <ac:spMk id="5" creationId="{A78FD461-EF46-48E7-8C7E-080CC017CCFE}"/>
          </ac:spMkLst>
        </pc:spChg>
        <pc:spChg chg="del">
          <ac:chgData name="Kshitij Srivastava" userId="9ca786a045148134" providerId="Windows Live" clId="Web-{231C01C5-EBD7-40A9-8956-9D8BF37EC932}" dt="2021-07-26T10:30:05.757" v="112"/>
          <ac:spMkLst>
            <pc:docMk/>
            <pc:sldMk cId="1686803832" sldId="306"/>
            <ac:spMk id="17" creationId="{EFA49BE5-A74B-444D-9C24-DE4932069E42}"/>
          </ac:spMkLst>
        </pc:spChg>
        <pc:spChg chg="mod">
          <ac:chgData name="Kshitij Srivastava" userId="9ca786a045148134" providerId="Windows Live" clId="Web-{231C01C5-EBD7-40A9-8956-9D8BF37EC932}" dt="2021-07-26T10:30:11.007" v="114" actId="1076"/>
          <ac:spMkLst>
            <pc:docMk/>
            <pc:sldMk cId="1686803832" sldId="306"/>
            <ac:spMk id="19" creationId="{6615A917-9999-417A-9438-A2BEF2E98977}"/>
          </ac:spMkLst>
        </pc:spChg>
        <pc:spChg chg="mod">
          <ac:chgData name="Kshitij Srivastava" userId="9ca786a045148134" providerId="Windows Live" clId="Web-{231C01C5-EBD7-40A9-8956-9D8BF37EC932}" dt="2021-07-26T10:15:09.459" v="7" actId="14100"/>
          <ac:spMkLst>
            <pc:docMk/>
            <pc:sldMk cId="1686803832" sldId="306"/>
            <ac:spMk id="21" creationId="{8C7C0267-AEA0-401E-AB5E-5B54E78DA12F}"/>
          </ac:spMkLst>
        </pc:spChg>
        <pc:spChg chg="mod">
          <ac:chgData name="Kshitij Srivastava" userId="9ca786a045148134" providerId="Windows Live" clId="Web-{231C01C5-EBD7-40A9-8956-9D8BF37EC932}" dt="2021-07-26T10:15:15.600" v="8" actId="14100"/>
          <ac:spMkLst>
            <pc:docMk/>
            <pc:sldMk cId="1686803832" sldId="306"/>
            <ac:spMk id="23" creationId="{C5533287-E926-4E5D-B333-A9626F6B47FB}"/>
          </ac:spMkLst>
        </pc:spChg>
        <pc:cxnChg chg="del">
          <ac:chgData name="Kshitij Srivastava" userId="9ca786a045148134" providerId="Windows Live" clId="Web-{231C01C5-EBD7-40A9-8956-9D8BF37EC932}" dt="2021-07-26T10:30:07.304" v="113"/>
          <ac:cxnSpMkLst>
            <pc:docMk/>
            <pc:sldMk cId="1686803832" sldId="306"/>
            <ac:cxnSpMk id="13" creationId="{3D0C5BE9-CBB7-402F-8213-EA89869CA0A4}"/>
          </ac:cxnSpMkLst>
        </pc:cxnChg>
      </pc:sldChg>
      <pc:sldChg chg="delSp modSp ord addAnim delAnim modAnim">
        <pc:chgData name="Kshitij Srivastava" userId="9ca786a045148134" providerId="Windows Live" clId="Web-{231C01C5-EBD7-40A9-8956-9D8BF37EC932}" dt="2021-07-26T10:20:28.762" v="72"/>
        <pc:sldMkLst>
          <pc:docMk/>
          <pc:sldMk cId="3354036820" sldId="307"/>
        </pc:sldMkLst>
        <pc:spChg chg="del mod">
          <ac:chgData name="Kshitij Srivastava" userId="9ca786a045148134" providerId="Windows Live" clId="Web-{231C01C5-EBD7-40A9-8956-9D8BF37EC932}" dt="2021-07-26T10:19:36.026" v="31"/>
          <ac:spMkLst>
            <pc:docMk/>
            <pc:sldMk cId="3354036820" sldId="307"/>
            <ac:spMk id="3" creationId="{235471D2-D37A-4E60-A355-9F7E9333828B}"/>
          </ac:spMkLst>
        </pc:spChg>
        <pc:spChg chg="mod">
          <ac:chgData name="Kshitij Srivastava" userId="9ca786a045148134" providerId="Windows Live" clId="Web-{231C01C5-EBD7-40A9-8956-9D8BF37EC932}" dt="2021-07-26T10:20:14.293" v="62" actId="20577"/>
          <ac:spMkLst>
            <pc:docMk/>
            <pc:sldMk cId="3354036820" sldId="307"/>
            <ac:spMk id="5" creationId="{301113FA-260A-4B9B-A70F-321F6BD10D36}"/>
          </ac:spMkLst>
        </pc:spChg>
        <pc:spChg chg="mod">
          <ac:chgData name="Kshitij Srivastava" userId="9ca786a045148134" providerId="Windows Live" clId="Web-{231C01C5-EBD7-40A9-8956-9D8BF37EC932}" dt="2021-07-26T10:18:47.276" v="20" actId="20577"/>
          <ac:spMkLst>
            <pc:docMk/>
            <pc:sldMk cId="3354036820" sldId="307"/>
            <ac:spMk id="15" creationId="{7CF58E39-76B7-4B86-9CA8-C63E41D8FDFB}"/>
          </ac:spMkLst>
        </pc:spChg>
      </pc:sldChg>
      <pc:sldChg chg="ord">
        <pc:chgData name="Kshitij Srivastava" userId="9ca786a045148134" providerId="Windows Live" clId="Web-{231C01C5-EBD7-40A9-8956-9D8BF37EC932}" dt="2021-07-26T10:16:40.273" v="12"/>
        <pc:sldMkLst>
          <pc:docMk/>
          <pc:sldMk cId="2843268998" sldId="395"/>
        </pc:sldMkLst>
      </pc:sldChg>
      <pc:sldChg chg="modSp addAnim modAnim">
        <pc:chgData name="Kshitij Srivastava" userId="9ca786a045148134" providerId="Windows Live" clId="Web-{231C01C5-EBD7-40A9-8956-9D8BF37EC932}" dt="2021-07-26T12:12:00.956" v="179" actId="20577"/>
        <pc:sldMkLst>
          <pc:docMk/>
          <pc:sldMk cId="2718432009" sldId="509"/>
        </pc:sldMkLst>
        <pc:spChg chg="mod">
          <ac:chgData name="Kshitij Srivastava" userId="9ca786a045148134" providerId="Windows Live" clId="Web-{231C01C5-EBD7-40A9-8956-9D8BF37EC932}" dt="2021-07-26T10:31:58.775" v="126"/>
          <ac:spMkLst>
            <pc:docMk/>
            <pc:sldMk cId="2718432009" sldId="509"/>
            <ac:spMk id="4" creationId="{B4E951B4-2C97-48E5-A297-A0FF4F921814}"/>
          </ac:spMkLst>
        </pc:spChg>
        <pc:spChg chg="mod">
          <ac:chgData name="Kshitij Srivastava" userId="9ca786a045148134" providerId="Windows Live" clId="Web-{231C01C5-EBD7-40A9-8956-9D8BF37EC932}" dt="2021-07-26T10:31:58.791" v="127"/>
          <ac:spMkLst>
            <pc:docMk/>
            <pc:sldMk cId="2718432009" sldId="509"/>
            <ac:spMk id="16" creationId="{D2579FA3-8662-452C-A507-3206D818F7DC}"/>
          </ac:spMkLst>
        </pc:spChg>
        <pc:spChg chg="mod">
          <ac:chgData name="Kshitij Srivastava" userId="9ca786a045148134" providerId="Windows Live" clId="Web-{231C01C5-EBD7-40A9-8956-9D8BF37EC932}" dt="2021-07-26T12:12:00.956" v="179" actId="20577"/>
          <ac:spMkLst>
            <pc:docMk/>
            <pc:sldMk cId="2718432009" sldId="509"/>
            <ac:spMk id="24" creationId="{1F9A81B1-324A-4404-B510-24AC021035F7}"/>
          </ac:spMkLst>
        </pc:spChg>
        <pc:spChg chg="mod">
          <ac:chgData name="Kshitij Srivastava" userId="9ca786a045148134" providerId="Windows Live" clId="Web-{231C01C5-EBD7-40A9-8956-9D8BF37EC932}" dt="2021-07-26T10:31:58.806" v="128"/>
          <ac:spMkLst>
            <pc:docMk/>
            <pc:sldMk cId="2718432009" sldId="509"/>
            <ac:spMk id="26" creationId="{4F9BD52B-2955-40AB-AAC6-E6F2AA649521}"/>
          </ac:spMkLst>
        </pc:spChg>
      </pc:sldChg>
      <pc:sldChg chg="modSp">
        <pc:chgData name="Kshitij Srivastava" userId="9ca786a045148134" providerId="Windows Live" clId="Web-{231C01C5-EBD7-40A9-8956-9D8BF37EC932}" dt="2021-07-26T10:30:51.149" v="117"/>
        <pc:sldMkLst>
          <pc:docMk/>
          <pc:sldMk cId="32185655" sldId="510"/>
        </pc:sldMkLst>
        <pc:spChg chg="mod">
          <ac:chgData name="Kshitij Srivastava" userId="9ca786a045148134" providerId="Windows Live" clId="Web-{231C01C5-EBD7-40A9-8956-9D8BF37EC932}" dt="2021-07-26T10:30:51.149" v="117"/>
          <ac:spMkLst>
            <pc:docMk/>
            <pc:sldMk cId="32185655" sldId="510"/>
            <ac:spMk id="6" creationId="{0D753F95-9978-42AA-B55C-7AFB117D49CA}"/>
          </ac:spMkLst>
        </pc:spChg>
      </pc:sldChg>
      <pc:sldChg chg="modSp new ord">
        <pc:chgData name="Kshitij Srivastava" userId="9ca786a045148134" providerId="Windows Live" clId="Web-{231C01C5-EBD7-40A9-8956-9D8BF37EC932}" dt="2021-07-26T10:23:21.453" v="89" actId="1076"/>
        <pc:sldMkLst>
          <pc:docMk/>
          <pc:sldMk cId="3707244456" sldId="807"/>
        </pc:sldMkLst>
        <pc:spChg chg="mod">
          <ac:chgData name="Kshitij Srivastava" userId="9ca786a045148134" providerId="Windows Live" clId="Web-{231C01C5-EBD7-40A9-8956-9D8BF37EC932}" dt="2021-07-26T10:23:21.453" v="89" actId="1076"/>
          <ac:spMkLst>
            <pc:docMk/>
            <pc:sldMk cId="3707244456" sldId="807"/>
            <ac:spMk id="2" creationId="{813334C4-EB71-4B97-B345-0654F0ECE4DA}"/>
          </ac:spMkLst>
        </pc:spChg>
      </pc:sldChg>
      <pc:sldChg chg="addSp delSp modSp add ord replId">
        <pc:chgData name="Kshitij Srivastava" userId="9ca786a045148134" providerId="Windows Live" clId="Web-{231C01C5-EBD7-40A9-8956-9D8BF37EC932}" dt="2021-07-26T10:31:26.727" v="122"/>
        <pc:sldMkLst>
          <pc:docMk/>
          <pc:sldMk cId="1809711669" sldId="808"/>
        </pc:sldMkLst>
        <pc:spChg chg="add del mod">
          <ac:chgData name="Kshitij Srivastava" userId="9ca786a045148134" providerId="Windows Live" clId="Web-{231C01C5-EBD7-40A9-8956-9D8BF37EC932}" dt="2021-07-26T10:31:26.727" v="122"/>
          <ac:spMkLst>
            <pc:docMk/>
            <pc:sldMk cId="1809711669" sldId="808"/>
            <ac:spMk id="3" creationId="{CB399D0A-0F7D-4624-973C-FBAB417FCC12}"/>
          </ac:spMkLst>
        </pc:spChg>
        <pc:spChg chg="mod">
          <ac:chgData name="Kshitij Srivastava" userId="9ca786a045148134" providerId="Windows Live" clId="Web-{231C01C5-EBD7-40A9-8956-9D8BF37EC932}" dt="2021-07-26T10:31:22.931" v="120"/>
          <ac:spMkLst>
            <pc:docMk/>
            <pc:sldMk cId="1809711669" sldId="808"/>
            <ac:spMk id="6" creationId="{0D753F95-9978-42AA-B55C-7AFB117D49CA}"/>
          </ac:spMkLst>
        </pc:spChg>
      </pc:sldChg>
      <pc:sldChg chg="add replId">
        <pc:chgData name="Kshitij Srivastava" userId="9ca786a045148134" providerId="Windows Live" clId="Web-{231C01C5-EBD7-40A9-8956-9D8BF37EC932}" dt="2021-07-26T10:16:37.914" v="11"/>
        <pc:sldMkLst>
          <pc:docMk/>
          <pc:sldMk cId="1264895855" sldId="809"/>
        </pc:sldMkLst>
      </pc:sldChg>
      <pc:sldChg chg="delSp modSp add del ord replId">
        <pc:chgData name="Kshitij Srivastava" userId="9ca786a045148134" providerId="Windows Live" clId="Web-{231C01C5-EBD7-40A9-8956-9D8BF37EC932}" dt="2021-07-26T11:29:43.544" v="168"/>
        <pc:sldMkLst>
          <pc:docMk/>
          <pc:sldMk cId="2304103946" sldId="810"/>
        </pc:sldMkLst>
        <pc:spChg chg="del">
          <ac:chgData name="Kshitij Srivastava" userId="9ca786a045148134" providerId="Windows Live" clId="Web-{231C01C5-EBD7-40A9-8956-9D8BF37EC932}" dt="2021-07-26T10:29:21.459" v="106"/>
          <ac:spMkLst>
            <pc:docMk/>
            <pc:sldMk cId="2304103946" sldId="810"/>
            <ac:spMk id="3" creationId="{7D065123-16A5-4D41-AFF7-9BF5EA7DFCC9}"/>
          </ac:spMkLst>
        </pc:spChg>
        <pc:spChg chg="mod">
          <ac:chgData name="Kshitij Srivastava" userId="9ca786a045148134" providerId="Windows Live" clId="Web-{231C01C5-EBD7-40A9-8956-9D8BF37EC932}" dt="2021-07-26T10:31:34.821" v="123"/>
          <ac:spMkLst>
            <pc:docMk/>
            <pc:sldMk cId="2304103946" sldId="810"/>
            <ac:spMk id="4" creationId="{B4E951B4-2C97-48E5-A297-A0FF4F921814}"/>
          </ac:spMkLst>
        </pc:spChg>
        <pc:spChg chg="del">
          <ac:chgData name="Kshitij Srivastava" userId="9ca786a045148134" providerId="Windows Live" clId="Web-{231C01C5-EBD7-40A9-8956-9D8BF37EC932}" dt="2021-07-26T10:29:02.412" v="95"/>
          <ac:spMkLst>
            <pc:docMk/>
            <pc:sldMk cId="2304103946" sldId="810"/>
            <ac:spMk id="16" creationId="{D2579FA3-8662-452C-A507-3206D818F7DC}"/>
          </ac:spMkLst>
        </pc:spChg>
        <pc:spChg chg="del">
          <ac:chgData name="Kshitij Srivastava" userId="9ca786a045148134" providerId="Windows Live" clId="Web-{231C01C5-EBD7-40A9-8956-9D8BF37EC932}" dt="2021-07-26T10:29:03.381" v="96"/>
          <ac:spMkLst>
            <pc:docMk/>
            <pc:sldMk cId="2304103946" sldId="810"/>
            <ac:spMk id="19" creationId="{E805890E-0FB8-4635-9F44-B1889E9021B1}"/>
          </ac:spMkLst>
        </pc:spChg>
        <pc:spChg chg="del">
          <ac:chgData name="Kshitij Srivastava" userId="9ca786a045148134" providerId="Windows Live" clId="Web-{231C01C5-EBD7-40A9-8956-9D8BF37EC932}" dt="2021-07-26T10:29:04.662" v="98"/>
          <ac:spMkLst>
            <pc:docMk/>
            <pc:sldMk cId="2304103946" sldId="810"/>
            <ac:spMk id="23" creationId="{BF242814-E461-48E7-8D58-F53C88E92494}"/>
          </ac:spMkLst>
        </pc:spChg>
        <pc:spChg chg="del">
          <ac:chgData name="Kshitij Srivastava" userId="9ca786a045148134" providerId="Windows Live" clId="Web-{231C01C5-EBD7-40A9-8956-9D8BF37EC932}" dt="2021-07-26T10:29:08.850" v="103"/>
          <ac:spMkLst>
            <pc:docMk/>
            <pc:sldMk cId="2304103946" sldId="810"/>
            <ac:spMk id="24" creationId="{1F9A81B1-324A-4404-B510-24AC021035F7}"/>
          </ac:spMkLst>
        </pc:spChg>
        <pc:spChg chg="del mod">
          <ac:chgData name="Kshitij Srivastava" userId="9ca786a045148134" providerId="Windows Live" clId="Web-{231C01C5-EBD7-40A9-8956-9D8BF37EC932}" dt="2021-07-26T10:29:07.647" v="101"/>
          <ac:spMkLst>
            <pc:docMk/>
            <pc:sldMk cId="2304103946" sldId="810"/>
            <ac:spMk id="25" creationId="{97E46798-C149-4E00-B3CE-9B536EF9B73C}"/>
          </ac:spMkLst>
        </pc:spChg>
        <pc:cxnChg chg="del">
          <ac:chgData name="Kshitij Srivastava" userId="9ca786a045148134" providerId="Windows Live" clId="Web-{231C01C5-EBD7-40A9-8956-9D8BF37EC932}" dt="2021-07-26T10:29:08.772" v="102"/>
          <ac:cxnSpMkLst>
            <pc:docMk/>
            <pc:sldMk cId="2304103946" sldId="810"/>
            <ac:cxnSpMk id="17" creationId="{D8073A9B-08B3-4535-B05C-00B67ABEAC67}"/>
          </ac:cxnSpMkLst>
        </pc:cxnChg>
        <pc:cxnChg chg="del">
          <ac:chgData name="Kshitij Srivastava" userId="9ca786a045148134" providerId="Windows Live" clId="Web-{231C01C5-EBD7-40A9-8956-9D8BF37EC932}" dt="2021-07-26T10:29:04.053" v="97"/>
          <ac:cxnSpMkLst>
            <pc:docMk/>
            <pc:sldMk cId="2304103946" sldId="810"/>
            <ac:cxnSpMk id="18" creationId="{259A73CA-AFFC-4AC9-B6A2-F87A4646FEA8}"/>
          </ac:cxnSpMkLst>
        </pc:cxnChg>
        <pc:cxnChg chg="del">
          <ac:chgData name="Kshitij Srivastava" userId="9ca786a045148134" providerId="Windows Live" clId="Web-{231C01C5-EBD7-40A9-8956-9D8BF37EC932}" dt="2021-07-26T10:29:07.569" v="100"/>
          <ac:cxnSpMkLst>
            <pc:docMk/>
            <pc:sldMk cId="2304103946" sldId="810"/>
            <ac:cxnSpMk id="21" creationId="{FD1BA043-892E-453C-B313-0DE6CAB4FC0D}"/>
          </ac:cxnSpMkLst>
        </pc:cxnChg>
        <pc:cxnChg chg="del">
          <ac:chgData name="Kshitij Srivastava" userId="9ca786a045148134" providerId="Windows Live" clId="Web-{231C01C5-EBD7-40A9-8956-9D8BF37EC932}" dt="2021-07-26T10:29:10.756" v="104"/>
          <ac:cxnSpMkLst>
            <pc:docMk/>
            <pc:sldMk cId="2304103946" sldId="810"/>
            <ac:cxnSpMk id="37" creationId="{756EDCD7-7A73-49D6-8B08-E40C12D0EE39}"/>
          </ac:cxnSpMkLst>
        </pc:cxnChg>
      </pc:sldChg>
      <pc:sldChg chg="addSp delSp modSp add replId addAnim delAnim modAnim">
        <pc:chgData name="Kshitij Srivastava" userId="9ca786a045148134" providerId="Windows Live" clId="Web-{231C01C5-EBD7-40A9-8956-9D8BF37EC932}" dt="2021-07-26T11:29:51.247" v="171"/>
        <pc:sldMkLst>
          <pc:docMk/>
          <pc:sldMk cId="3195031687" sldId="811"/>
        </pc:sldMkLst>
        <pc:spChg chg="del">
          <ac:chgData name="Kshitij Srivastava" userId="9ca786a045148134" providerId="Windows Live" clId="Web-{231C01C5-EBD7-40A9-8956-9D8BF37EC932}" dt="2021-07-26T10:48:23.059" v="130"/>
          <ac:spMkLst>
            <pc:docMk/>
            <pc:sldMk cId="3195031687" sldId="811"/>
            <ac:spMk id="6" creationId="{0D753F95-9978-42AA-B55C-7AFB117D49CA}"/>
          </ac:spMkLst>
        </pc:spChg>
        <pc:spChg chg="del">
          <ac:chgData name="Kshitij Srivastava" userId="9ca786a045148134" providerId="Windows Live" clId="Web-{231C01C5-EBD7-40A9-8956-9D8BF37EC932}" dt="2021-07-26T10:48:25.778" v="136"/>
          <ac:spMkLst>
            <pc:docMk/>
            <pc:sldMk cId="3195031687" sldId="811"/>
            <ac:spMk id="12" creationId="{AEA34866-B4B9-407A-A88D-55255A886E6B}"/>
          </ac:spMkLst>
        </pc:spChg>
        <pc:spChg chg="del">
          <ac:chgData name="Kshitij Srivastava" userId="9ca786a045148134" providerId="Windows Live" clId="Web-{231C01C5-EBD7-40A9-8956-9D8BF37EC932}" dt="2021-07-26T10:48:25.778" v="134"/>
          <ac:spMkLst>
            <pc:docMk/>
            <pc:sldMk cId="3195031687" sldId="811"/>
            <ac:spMk id="20" creationId="{3C267392-9013-457A-BD9A-443698ADEF84}"/>
          </ac:spMkLst>
        </pc:spChg>
        <pc:spChg chg="del">
          <ac:chgData name="Kshitij Srivastava" userId="9ca786a045148134" providerId="Windows Live" clId="Web-{231C01C5-EBD7-40A9-8956-9D8BF37EC932}" dt="2021-07-26T10:48:25.778" v="133"/>
          <ac:spMkLst>
            <pc:docMk/>
            <pc:sldMk cId="3195031687" sldId="811"/>
            <ac:spMk id="22" creationId="{FBC41315-A90F-4D38-B617-CACB136044AD}"/>
          </ac:spMkLst>
        </pc:spChg>
        <pc:spChg chg="del">
          <ac:chgData name="Kshitij Srivastava" userId="9ca786a045148134" providerId="Windows Live" clId="Web-{231C01C5-EBD7-40A9-8956-9D8BF37EC932}" dt="2021-07-26T10:48:25.778" v="132"/>
          <ac:spMkLst>
            <pc:docMk/>
            <pc:sldMk cId="3195031687" sldId="811"/>
            <ac:spMk id="24" creationId="{33E9B500-8EF9-4B88-B6DE-B8894286BFF9}"/>
          </ac:spMkLst>
        </pc:spChg>
        <pc:spChg chg="del mod">
          <ac:chgData name="Kshitij Srivastava" userId="9ca786a045148134" providerId="Windows Live" clId="Web-{231C01C5-EBD7-40A9-8956-9D8BF37EC932}" dt="2021-07-26T10:48:27.544" v="140"/>
          <ac:spMkLst>
            <pc:docMk/>
            <pc:sldMk cId="3195031687" sldId="811"/>
            <ac:spMk id="29" creationId="{9341126E-B9F1-4660-B1A5-30B1C4812C69}"/>
          </ac:spMkLst>
        </pc:spChg>
        <pc:picChg chg="add mod">
          <ac:chgData name="Kshitij Srivastava" userId="9ca786a045148134" providerId="Windows Live" clId="Web-{231C01C5-EBD7-40A9-8956-9D8BF37EC932}" dt="2021-07-26T10:49:41.326" v="146" actId="1076"/>
          <ac:picMkLst>
            <pc:docMk/>
            <pc:sldMk cId="3195031687" sldId="811"/>
            <ac:picMk id="3" creationId="{59BEABE7-C4C1-4F38-846B-048C6DC75749}"/>
          </ac:picMkLst>
        </pc:picChg>
        <pc:picChg chg="del">
          <ac:chgData name="Kshitij Srivastava" userId="9ca786a045148134" providerId="Windows Live" clId="Web-{231C01C5-EBD7-40A9-8956-9D8BF37EC932}" dt="2021-07-26T10:48:24.512" v="131"/>
          <ac:picMkLst>
            <pc:docMk/>
            <pc:sldMk cId="3195031687" sldId="811"/>
            <ac:picMk id="4" creationId="{B0EF5144-C1F4-4059-898D-642D7DFC241E}"/>
          </ac:picMkLst>
        </pc:picChg>
        <pc:picChg chg="add mod">
          <ac:chgData name="Kshitij Srivastava" userId="9ca786a045148134" providerId="Windows Live" clId="Web-{231C01C5-EBD7-40A9-8956-9D8BF37EC932}" dt="2021-07-26T10:51:22.422" v="161" actId="1076"/>
          <ac:picMkLst>
            <pc:docMk/>
            <pc:sldMk cId="3195031687" sldId="811"/>
            <ac:picMk id="5" creationId="{66E5FC60-93B8-44E8-98B1-B2BC39C56AEF}"/>
          </ac:picMkLst>
        </pc:picChg>
        <pc:cxnChg chg="add mod">
          <ac:chgData name="Kshitij Srivastava" userId="9ca786a045148134" providerId="Windows Live" clId="Web-{231C01C5-EBD7-40A9-8956-9D8BF37EC932}" dt="2021-07-26T10:51:21.547" v="160" actId="1076"/>
          <ac:cxnSpMkLst>
            <pc:docMk/>
            <pc:sldMk cId="3195031687" sldId="811"/>
            <ac:cxnSpMk id="7" creationId="{7F649977-920C-488F-9919-F363B2C83B11}"/>
          </ac:cxnSpMkLst>
        </pc:cxnChg>
        <pc:cxnChg chg="del">
          <ac:chgData name="Kshitij Srivastava" userId="9ca786a045148134" providerId="Windows Live" clId="Web-{231C01C5-EBD7-40A9-8956-9D8BF37EC932}" dt="2021-07-26T10:48:25.778" v="138"/>
          <ac:cxnSpMkLst>
            <pc:docMk/>
            <pc:sldMk cId="3195031687" sldId="811"/>
            <ac:cxnSpMk id="8" creationId="{79E5C338-2C7F-4D20-A61F-E27AB2CA7609}"/>
          </ac:cxnSpMkLst>
        </pc:cxnChg>
        <pc:cxnChg chg="del">
          <ac:chgData name="Kshitij Srivastava" userId="9ca786a045148134" providerId="Windows Live" clId="Web-{231C01C5-EBD7-40A9-8956-9D8BF37EC932}" dt="2021-07-26T10:48:25.778" v="137"/>
          <ac:cxnSpMkLst>
            <pc:docMk/>
            <pc:sldMk cId="3195031687" sldId="811"/>
            <ac:cxnSpMk id="10" creationId="{70EC2472-721C-4B2E-9909-A6FC8154DFB4}"/>
          </ac:cxnSpMkLst>
        </pc:cxnChg>
        <pc:cxnChg chg="del">
          <ac:chgData name="Kshitij Srivastava" userId="9ca786a045148134" providerId="Windows Live" clId="Web-{231C01C5-EBD7-40A9-8956-9D8BF37EC932}" dt="2021-07-26T10:48:25.778" v="135"/>
          <ac:cxnSpMkLst>
            <pc:docMk/>
            <pc:sldMk cId="3195031687" sldId="811"/>
            <ac:cxnSpMk id="16" creationId="{56D1A45A-48EB-4E32-BF30-9D6CA9195463}"/>
          </ac:cxnSpMkLst>
        </pc:cxnChg>
      </pc:sldChg>
      <pc:sldChg chg="modSp add replId">
        <pc:chgData name="Kshitij Srivastava" userId="9ca786a045148134" providerId="Windows Live" clId="Web-{231C01C5-EBD7-40A9-8956-9D8BF37EC932}" dt="2021-07-26T12:11:59.035" v="177" actId="20577"/>
        <pc:sldMkLst>
          <pc:docMk/>
          <pc:sldMk cId="1222338497" sldId="812"/>
        </pc:sldMkLst>
        <pc:spChg chg="mod">
          <ac:chgData name="Kshitij Srivastava" userId="9ca786a045148134" providerId="Windows Live" clId="Web-{231C01C5-EBD7-40A9-8956-9D8BF37EC932}" dt="2021-07-26T12:11:59.035" v="177" actId="20577"/>
          <ac:spMkLst>
            <pc:docMk/>
            <pc:sldMk cId="1222338497" sldId="812"/>
            <ac:spMk id="24" creationId="{1F9A81B1-324A-4404-B510-24AC021035F7}"/>
          </ac:spMkLst>
        </pc:spChg>
      </pc:sldChg>
    </pc:docChg>
  </pc:docChgLst>
  <pc:docChgLst>
    <pc:chgData name="Kshitij Srivastava" userId="9ca786a045148134" providerId="Windows Live" clId="Web-{1916D744-1E26-4DE2-AEE0-DB0AF778370A}"/>
    <pc:docChg chg="addSld modSld sldOrd">
      <pc:chgData name="Kshitij Srivastava" userId="9ca786a045148134" providerId="Windows Live" clId="Web-{1916D744-1E26-4DE2-AEE0-DB0AF778370A}" dt="2021-05-03T03:48:38.839" v="1050" actId="1076"/>
      <pc:docMkLst>
        <pc:docMk/>
      </pc:docMkLst>
      <pc:sldChg chg="addSp modSp">
        <pc:chgData name="Kshitij Srivastava" userId="9ca786a045148134" providerId="Windows Live" clId="Web-{1916D744-1E26-4DE2-AEE0-DB0AF778370A}" dt="2021-05-03T03:09:02.409" v="770" actId="1076"/>
        <pc:sldMkLst>
          <pc:docMk/>
          <pc:sldMk cId="4069928090" sldId="261"/>
        </pc:sldMkLst>
        <pc:spChg chg="add mod">
          <ac:chgData name="Kshitij Srivastava" userId="9ca786a045148134" providerId="Windows Live" clId="Web-{1916D744-1E26-4DE2-AEE0-DB0AF778370A}" dt="2021-05-03T03:08:55.377" v="768" actId="1076"/>
          <ac:spMkLst>
            <pc:docMk/>
            <pc:sldMk cId="4069928090" sldId="261"/>
            <ac:spMk id="3" creationId="{606FB5BD-B524-420B-BEE3-47DA05D541E2}"/>
          </ac:spMkLst>
        </pc:spChg>
        <pc:spChg chg="add mod">
          <ac:chgData name="Kshitij Srivastava" userId="9ca786a045148134" providerId="Windows Live" clId="Web-{1916D744-1E26-4DE2-AEE0-DB0AF778370A}" dt="2021-05-03T03:09:02.409" v="770" actId="1076"/>
          <ac:spMkLst>
            <pc:docMk/>
            <pc:sldMk cId="4069928090" sldId="261"/>
            <ac:spMk id="14" creationId="{A8E0C88E-62E4-4CDF-BF72-66CF3C1E7471}"/>
          </ac:spMkLst>
        </pc:spChg>
      </pc:sldChg>
      <pc:sldChg chg="addSp delSp modSp addCm">
        <pc:chgData name="Kshitij Srivastava" userId="9ca786a045148134" providerId="Windows Live" clId="Web-{1916D744-1E26-4DE2-AEE0-DB0AF778370A}" dt="2021-05-03T03:05:33.109" v="737" actId="1076"/>
        <pc:sldMkLst>
          <pc:docMk/>
          <pc:sldMk cId="37146815" sldId="262"/>
        </pc:sldMkLst>
        <pc:spChg chg="del mod">
          <ac:chgData name="Kshitij Srivastava" userId="9ca786a045148134" providerId="Windows Live" clId="Web-{1916D744-1E26-4DE2-AEE0-DB0AF778370A}" dt="2021-05-03T03:03:13.139" v="688"/>
          <ac:spMkLst>
            <pc:docMk/>
            <pc:sldMk cId="37146815" sldId="262"/>
            <ac:spMk id="3" creationId="{7A244CF2-F2FC-451C-A0E0-EA4CE529E126}"/>
          </ac:spMkLst>
        </pc:spChg>
        <pc:picChg chg="add mod ord">
          <ac:chgData name="Kshitij Srivastava" userId="9ca786a045148134" providerId="Windows Live" clId="Web-{1916D744-1E26-4DE2-AEE0-DB0AF778370A}" dt="2021-05-03T03:05:15.750" v="727" actId="1076"/>
          <ac:picMkLst>
            <pc:docMk/>
            <pc:sldMk cId="37146815" sldId="262"/>
            <ac:picMk id="4" creationId="{D35FF5F4-44FC-4369-8F3D-847481400EE0}"/>
          </ac:picMkLst>
        </pc:picChg>
        <pc:picChg chg="add mod">
          <ac:chgData name="Kshitij Srivastava" userId="9ca786a045148134" providerId="Windows Live" clId="Web-{1916D744-1E26-4DE2-AEE0-DB0AF778370A}" dt="2021-05-03T03:05:14.312" v="726" actId="1076"/>
          <ac:picMkLst>
            <pc:docMk/>
            <pc:sldMk cId="37146815" sldId="262"/>
            <ac:picMk id="5" creationId="{984A966C-E983-4BB8-ADFF-CF6DC82F6A77}"/>
          </ac:picMkLst>
        </pc:picChg>
        <pc:picChg chg="add del mod">
          <ac:chgData name="Kshitij Srivastava" userId="9ca786a045148134" providerId="Windows Live" clId="Web-{1916D744-1E26-4DE2-AEE0-DB0AF778370A}" dt="2021-05-03T03:05:06.469" v="724"/>
          <ac:picMkLst>
            <pc:docMk/>
            <pc:sldMk cId="37146815" sldId="262"/>
            <ac:picMk id="6" creationId="{0872D49B-063B-4790-AFAD-8AAB8D57120B}"/>
          </ac:picMkLst>
        </pc:picChg>
        <pc:picChg chg="add mod">
          <ac:chgData name="Kshitij Srivastava" userId="9ca786a045148134" providerId="Windows Live" clId="Web-{1916D744-1E26-4DE2-AEE0-DB0AF778370A}" dt="2021-05-03T03:05:31.781" v="736" actId="1076"/>
          <ac:picMkLst>
            <pc:docMk/>
            <pc:sldMk cId="37146815" sldId="262"/>
            <ac:picMk id="7" creationId="{A59A39AC-83B8-4FF8-9A19-506F8868CA0C}"/>
          </ac:picMkLst>
        </pc:picChg>
        <pc:picChg chg="add mod">
          <ac:chgData name="Kshitij Srivastava" userId="9ca786a045148134" providerId="Windows Live" clId="Web-{1916D744-1E26-4DE2-AEE0-DB0AF778370A}" dt="2021-05-03T03:05:33.109" v="737" actId="1076"/>
          <ac:picMkLst>
            <pc:docMk/>
            <pc:sldMk cId="37146815" sldId="262"/>
            <ac:picMk id="8" creationId="{683ACB49-5E7A-4A11-886C-E31111FBC73F}"/>
          </ac:picMkLst>
        </pc:picChg>
        <pc:picChg chg="add mod">
          <ac:chgData name="Kshitij Srivastava" userId="9ca786a045148134" providerId="Windows Live" clId="Web-{1916D744-1E26-4DE2-AEE0-DB0AF778370A}" dt="2021-05-03T03:05:30.578" v="735" actId="1076"/>
          <ac:picMkLst>
            <pc:docMk/>
            <pc:sldMk cId="37146815" sldId="262"/>
            <ac:picMk id="9" creationId="{E1B2ABC6-FAAD-475C-9C6F-104E74C9C473}"/>
          </ac:picMkLst>
        </pc:picChg>
      </pc:sldChg>
      <pc:sldChg chg="addSp delSp modSp">
        <pc:chgData name="Kshitij Srivastava" userId="9ca786a045148134" providerId="Windows Live" clId="Web-{1916D744-1E26-4DE2-AEE0-DB0AF778370A}" dt="2021-05-03T02:40:34.625" v="595"/>
        <pc:sldMkLst>
          <pc:docMk/>
          <pc:sldMk cId="468811333" sldId="263"/>
        </pc:sldMkLst>
        <pc:spChg chg="mod">
          <ac:chgData name="Kshitij Srivastava" userId="9ca786a045148134" providerId="Windows Live" clId="Web-{1916D744-1E26-4DE2-AEE0-DB0AF778370A}" dt="2021-05-03T02:20:09.472" v="94" actId="1076"/>
          <ac:spMkLst>
            <pc:docMk/>
            <pc:sldMk cId="468811333" sldId="263"/>
            <ac:spMk id="2" creationId="{FE382F85-84DF-424A-B414-A10F42DE3E96}"/>
          </ac:spMkLst>
        </pc:spChg>
        <pc:spChg chg="del">
          <ac:chgData name="Kshitij Srivastava" userId="9ca786a045148134" providerId="Windows Live" clId="Web-{1916D744-1E26-4DE2-AEE0-DB0AF778370A}" dt="2021-05-03T02:16:26.970" v="42"/>
          <ac:spMkLst>
            <pc:docMk/>
            <pc:sldMk cId="468811333" sldId="263"/>
            <ac:spMk id="3" creationId="{D0572E4C-E1EC-4B81-A0AE-9F47D1292CE6}"/>
          </ac:spMkLst>
        </pc:spChg>
        <pc:spChg chg="add mod">
          <ac:chgData name="Kshitij Srivastava" userId="9ca786a045148134" providerId="Windows Live" clId="Web-{1916D744-1E26-4DE2-AEE0-DB0AF778370A}" dt="2021-05-03T02:34:28.809" v="318" actId="1076"/>
          <ac:spMkLst>
            <pc:docMk/>
            <pc:sldMk cId="468811333" sldId="263"/>
            <ac:spMk id="19" creationId="{E779E3CF-E7BC-468D-9B2B-EF02F70EE483}"/>
          </ac:spMkLst>
        </pc:spChg>
        <pc:spChg chg="add mod">
          <ac:chgData name="Kshitij Srivastava" userId="9ca786a045148134" providerId="Windows Live" clId="Web-{1916D744-1E26-4DE2-AEE0-DB0AF778370A}" dt="2021-05-03T02:34:28.825" v="320" actId="1076"/>
          <ac:spMkLst>
            <pc:docMk/>
            <pc:sldMk cId="468811333" sldId="263"/>
            <ac:spMk id="21" creationId="{16A8EE57-DBF9-4A0A-A209-FF03EB333593}"/>
          </ac:spMkLst>
        </pc:spChg>
        <pc:spChg chg="add mod">
          <ac:chgData name="Kshitij Srivastava" userId="9ca786a045148134" providerId="Windows Live" clId="Web-{1916D744-1E26-4DE2-AEE0-DB0AF778370A}" dt="2021-05-03T02:34:28.825" v="322" actId="1076"/>
          <ac:spMkLst>
            <pc:docMk/>
            <pc:sldMk cId="468811333" sldId="263"/>
            <ac:spMk id="23" creationId="{7F138A74-3C31-4A93-A682-289BD2FE3C1E}"/>
          </ac:spMkLst>
        </pc:spChg>
        <pc:spChg chg="add mod">
          <ac:chgData name="Kshitij Srivastava" userId="9ca786a045148134" providerId="Windows Live" clId="Web-{1916D744-1E26-4DE2-AEE0-DB0AF778370A}" dt="2021-05-03T02:34:28.840" v="324" actId="1076"/>
          <ac:spMkLst>
            <pc:docMk/>
            <pc:sldMk cId="468811333" sldId="263"/>
            <ac:spMk id="25" creationId="{550F78EE-AB77-43F9-AB4D-FA4F3271F4FD}"/>
          </ac:spMkLst>
        </pc:spChg>
        <pc:spChg chg="add del">
          <ac:chgData name="Kshitij Srivastava" userId="9ca786a045148134" providerId="Windows Live" clId="Web-{1916D744-1E26-4DE2-AEE0-DB0AF778370A}" dt="2021-05-03T02:29:59.275" v="199"/>
          <ac:spMkLst>
            <pc:docMk/>
            <pc:sldMk cId="468811333" sldId="263"/>
            <ac:spMk id="27" creationId="{C70C9AC4-B5A3-4E1F-970E-C2A05F37F045}"/>
          </ac:spMkLst>
        </pc:spChg>
        <pc:spChg chg="add del">
          <ac:chgData name="Kshitij Srivastava" userId="9ca786a045148134" providerId="Windows Live" clId="Web-{1916D744-1E26-4DE2-AEE0-DB0AF778370A}" dt="2021-05-03T02:29:59.275" v="197"/>
          <ac:spMkLst>
            <pc:docMk/>
            <pc:sldMk cId="468811333" sldId="263"/>
            <ac:spMk id="29" creationId="{4CD034A8-3AD1-463D-8320-E88455BACF71}"/>
          </ac:spMkLst>
        </pc:spChg>
        <pc:spChg chg="add del mod">
          <ac:chgData name="Kshitij Srivastava" userId="9ca786a045148134" providerId="Windows Live" clId="Web-{1916D744-1E26-4DE2-AEE0-DB0AF778370A}" dt="2021-05-03T02:40:23.906" v="588"/>
          <ac:spMkLst>
            <pc:docMk/>
            <pc:sldMk cId="468811333" sldId="263"/>
            <ac:spMk id="31" creationId="{6789A64D-7D00-44E6-B750-3FB265D7FB65}"/>
          </ac:spMkLst>
        </pc:spChg>
        <pc:spChg chg="add del">
          <ac:chgData name="Kshitij Srivastava" userId="9ca786a045148134" providerId="Windows Live" clId="Web-{1916D744-1E26-4DE2-AEE0-DB0AF778370A}" dt="2021-05-03T02:34:21.465" v="317"/>
          <ac:spMkLst>
            <pc:docMk/>
            <pc:sldMk cId="468811333" sldId="263"/>
            <ac:spMk id="32" creationId="{AB300025-65BB-40E6-BD6D-BC15861DF9D9}"/>
          </ac:spMkLst>
        </pc:spChg>
        <pc:spChg chg="add del">
          <ac:chgData name="Kshitij Srivastava" userId="9ca786a045148134" providerId="Windows Live" clId="Web-{1916D744-1E26-4DE2-AEE0-DB0AF778370A}" dt="2021-05-03T02:34:21.465" v="315"/>
          <ac:spMkLst>
            <pc:docMk/>
            <pc:sldMk cId="468811333" sldId="263"/>
            <ac:spMk id="34" creationId="{64742567-48DF-453F-AEE2-C4C9257F19AB}"/>
          </ac:spMkLst>
        </pc:spChg>
        <pc:spChg chg="add del">
          <ac:chgData name="Kshitij Srivastava" userId="9ca786a045148134" providerId="Windows Live" clId="Web-{1916D744-1E26-4DE2-AEE0-DB0AF778370A}" dt="2021-05-03T02:34:21.450" v="313"/>
          <ac:spMkLst>
            <pc:docMk/>
            <pc:sldMk cId="468811333" sldId="263"/>
            <ac:spMk id="36" creationId="{B9480EA3-127D-4178-95E2-C8B02ABB4F1C}"/>
          </ac:spMkLst>
        </pc:spChg>
        <pc:spChg chg="add del">
          <ac:chgData name="Kshitij Srivastava" userId="9ca786a045148134" providerId="Windows Live" clId="Web-{1916D744-1E26-4DE2-AEE0-DB0AF778370A}" dt="2021-05-03T02:34:21.450" v="311"/>
          <ac:spMkLst>
            <pc:docMk/>
            <pc:sldMk cId="468811333" sldId="263"/>
            <ac:spMk id="38" creationId="{44B589AF-7B1E-4906-A096-3887DF740B22}"/>
          </ac:spMkLst>
        </pc:spChg>
        <pc:spChg chg="add del">
          <ac:chgData name="Kshitij Srivastava" userId="9ca786a045148134" providerId="Windows Live" clId="Web-{1916D744-1E26-4DE2-AEE0-DB0AF778370A}" dt="2021-05-03T02:34:21.450" v="309"/>
          <ac:spMkLst>
            <pc:docMk/>
            <pc:sldMk cId="468811333" sldId="263"/>
            <ac:spMk id="40" creationId="{6A717EBA-842E-4341-8C64-8DE676184EE8}"/>
          </ac:spMkLst>
        </pc:spChg>
        <pc:spChg chg="add del">
          <ac:chgData name="Kshitij Srivastava" userId="9ca786a045148134" providerId="Windows Live" clId="Web-{1916D744-1E26-4DE2-AEE0-DB0AF778370A}" dt="2021-05-03T02:33:55.809" v="308"/>
          <ac:spMkLst>
            <pc:docMk/>
            <pc:sldMk cId="468811333" sldId="263"/>
            <ac:spMk id="41" creationId="{3ED6851B-71E7-4130-B9D3-E46875666576}"/>
          </ac:spMkLst>
        </pc:spChg>
        <pc:spChg chg="add del">
          <ac:chgData name="Kshitij Srivastava" userId="9ca786a045148134" providerId="Windows Live" clId="Web-{1916D744-1E26-4DE2-AEE0-DB0AF778370A}" dt="2021-05-03T02:33:55.809" v="306"/>
          <ac:spMkLst>
            <pc:docMk/>
            <pc:sldMk cId="468811333" sldId="263"/>
            <ac:spMk id="43" creationId="{7660C573-AFCD-439B-9C03-1E2BA23FD3BD}"/>
          </ac:spMkLst>
        </pc:spChg>
        <pc:spChg chg="add del">
          <ac:chgData name="Kshitij Srivastava" userId="9ca786a045148134" providerId="Windows Live" clId="Web-{1916D744-1E26-4DE2-AEE0-DB0AF778370A}" dt="2021-05-03T02:33:55.809" v="304"/>
          <ac:spMkLst>
            <pc:docMk/>
            <pc:sldMk cId="468811333" sldId="263"/>
            <ac:spMk id="45" creationId="{0BD5AD4B-CB22-4110-819C-91FF887BD5AC}"/>
          </ac:spMkLst>
        </pc:spChg>
        <pc:spChg chg="add del">
          <ac:chgData name="Kshitij Srivastava" userId="9ca786a045148134" providerId="Windows Live" clId="Web-{1916D744-1E26-4DE2-AEE0-DB0AF778370A}" dt="2021-05-03T02:33:55.809" v="302"/>
          <ac:spMkLst>
            <pc:docMk/>
            <pc:sldMk cId="468811333" sldId="263"/>
            <ac:spMk id="47" creationId="{7B89CCDE-391A-4167-B57C-E48E0220101A}"/>
          </ac:spMkLst>
        </pc:spChg>
        <pc:spChg chg="add del">
          <ac:chgData name="Kshitij Srivastava" userId="9ca786a045148134" providerId="Windows Live" clId="Web-{1916D744-1E26-4DE2-AEE0-DB0AF778370A}" dt="2021-05-03T02:33:55.809" v="300"/>
          <ac:spMkLst>
            <pc:docMk/>
            <pc:sldMk cId="468811333" sldId="263"/>
            <ac:spMk id="49" creationId="{F0C46D43-B6B4-4E32-B156-63FD3CD57E61}"/>
          </ac:spMkLst>
        </pc:spChg>
        <pc:spChg chg="add del mod">
          <ac:chgData name="Kshitij Srivastava" userId="9ca786a045148134" providerId="Windows Live" clId="Web-{1916D744-1E26-4DE2-AEE0-DB0AF778370A}" dt="2021-05-03T02:33:53.340" v="299"/>
          <ac:spMkLst>
            <pc:docMk/>
            <pc:sldMk cId="468811333" sldId="263"/>
            <ac:spMk id="50" creationId="{1BC9725F-A041-471B-8BBF-CDE696472160}"/>
          </ac:spMkLst>
        </pc:spChg>
        <pc:spChg chg="add del mod">
          <ac:chgData name="Kshitij Srivastava" userId="9ca786a045148134" providerId="Windows Live" clId="Web-{1916D744-1E26-4DE2-AEE0-DB0AF778370A}" dt="2021-05-03T02:33:53.340" v="297"/>
          <ac:spMkLst>
            <pc:docMk/>
            <pc:sldMk cId="468811333" sldId="263"/>
            <ac:spMk id="52" creationId="{487B2BFE-1A46-4F34-91E3-48178B998457}"/>
          </ac:spMkLst>
        </pc:spChg>
        <pc:spChg chg="add del mod">
          <ac:chgData name="Kshitij Srivastava" userId="9ca786a045148134" providerId="Windows Live" clId="Web-{1916D744-1E26-4DE2-AEE0-DB0AF778370A}" dt="2021-05-03T02:33:53.340" v="295"/>
          <ac:spMkLst>
            <pc:docMk/>
            <pc:sldMk cId="468811333" sldId="263"/>
            <ac:spMk id="54" creationId="{9781E727-AFB9-476E-A3B9-D64835BE8588}"/>
          </ac:spMkLst>
        </pc:spChg>
        <pc:spChg chg="add del mod">
          <ac:chgData name="Kshitij Srivastava" userId="9ca786a045148134" providerId="Windows Live" clId="Web-{1916D744-1E26-4DE2-AEE0-DB0AF778370A}" dt="2021-05-03T02:33:53.340" v="293"/>
          <ac:spMkLst>
            <pc:docMk/>
            <pc:sldMk cId="468811333" sldId="263"/>
            <ac:spMk id="56" creationId="{1787F5CF-79BF-47B6-B885-1C6539C6BF48}"/>
          </ac:spMkLst>
        </pc:spChg>
        <pc:spChg chg="add del mod">
          <ac:chgData name="Kshitij Srivastava" userId="9ca786a045148134" providerId="Windows Live" clId="Web-{1916D744-1E26-4DE2-AEE0-DB0AF778370A}" dt="2021-05-03T02:33:53.340" v="291"/>
          <ac:spMkLst>
            <pc:docMk/>
            <pc:sldMk cId="468811333" sldId="263"/>
            <ac:spMk id="58" creationId="{E230CEB9-2ED6-4532-8F3F-6DDBF842C3E0}"/>
          </ac:spMkLst>
        </pc:spChg>
        <pc:spChg chg="add del mod">
          <ac:chgData name="Kshitij Srivastava" userId="9ca786a045148134" providerId="Windows Live" clId="Web-{1916D744-1E26-4DE2-AEE0-DB0AF778370A}" dt="2021-05-03T02:33:50.730" v="290"/>
          <ac:spMkLst>
            <pc:docMk/>
            <pc:sldMk cId="468811333" sldId="263"/>
            <ac:spMk id="59" creationId="{2A067910-F59C-4E49-BE46-786F2ACD0311}"/>
          </ac:spMkLst>
        </pc:spChg>
        <pc:spChg chg="add del mod">
          <ac:chgData name="Kshitij Srivastava" userId="9ca786a045148134" providerId="Windows Live" clId="Web-{1916D744-1E26-4DE2-AEE0-DB0AF778370A}" dt="2021-05-03T02:33:50.730" v="288"/>
          <ac:spMkLst>
            <pc:docMk/>
            <pc:sldMk cId="468811333" sldId="263"/>
            <ac:spMk id="61" creationId="{E0502EB7-617D-4C6C-B173-E66D65532773}"/>
          </ac:spMkLst>
        </pc:spChg>
        <pc:spChg chg="add del mod">
          <ac:chgData name="Kshitij Srivastava" userId="9ca786a045148134" providerId="Windows Live" clId="Web-{1916D744-1E26-4DE2-AEE0-DB0AF778370A}" dt="2021-05-03T02:33:50.730" v="286"/>
          <ac:spMkLst>
            <pc:docMk/>
            <pc:sldMk cId="468811333" sldId="263"/>
            <ac:spMk id="63" creationId="{9E7749C0-B704-426D-B956-7B4DE588042E}"/>
          </ac:spMkLst>
        </pc:spChg>
        <pc:spChg chg="add del mod">
          <ac:chgData name="Kshitij Srivastava" userId="9ca786a045148134" providerId="Windows Live" clId="Web-{1916D744-1E26-4DE2-AEE0-DB0AF778370A}" dt="2021-05-03T02:33:50.730" v="284"/>
          <ac:spMkLst>
            <pc:docMk/>
            <pc:sldMk cId="468811333" sldId="263"/>
            <ac:spMk id="65" creationId="{37C05AAA-B041-4044-8994-37E763F6C4C5}"/>
          </ac:spMkLst>
        </pc:spChg>
        <pc:spChg chg="add del mod">
          <ac:chgData name="Kshitij Srivastava" userId="9ca786a045148134" providerId="Windows Live" clId="Web-{1916D744-1E26-4DE2-AEE0-DB0AF778370A}" dt="2021-05-03T02:33:50.730" v="282"/>
          <ac:spMkLst>
            <pc:docMk/>
            <pc:sldMk cId="468811333" sldId="263"/>
            <ac:spMk id="67" creationId="{9A2EAD0C-F654-403C-A536-14EC01C0D1AE}"/>
          </ac:spMkLst>
        </pc:spChg>
        <pc:spChg chg="add del">
          <ac:chgData name="Kshitij Srivastava" userId="9ca786a045148134" providerId="Windows Live" clId="Web-{1916D744-1E26-4DE2-AEE0-DB0AF778370A}" dt="2021-05-03T02:35:42.372" v="471"/>
          <ac:spMkLst>
            <pc:docMk/>
            <pc:sldMk cId="468811333" sldId="263"/>
            <ac:spMk id="68" creationId="{46C53890-BC65-4B66-8F57-CBA30802EC5B}"/>
          </ac:spMkLst>
        </pc:spChg>
        <pc:spChg chg="add del">
          <ac:chgData name="Kshitij Srivastava" userId="9ca786a045148134" providerId="Windows Live" clId="Web-{1916D744-1E26-4DE2-AEE0-DB0AF778370A}" dt="2021-05-03T02:35:42.372" v="470"/>
          <ac:spMkLst>
            <pc:docMk/>
            <pc:sldMk cId="468811333" sldId="263"/>
            <ac:spMk id="70" creationId="{FBC0C9AA-A932-4DA9-A172-44046D83D980}"/>
          </ac:spMkLst>
        </pc:spChg>
        <pc:spChg chg="add del">
          <ac:chgData name="Kshitij Srivastava" userId="9ca786a045148134" providerId="Windows Live" clId="Web-{1916D744-1E26-4DE2-AEE0-DB0AF778370A}" dt="2021-05-03T02:35:42.372" v="469"/>
          <ac:spMkLst>
            <pc:docMk/>
            <pc:sldMk cId="468811333" sldId="263"/>
            <ac:spMk id="72" creationId="{18C6D437-2105-4261-9E9D-6EA43F376793}"/>
          </ac:spMkLst>
        </pc:spChg>
        <pc:spChg chg="add del">
          <ac:chgData name="Kshitij Srivastava" userId="9ca786a045148134" providerId="Windows Live" clId="Web-{1916D744-1E26-4DE2-AEE0-DB0AF778370A}" dt="2021-05-03T02:35:42.372" v="468"/>
          <ac:spMkLst>
            <pc:docMk/>
            <pc:sldMk cId="468811333" sldId="263"/>
            <ac:spMk id="74" creationId="{164464E3-C69B-413A-BC09-A6CA33D3968A}"/>
          </ac:spMkLst>
        </pc:spChg>
        <pc:spChg chg="add del">
          <ac:chgData name="Kshitij Srivastava" userId="9ca786a045148134" providerId="Windows Live" clId="Web-{1916D744-1E26-4DE2-AEE0-DB0AF778370A}" dt="2021-05-03T02:35:42.372" v="467"/>
          <ac:spMkLst>
            <pc:docMk/>
            <pc:sldMk cId="468811333" sldId="263"/>
            <ac:spMk id="76" creationId="{6EE04168-A358-4BE8-AAD9-26D3FA7FD1EA}"/>
          </ac:spMkLst>
        </pc:spChg>
        <pc:spChg chg="add del">
          <ac:chgData name="Kshitij Srivastava" userId="9ca786a045148134" providerId="Windows Live" clId="Web-{1916D744-1E26-4DE2-AEE0-DB0AF778370A}" dt="2021-05-03T02:35:38.607" v="462"/>
          <ac:spMkLst>
            <pc:docMk/>
            <pc:sldMk cId="468811333" sldId="263"/>
            <ac:spMk id="77" creationId="{2660DF12-9BA6-456D-B4E5-834CF0FE8D09}"/>
          </ac:spMkLst>
        </pc:spChg>
        <pc:spChg chg="add del">
          <ac:chgData name="Kshitij Srivastava" userId="9ca786a045148134" providerId="Windows Live" clId="Web-{1916D744-1E26-4DE2-AEE0-DB0AF778370A}" dt="2021-05-03T02:35:38.607" v="460"/>
          <ac:spMkLst>
            <pc:docMk/>
            <pc:sldMk cId="468811333" sldId="263"/>
            <ac:spMk id="79" creationId="{FA668617-FB37-44AB-A69A-214A5687CE52}"/>
          </ac:spMkLst>
        </pc:spChg>
        <pc:spChg chg="add del">
          <ac:chgData name="Kshitij Srivastava" userId="9ca786a045148134" providerId="Windows Live" clId="Web-{1916D744-1E26-4DE2-AEE0-DB0AF778370A}" dt="2021-05-03T02:35:38.591" v="458"/>
          <ac:spMkLst>
            <pc:docMk/>
            <pc:sldMk cId="468811333" sldId="263"/>
            <ac:spMk id="81" creationId="{71250096-4ACC-4519-84BF-8C019BD4F3F0}"/>
          </ac:spMkLst>
        </pc:spChg>
        <pc:spChg chg="add del">
          <ac:chgData name="Kshitij Srivastava" userId="9ca786a045148134" providerId="Windows Live" clId="Web-{1916D744-1E26-4DE2-AEE0-DB0AF778370A}" dt="2021-05-03T02:35:38.591" v="456"/>
          <ac:spMkLst>
            <pc:docMk/>
            <pc:sldMk cId="468811333" sldId="263"/>
            <ac:spMk id="83" creationId="{AE993CBF-0EED-4E10-8FF1-89AEE596EAD2}"/>
          </ac:spMkLst>
        </pc:spChg>
        <pc:spChg chg="add del">
          <ac:chgData name="Kshitij Srivastava" userId="9ca786a045148134" providerId="Windows Live" clId="Web-{1916D744-1E26-4DE2-AEE0-DB0AF778370A}" dt="2021-05-03T02:35:38.591" v="454"/>
          <ac:spMkLst>
            <pc:docMk/>
            <pc:sldMk cId="468811333" sldId="263"/>
            <ac:spMk id="85" creationId="{321AA888-105B-4C68-98A5-1B32CD345743}"/>
          </ac:spMkLst>
        </pc:spChg>
        <pc:spChg chg="add del">
          <ac:chgData name="Kshitij Srivastava" userId="9ca786a045148134" providerId="Windows Live" clId="Web-{1916D744-1E26-4DE2-AEE0-DB0AF778370A}" dt="2021-05-03T02:35:38.591" v="453"/>
          <ac:spMkLst>
            <pc:docMk/>
            <pc:sldMk cId="468811333" sldId="263"/>
            <ac:spMk id="86" creationId="{DA80C416-D8D5-44A2-9F4D-A45F1ED559BD}"/>
          </ac:spMkLst>
        </pc:spChg>
        <pc:spChg chg="add del">
          <ac:chgData name="Kshitij Srivastava" userId="9ca786a045148134" providerId="Windows Live" clId="Web-{1916D744-1E26-4DE2-AEE0-DB0AF778370A}" dt="2021-05-03T02:35:38.591" v="451"/>
          <ac:spMkLst>
            <pc:docMk/>
            <pc:sldMk cId="468811333" sldId="263"/>
            <ac:spMk id="88" creationId="{452354A1-76D7-4ACA-8D65-AAB4ABC6E338}"/>
          </ac:spMkLst>
        </pc:spChg>
        <pc:spChg chg="add del">
          <ac:chgData name="Kshitij Srivastava" userId="9ca786a045148134" providerId="Windows Live" clId="Web-{1916D744-1E26-4DE2-AEE0-DB0AF778370A}" dt="2021-05-03T02:35:38.591" v="449"/>
          <ac:spMkLst>
            <pc:docMk/>
            <pc:sldMk cId="468811333" sldId="263"/>
            <ac:spMk id="90" creationId="{D918DABF-67DA-47D4-B3C6-0815EBF6BA88}"/>
          </ac:spMkLst>
        </pc:spChg>
        <pc:spChg chg="add del">
          <ac:chgData name="Kshitij Srivastava" userId="9ca786a045148134" providerId="Windows Live" clId="Web-{1916D744-1E26-4DE2-AEE0-DB0AF778370A}" dt="2021-05-03T02:35:38.591" v="447"/>
          <ac:spMkLst>
            <pc:docMk/>
            <pc:sldMk cId="468811333" sldId="263"/>
            <ac:spMk id="92" creationId="{E3BF5918-D86B-40A1-9E0E-E0C44B51A62C}"/>
          </ac:spMkLst>
        </pc:spChg>
        <pc:spChg chg="add del">
          <ac:chgData name="Kshitij Srivastava" userId="9ca786a045148134" providerId="Windows Live" clId="Web-{1916D744-1E26-4DE2-AEE0-DB0AF778370A}" dt="2021-05-03T02:35:38.591" v="445"/>
          <ac:spMkLst>
            <pc:docMk/>
            <pc:sldMk cId="468811333" sldId="263"/>
            <ac:spMk id="94" creationId="{E68C950D-DB6B-4498-8DB9-61CD14610743}"/>
          </ac:spMkLst>
        </pc:spChg>
        <pc:spChg chg="add del">
          <ac:chgData name="Kshitij Srivastava" userId="9ca786a045148134" providerId="Windows Live" clId="Web-{1916D744-1E26-4DE2-AEE0-DB0AF778370A}" dt="2021-05-03T02:35:38.575" v="444"/>
          <ac:spMkLst>
            <pc:docMk/>
            <pc:sldMk cId="468811333" sldId="263"/>
            <ac:spMk id="95" creationId="{D0291F19-7AF4-470E-BD05-71C86D0A029B}"/>
          </ac:spMkLst>
        </pc:spChg>
        <pc:spChg chg="add del">
          <ac:chgData name="Kshitij Srivastava" userId="9ca786a045148134" providerId="Windows Live" clId="Web-{1916D744-1E26-4DE2-AEE0-DB0AF778370A}" dt="2021-05-03T02:35:38.575" v="442"/>
          <ac:spMkLst>
            <pc:docMk/>
            <pc:sldMk cId="468811333" sldId="263"/>
            <ac:spMk id="97" creationId="{108FE68F-F389-472C-9DCD-957EEADE4289}"/>
          </ac:spMkLst>
        </pc:spChg>
        <pc:spChg chg="add del">
          <ac:chgData name="Kshitij Srivastava" userId="9ca786a045148134" providerId="Windows Live" clId="Web-{1916D744-1E26-4DE2-AEE0-DB0AF778370A}" dt="2021-05-03T02:35:38.575" v="440"/>
          <ac:spMkLst>
            <pc:docMk/>
            <pc:sldMk cId="468811333" sldId="263"/>
            <ac:spMk id="99" creationId="{860A492A-041B-4395-9E0F-2AD22AF55839}"/>
          </ac:spMkLst>
        </pc:spChg>
        <pc:spChg chg="add del">
          <ac:chgData name="Kshitij Srivastava" userId="9ca786a045148134" providerId="Windows Live" clId="Web-{1916D744-1E26-4DE2-AEE0-DB0AF778370A}" dt="2021-05-03T02:35:38.575" v="438"/>
          <ac:spMkLst>
            <pc:docMk/>
            <pc:sldMk cId="468811333" sldId="263"/>
            <ac:spMk id="101" creationId="{64412A79-D3A9-42A3-B57A-45BB6301BDC8}"/>
          </ac:spMkLst>
        </pc:spChg>
        <pc:spChg chg="add del">
          <ac:chgData name="Kshitij Srivastava" userId="9ca786a045148134" providerId="Windows Live" clId="Web-{1916D744-1E26-4DE2-AEE0-DB0AF778370A}" dt="2021-05-03T02:35:38.575" v="436"/>
          <ac:spMkLst>
            <pc:docMk/>
            <pc:sldMk cId="468811333" sldId="263"/>
            <ac:spMk id="103" creationId="{57F245A4-50F1-4A59-8F54-B7D82DE817A4}"/>
          </ac:spMkLst>
        </pc:spChg>
        <pc:spChg chg="add del">
          <ac:chgData name="Kshitij Srivastava" userId="9ca786a045148134" providerId="Windows Live" clId="Web-{1916D744-1E26-4DE2-AEE0-DB0AF778370A}" dt="2021-05-03T02:35:38.575" v="435"/>
          <ac:spMkLst>
            <pc:docMk/>
            <pc:sldMk cId="468811333" sldId="263"/>
            <ac:spMk id="104" creationId="{F911172A-5F60-4728-8D4A-87B684790FBE}"/>
          </ac:spMkLst>
        </pc:spChg>
        <pc:spChg chg="add del">
          <ac:chgData name="Kshitij Srivastava" userId="9ca786a045148134" providerId="Windows Live" clId="Web-{1916D744-1E26-4DE2-AEE0-DB0AF778370A}" dt="2021-05-03T02:35:38.575" v="433"/>
          <ac:spMkLst>
            <pc:docMk/>
            <pc:sldMk cId="468811333" sldId="263"/>
            <ac:spMk id="106" creationId="{C13C05B1-9AD2-4037-A891-CFF5077884C4}"/>
          </ac:spMkLst>
        </pc:spChg>
        <pc:spChg chg="add del">
          <ac:chgData name="Kshitij Srivastava" userId="9ca786a045148134" providerId="Windows Live" clId="Web-{1916D744-1E26-4DE2-AEE0-DB0AF778370A}" dt="2021-05-03T02:35:38.560" v="431"/>
          <ac:spMkLst>
            <pc:docMk/>
            <pc:sldMk cId="468811333" sldId="263"/>
            <ac:spMk id="108" creationId="{477719AC-0ADB-4C28-AA0D-7821554DCB47}"/>
          </ac:spMkLst>
        </pc:spChg>
        <pc:spChg chg="add del">
          <ac:chgData name="Kshitij Srivastava" userId="9ca786a045148134" providerId="Windows Live" clId="Web-{1916D744-1E26-4DE2-AEE0-DB0AF778370A}" dt="2021-05-03T02:35:38.560" v="429"/>
          <ac:spMkLst>
            <pc:docMk/>
            <pc:sldMk cId="468811333" sldId="263"/>
            <ac:spMk id="110" creationId="{F1ECC433-9051-479E-AF58-CC406C478B96}"/>
          </ac:spMkLst>
        </pc:spChg>
        <pc:spChg chg="add del">
          <ac:chgData name="Kshitij Srivastava" userId="9ca786a045148134" providerId="Windows Live" clId="Web-{1916D744-1E26-4DE2-AEE0-DB0AF778370A}" dt="2021-05-03T02:35:38.560" v="427"/>
          <ac:spMkLst>
            <pc:docMk/>
            <pc:sldMk cId="468811333" sldId="263"/>
            <ac:spMk id="112" creationId="{FF0155E0-5438-4C62-8D85-8D859C00C8B4}"/>
          </ac:spMkLst>
        </pc:spChg>
        <pc:spChg chg="add del">
          <ac:chgData name="Kshitij Srivastava" userId="9ca786a045148134" providerId="Windows Live" clId="Web-{1916D744-1E26-4DE2-AEE0-DB0AF778370A}" dt="2021-05-03T02:35:38.560" v="426"/>
          <ac:spMkLst>
            <pc:docMk/>
            <pc:sldMk cId="468811333" sldId="263"/>
            <ac:spMk id="113" creationId="{6B30C632-A0B4-4C55-8603-83E1466C607D}"/>
          </ac:spMkLst>
        </pc:spChg>
        <pc:spChg chg="add del">
          <ac:chgData name="Kshitij Srivastava" userId="9ca786a045148134" providerId="Windows Live" clId="Web-{1916D744-1E26-4DE2-AEE0-DB0AF778370A}" dt="2021-05-03T02:35:38.560" v="424"/>
          <ac:spMkLst>
            <pc:docMk/>
            <pc:sldMk cId="468811333" sldId="263"/>
            <ac:spMk id="115" creationId="{292F7A92-B3DE-4340-B42F-6806FFF996DF}"/>
          </ac:spMkLst>
        </pc:spChg>
        <pc:spChg chg="add del">
          <ac:chgData name="Kshitij Srivastava" userId="9ca786a045148134" providerId="Windows Live" clId="Web-{1916D744-1E26-4DE2-AEE0-DB0AF778370A}" dt="2021-05-03T02:35:38.560" v="422"/>
          <ac:spMkLst>
            <pc:docMk/>
            <pc:sldMk cId="468811333" sldId="263"/>
            <ac:spMk id="117" creationId="{226AAD8B-34DB-4EFF-9AF1-136BE1CDD4ED}"/>
          </ac:spMkLst>
        </pc:spChg>
        <pc:spChg chg="add del">
          <ac:chgData name="Kshitij Srivastava" userId="9ca786a045148134" providerId="Windows Live" clId="Web-{1916D744-1E26-4DE2-AEE0-DB0AF778370A}" dt="2021-05-03T02:35:38.560" v="420"/>
          <ac:spMkLst>
            <pc:docMk/>
            <pc:sldMk cId="468811333" sldId="263"/>
            <ac:spMk id="119" creationId="{EEC110D5-6905-4D0B-9CEB-263B1E9154BF}"/>
          </ac:spMkLst>
        </pc:spChg>
        <pc:spChg chg="add del">
          <ac:chgData name="Kshitij Srivastava" userId="9ca786a045148134" providerId="Windows Live" clId="Web-{1916D744-1E26-4DE2-AEE0-DB0AF778370A}" dt="2021-05-03T02:35:38.544" v="418"/>
          <ac:spMkLst>
            <pc:docMk/>
            <pc:sldMk cId="468811333" sldId="263"/>
            <ac:spMk id="121" creationId="{439936A3-5FB2-4EFA-BF5D-7435C4A256C5}"/>
          </ac:spMkLst>
        </pc:spChg>
        <pc:spChg chg="add del">
          <ac:chgData name="Kshitij Srivastava" userId="9ca786a045148134" providerId="Windows Live" clId="Web-{1916D744-1E26-4DE2-AEE0-DB0AF778370A}" dt="2021-05-03T02:35:38.544" v="417"/>
          <ac:spMkLst>
            <pc:docMk/>
            <pc:sldMk cId="468811333" sldId="263"/>
            <ac:spMk id="122" creationId="{707ACF0D-31F4-437F-9C98-BE882FFDA552}"/>
          </ac:spMkLst>
        </pc:spChg>
        <pc:spChg chg="add del">
          <ac:chgData name="Kshitij Srivastava" userId="9ca786a045148134" providerId="Windows Live" clId="Web-{1916D744-1E26-4DE2-AEE0-DB0AF778370A}" dt="2021-05-03T02:35:38.544" v="415"/>
          <ac:spMkLst>
            <pc:docMk/>
            <pc:sldMk cId="468811333" sldId="263"/>
            <ac:spMk id="124" creationId="{05D3FE1A-B647-4263-BCC1-34482B361F31}"/>
          </ac:spMkLst>
        </pc:spChg>
        <pc:spChg chg="add del">
          <ac:chgData name="Kshitij Srivastava" userId="9ca786a045148134" providerId="Windows Live" clId="Web-{1916D744-1E26-4DE2-AEE0-DB0AF778370A}" dt="2021-05-03T02:35:38.544" v="413"/>
          <ac:spMkLst>
            <pc:docMk/>
            <pc:sldMk cId="468811333" sldId="263"/>
            <ac:spMk id="126" creationId="{8D687CFA-143C-4C2E-BAA6-8DD2FC903FEF}"/>
          </ac:spMkLst>
        </pc:spChg>
        <pc:spChg chg="add del">
          <ac:chgData name="Kshitij Srivastava" userId="9ca786a045148134" providerId="Windows Live" clId="Web-{1916D744-1E26-4DE2-AEE0-DB0AF778370A}" dt="2021-05-03T02:35:38.544" v="411"/>
          <ac:spMkLst>
            <pc:docMk/>
            <pc:sldMk cId="468811333" sldId="263"/>
            <ac:spMk id="128" creationId="{1064CA19-24BE-46F9-B4D0-8F27066D6667}"/>
          </ac:spMkLst>
        </pc:spChg>
        <pc:spChg chg="add del">
          <ac:chgData name="Kshitij Srivastava" userId="9ca786a045148134" providerId="Windows Live" clId="Web-{1916D744-1E26-4DE2-AEE0-DB0AF778370A}" dt="2021-05-03T02:35:38.544" v="409"/>
          <ac:spMkLst>
            <pc:docMk/>
            <pc:sldMk cId="468811333" sldId="263"/>
            <ac:spMk id="130" creationId="{B1BD9E6F-8633-4B0B-989B-19A27C2A6C7D}"/>
          </ac:spMkLst>
        </pc:spChg>
        <pc:spChg chg="add del">
          <ac:chgData name="Kshitij Srivastava" userId="9ca786a045148134" providerId="Windows Live" clId="Web-{1916D744-1E26-4DE2-AEE0-DB0AF778370A}" dt="2021-05-03T02:35:38.544" v="408"/>
          <ac:spMkLst>
            <pc:docMk/>
            <pc:sldMk cId="468811333" sldId="263"/>
            <ac:spMk id="131" creationId="{E101EFE8-1041-400A-968E-46C8541CC779}"/>
          </ac:spMkLst>
        </pc:spChg>
        <pc:spChg chg="add del">
          <ac:chgData name="Kshitij Srivastava" userId="9ca786a045148134" providerId="Windows Live" clId="Web-{1916D744-1E26-4DE2-AEE0-DB0AF778370A}" dt="2021-05-03T02:35:38.528" v="406"/>
          <ac:spMkLst>
            <pc:docMk/>
            <pc:sldMk cId="468811333" sldId="263"/>
            <ac:spMk id="133" creationId="{7D23CBD2-7978-4246-8E0A-2EBC463D96E5}"/>
          </ac:spMkLst>
        </pc:spChg>
        <pc:spChg chg="add del">
          <ac:chgData name="Kshitij Srivastava" userId="9ca786a045148134" providerId="Windows Live" clId="Web-{1916D744-1E26-4DE2-AEE0-DB0AF778370A}" dt="2021-05-03T02:35:38.528" v="404"/>
          <ac:spMkLst>
            <pc:docMk/>
            <pc:sldMk cId="468811333" sldId="263"/>
            <ac:spMk id="135" creationId="{4BE51AFE-104A-487E-9F6A-FDEA5A15A1A7}"/>
          </ac:spMkLst>
        </pc:spChg>
        <pc:spChg chg="add del">
          <ac:chgData name="Kshitij Srivastava" userId="9ca786a045148134" providerId="Windows Live" clId="Web-{1916D744-1E26-4DE2-AEE0-DB0AF778370A}" dt="2021-05-03T02:35:38.528" v="403"/>
          <ac:spMkLst>
            <pc:docMk/>
            <pc:sldMk cId="468811333" sldId="263"/>
            <ac:spMk id="137" creationId="{43D62243-9F0B-468B-A9B0-ECA38D69AF87}"/>
          </ac:spMkLst>
        </pc:spChg>
        <pc:spChg chg="add del">
          <ac:chgData name="Kshitij Srivastava" userId="9ca786a045148134" providerId="Windows Live" clId="Web-{1916D744-1E26-4DE2-AEE0-DB0AF778370A}" dt="2021-05-03T02:35:38.528" v="401"/>
          <ac:spMkLst>
            <pc:docMk/>
            <pc:sldMk cId="468811333" sldId="263"/>
            <ac:spMk id="139" creationId="{CA85F386-4D21-4007-84F9-DF1B7CBED4D9}"/>
          </ac:spMkLst>
        </pc:spChg>
        <pc:spChg chg="add mod">
          <ac:chgData name="Kshitij Srivastava" userId="9ca786a045148134" providerId="Windows Live" clId="Web-{1916D744-1E26-4DE2-AEE0-DB0AF778370A}" dt="2021-05-03T02:36:02.310" v="482" actId="1076"/>
          <ac:spMkLst>
            <pc:docMk/>
            <pc:sldMk cId="468811333" sldId="263"/>
            <ac:spMk id="140" creationId="{F342E567-5DAA-4466-801B-F84E6A6EB263}"/>
          </ac:spMkLst>
        </pc:spChg>
        <pc:spChg chg="add mod">
          <ac:chgData name="Kshitij Srivastava" userId="9ca786a045148134" providerId="Windows Live" clId="Web-{1916D744-1E26-4DE2-AEE0-DB0AF778370A}" dt="2021-05-03T02:36:02.622" v="484" actId="1076"/>
          <ac:spMkLst>
            <pc:docMk/>
            <pc:sldMk cId="468811333" sldId="263"/>
            <ac:spMk id="142" creationId="{1B3C4BA1-31DE-4BF6-B4EE-3E7DF71A4981}"/>
          </ac:spMkLst>
        </pc:spChg>
        <pc:spChg chg="add mod">
          <ac:chgData name="Kshitij Srivastava" userId="9ca786a045148134" providerId="Windows Live" clId="Web-{1916D744-1E26-4DE2-AEE0-DB0AF778370A}" dt="2021-05-03T02:36:02.716" v="486" actId="1076"/>
          <ac:spMkLst>
            <pc:docMk/>
            <pc:sldMk cId="468811333" sldId="263"/>
            <ac:spMk id="144" creationId="{4E01B8D5-4027-472E-913D-C050B8D23D54}"/>
          </ac:spMkLst>
        </pc:spChg>
        <pc:spChg chg="add mod">
          <ac:chgData name="Kshitij Srivastava" userId="9ca786a045148134" providerId="Windows Live" clId="Web-{1916D744-1E26-4DE2-AEE0-DB0AF778370A}" dt="2021-05-03T02:36:02.919" v="488" actId="1076"/>
          <ac:spMkLst>
            <pc:docMk/>
            <pc:sldMk cId="468811333" sldId="263"/>
            <ac:spMk id="146" creationId="{86166585-1FB3-4E44-B5D7-B62BDFF8A585}"/>
          </ac:spMkLst>
        </pc:spChg>
        <pc:spChg chg="add del mod">
          <ac:chgData name="Kshitij Srivastava" userId="9ca786a045148134" providerId="Windows Live" clId="Web-{1916D744-1E26-4DE2-AEE0-DB0AF778370A}" dt="2021-05-03T02:40:25.985" v="590"/>
          <ac:spMkLst>
            <pc:docMk/>
            <pc:sldMk cId="468811333" sldId="263"/>
            <ac:spMk id="148" creationId="{C2D5CE51-61EE-4105-8738-6E5A33671691}"/>
          </ac:spMkLst>
        </pc:spChg>
        <pc:spChg chg="add mod">
          <ac:chgData name="Kshitij Srivastava" userId="9ca786a045148134" providerId="Windows Live" clId="Web-{1916D744-1E26-4DE2-AEE0-DB0AF778370A}" dt="2021-05-03T02:36:15.779" v="500" actId="1076"/>
          <ac:spMkLst>
            <pc:docMk/>
            <pc:sldMk cId="468811333" sldId="263"/>
            <ac:spMk id="149" creationId="{2EE556D9-F780-4EA1-BF35-E3DBBB23C635}"/>
          </ac:spMkLst>
        </pc:spChg>
        <pc:spChg chg="add mod">
          <ac:chgData name="Kshitij Srivastava" userId="9ca786a045148134" providerId="Windows Live" clId="Web-{1916D744-1E26-4DE2-AEE0-DB0AF778370A}" dt="2021-05-03T02:36:15.794" v="502" actId="1076"/>
          <ac:spMkLst>
            <pc:docMk/>
            <pc:sldMk cId="468811333" sldId="263"/>
            <ac:spMk id="151" creationId="{BB181C49-37D5-42CB-AE3E-0F9B97FC14C4}"/>
          </ac:spMkLst>
        </pc:spChg>
        <pc:spChg chg="add mod">
          <ac:chgData name="Kshitij Srivastava" userId="9ca786a045148134" providerId="Windows Live" clId="Web-{1916D744-1E26-4DE2-AEE0-DB0AF778370A}" dt="2021-05-03T02:36:15.794" v="504" actId="1076"/>
          <ac:spMkLst>
            <pc:docMk/>
            <pc:sldMk cId="468811333" sldId="263"/>
            <ac:spMk id="153" creationId="{3E321254-3A09-46C1-9048-7A1F2EF1E40F}"/>
          </ac:spMkLst>
        </pc:spChg>
        <pc:spChg chg="add mod">
          <ac:chgData name="Kshitij Srivastava" userId="9ca786a045148134" providerId="Windows Live" clId="Web-{1916D744-1E26-4DE2-AEE0-DB0AF778370A}" dt="2021-05-03T02:36:15.810" v="506" actId="1076"/>
          <ac:spMkLst>
            <pc:docMk/>
            <pc:sldMk cId="468811333" sldId="263"/>
            <ac:spMk id="155" creationId="{A18D182E-E4C6-449F-84AA-D8199CF3F46B}"/>
          </ac:spMkLst>
        </pc:spChg>
        <pc:spChg chg="add del mod">
          <ac:chgData name="Kshitij Srivastava" userId="9ca786a045148134" providerId="Windows Live" clId="Web-{1916D744-1E26-4DE2-AEE0-DB0AF778370A}" dt="2021-05-03T02:40:33.735" v="594"/>
          <ac:spMkLst>
            <pc:docMk/>
            <pc:sldMk cId="468811333" sldId="263"/>
            <ac:spMk id="157" creationId="{A0002611-4DD9-42C9-8BEB-D71CBFB0ADA9}"/>
          </ac:spMkLst>
        </pc:spChg>
        <pc:spChg chg="add mod">
          <ac:chgData name="Kshitij Srivastava" userId="9ca786a045148134" providerId="Windows Live" clId="Web-{1916D744-1E26-4DE2-AEE0-DB0AF778370A}" dt="2021-05-03T02:36:28.232" v="518" actId="1076"/>
          <ac:spMkLst>
            <pc:docMk/>
            <pc:sldMk cId="468811333" sldId="263"/>
            <ac:spMk id="158" creationId="{AF84CFA3-6C47-4A0E-BE46-FF8AB897D4C7}"/>
          </ac:spMkLst>
        </pc:spChg>
        <pc:spChg chg="add mod">
          <ac:chgData name="Kshitij Srivastava" userId="9ca786a045148134" providerId="Windows Live" clId="Web-{1916D744-1E26-4DE2-AEE0-DB0AF778370A}" dt="2021-05-03T02:36:28.248" v="520" actId="1076"/>
          <ac:spMkLst>
            <pc:docMk/>
            <pc:sldMk cId="468811333" sldId="263"/>
            <ac:spMk id="160" creationId="{9B45175C-3026-428F-A4D4-E69390E13433}"/>
          </ac:spMkLst>
        </pc:spChg>
        <pc:spChg chg="add mod">
          <ac:chgData name="Kshitij Srivastava" userId="9ca786a045148134" providerId="Windows Live" clId="Web-{1916D744-1E26-4DE2-AEE0-DB0AF778370A}" dt="2021-05-03T02:36:28.263" v="522" actId="1076"/>
          <ac:spMkLst>
            <pc:docMk/>
            <pc:sldMk cId="468811333" sldId="263"/>
            <ac:spMk id="162" creationId="{669F0BDE-B664-4128-8274-1FAFD108FF45}"/>
          </ac:spMkLst>
        </pc:spChg>
        <pc:spChg chg="add mod">
          <ac:chgData name="Kshitij Srivastava" userId="9ca786a045148134" providerId="Windows Live" clId="Web-{1916D744-1E26-4DE2-AEE0-DB0AF778370A}" dt="2021-05-03T02:36:28.279" v="524" actId="1076"/>
          <ac:spMkLst>
            <pc:docMk/>
            <pc:sldMk cId="468811333" sldId="263"/>
            <ac:spMk id="164" creationId="{3CC90670-2C57-464A-9CCF-1EEF1ADCBE6B}"/>
          </ac:spMkLst>
        </pc:spChg>
        <pc:spChg chg="add del mod">
          <ac:chgData name="Kshitij Srivastava" userId="9ca786a045148134" providerId="Windows Live" clId="Web-{1916D744-1E26-4DE2-AEE0-DB0AF778370A}" dt="2021-05-03T02:40:17.469" v="586"/>
          <ac:spMkLst>
            <pc:docMk/>
            <pc:sldMk cId="468811333" sldId="263"/>
            <ac:spMk id="166" creationId="{9C95E8DE-3309-4FEE-91C3-E2EE07CBB886}"/>
          </ac:spMkLst>
        </pc:spChg>
        <pc:spChg chg="add mod">
          <ac:chgData name="Kshitij Srivastava" userId="9ca786a045148134" providerId="Windows Live" clId="Web-{1916D744-1E26-4DE2-AEE0-DB0AF778370A}" dt="2021-05-03T02:36:38.435" v="536" actId="1076"/>
          <ac:spMkLst>
            <pc:docMk/>
            <pc:sldMk cId="468811333" sldId="263"/>
            <ac:spMk id="167" creationId="{5469B2F4-ADCD-4AF7-9893-68CAD0663D98}"/>
          </ac:spMkLst>
        </pc:spChg>
        <pc:spChg chg="add mod">
          <ac:chgData name="Kshitij Srivastava" userId="9ca786a045148134" providerId="Windows Live" clId="Web-{1916D744-1E26-4DE2-AEE0-DB0AF778370A}" dt="2021-05-03T02:36:38.451" v="538" actId="1076"/>
          <ac:spMkLst>
            <pc:docMk/>
            <pc:sldMk cId="468811333" sldId="263"/>
            <ac:spMk id="169" creationId="{560CA970-CDBC-48F8-AABE-E48C471F5414}"/>
          </ac:spMkLst>
        </pc:spChg>
        <pc:spChg chg="add mod">
          <ac:chgData name="Kshitij Srivastava" userId="9ca786a045148134" providerId="Windows Live" clId="Web-{1916D744-1E26-4DE2-AEE0-DB0AF778370A}" dt="2021-05-03T02:36:38.467" v="540" actId="1076"/>
          <ac:spMkLst>
            <pc:docMk/>
            <pc:sldMk cId="468811333" sldId="263"/>
            <ac:spMk id="171" creationId="{0859A15C-7603-455D-81FB-E10E4E23A4D9}"/>
          </ac:spMkLst>
        </pc:spChg>
        <pc:spChg chg="add mod">
          <ac:chgData name="Kshitij Srivastava" userId="9ca786a045148134" providerId="Windows Live" clId="Web-{1916D744-1E26-4DE2-AEE0-DB0AF778370A}" dt="2021-05-03T02:36:38.482" v="542" actId="1076"/>
          <ac:spMkLst>
            <pc:docMk/>
            <pc:sldMk cId="468811333" sldId="263"/>
            <ac:spMk id="173" creationId="{90BB3422-7218-4F63-8C5F-AE03ED7F5CC5}"/>
          </ac:spMkLst>
        </pc:spChg>
        <pc:spChg chg="add del mod">
          <ac:chgData name="Kshitij Srivastava" userId="9ca786a045148134" providerId="Windows Live" clId="Web-{1916D744-1E26-4DE2-AEE0-DB0AF778370A}" dt="2021-05-03T02:40:28.219" v="592"/>
          <ac:spMkLst>
            <pc:docMk/>
            <pc:sldMk cId="468811333" sldId="263"/>
            <ac:spMk id="175" creationId="{E015C44F-E38A-4207-B05F-5F7D78A10D73}"/>
          </ac:spMkLst>
        </pc:spChg>
        <pc:spChg chg="add mod">
          <ac:chgData name="Kshitij Srivastava" userId="9ca786a045148134" providerId="Windows Live" clId="Web-{1916D744-1E26-4DE2-AEE0-DB0AF778370A}" dt="2021-05-03T02:37:06.858" v="548" actId="1076"/>
          <ac:spMkLst>
            <pc:docMk/>
            <pc:sldMk cId="468811333" sldId="263"/>
            <ac:spMk id="176" creationId="{E87395DC-0468-40C0-8185-75E881CC5C89}"/>
          </ac:spMkLst>
        </pc:spChg>
        <pc:spChg chg="add mod">
          <ac:chgData name="Kshitij Srivastava" userId="9ca786a045148134" providerId="Windows Live" clId="Web-{1916D744-1E26-4DE2-AEE0-DB0AF778370A}" dt="2021-05-03T02:37:16.373" v="551" actId="20577"/>
          <ac:spMkLst>
            <pc:docMk/>
            <pc:sldMk cId="468811333" sldId="263"/>
            <ac:spMk id="177" creationId="{10C75436-E6EB-43AB-9839-2B711FD74149}"/>
          </ac:spMkLst>
        </pc:spChg>
        <pc:spChg chg="add mod">
          <ac:chgData name="Kshitij Srivastava" userId="9ca786a045148134" providerId="Windows Live" clId="Web-{1916D744-1E26-4DE2-AEE0-DB0AF778370A}" dt="2021-05-03T02:37:31.592" v="555" actId="20577"/>
          <ac:spMkLst>
            <pc:docMk/>
            <pc:sldMk cId="468811333" sldId="263"/>
            <ac:spMk id="178" creationId="{B80BBB98-234D-4D08-859D-C88EBDEA5216}"/>
          </ac:spMkLst>
        </pc:spChg>
        <pc:spChg chg="add mod">
          <ac:chgData name="Kshitij Srivastava" userId="9ca786a045148134" providerId="Windows Live" clId="Web-{1916D744-1E26-4DE2-AEE0-DB0AF778370A}" dt="2021-05-03T02:37:44.202" v="560" actId="20577"/>
          <ac:spMkLst>
            <pc:docMk/>
            <pc:sldMk cId="468811333" sldId="263"/>
            <ac:spMk id="179" creationId="{FF71B93A-03DB-47DC-8770-1C6879AFD7C4}"/>
          </ac:spMkLst>
        </pc:spChg>
        <pc:spChg chg="add mod">
          <ac:chgData name="Kshitij Srivastava" userId="9ca786a045148134" providerId="Windows Live" clId="Web-{1916D744-1E26-4DE2-AEE0-DB0AF778370A}" dt="2021-05-03T02:38:01.624" v="566" actId="1076"/>
          <ac:spMkLst>
            <pc:docMk/>
            <pc:sldMk cId="468811333" sldId="263"/>
            <ac:spMk id="180" creationId="{A135559D-D7C8-4168-B900-B0AA66D28067}"/>
          </ac:spMkLst>
        </pc:spChg>
        <pc:picChg chg="add mod ord">
          <ac:chgData name="Kshitij Srivastava" userId="9ca786a045148134" providerId="Windows Live" clId="Web-{1916D744-1E26-4DE2-AEE0-DB0AF778370A}" dt="2021-05-03T02:22:35.551" v="120" actId="14100"/>
          <ac:picMkLst>
            <pc:docMk/>
            <pc:sldMk cId="468811333" sldId="263"/>
            <ac:picMk id="4" creationId="{6D5CA5BE-7AFE-4163-9BE8-91EF537BA52C}"/>
          </ac:picMkLst>
        </pc:picChg>
        <pc:picChg chg="add mod">
          <ac:chgData name="Kshitij Srivastava" userId="9ca786a045148134" providerId="Windows Live" clId="Web-{1916D744-1E26-4DE2-AEE0-DB0AF778370A}" dt="2021-05-03T02:29:12.853" v="183"/>
          <ac:picMkLst>
            <pc:docMk/>
            <pc:sldMk cId="468811333" sldId="263"/>
            <ac:picMk id="6" creationId="{5A2E4174-08F6-4374-903A-1704EE6C387E}"/>
          </ac:picMkLst>
        </pc:picChg>
        <pc:picChg chg="add mod">
          <ac:chgData name="Kshitij Srivastava" userId="9ca786a045148134" providerId="Windows Live" clId="Web-{1916D744-1E26-4DE2-AEE0-DB0AF778370A}" dt="2021-05-03T02:23:01.145" v="128" actId="14100"/>
          <ac:picMkLst>
            <pc:docMk/>
            <pc:sldMk cId="468811333" sldId="263"/>
            <ac:picMk id="8" creationId="{2CDDA0B5-1BBA-4AA9-8AE5-6118AEAD601F}"/>
          </ac:picMkLst>
        </pc:picChg>
        <pc:picChg chg="add mod">
          <ac:chgData name="Kshitij Srivastava" userId="9ca786a045148134" providerId="Windows Live" clId="Web-{1916D744-1E26-4DE2-AEE0-DB0AF778370A}" dt="2021-05-03T02:22:52.395" v="126" actId="14100"/>
          <ac:picMkLst>
            <pc:docMk/>
            <pc:sldMk cId="468811333" sldId="263"/>
            <ac:picMk id="10" creationId="{8A1E0357-2F62-4DA6-BA73-4D47B6210DEB}"/>
          </ac:picMkLst>
        </pc:picChg>
        <pc:picChg chg="add mod">
          <ac:chgData name="Kshitij Srivastava" userId="9ca786a045148134" providerId="Windows Live" clId="Web-{1916D744-1E26-4DE2-AEE0-DB0AF778370A}" dt="2021-05-03T02:22:49.395" v="125" actId="1076"/>
          <ac:picMkLst>
            <pc:docMk/>
            <pc:sldMk cId="468811333" sldId="263"/>
            <ac:picMk id="11" creationId="{06C5D841-F74B-4137-BEA7-9A7067CD39E3}"/>
          </ac:picMkLst>
        </pc:picChg>
        <pc:cxnChg chg="add mod">
          <ac:chgData name="Kshitij Srivastava" userId="9ca786a045148134" providerId="Windows Live" clId="Web-{1916D744-1E26-4DE2-AEE0-DB0AF778370A}" dt="2021-05-03T02:22:24.286" v="119" actId="14100"/>
          <ac:cxnSpMkLst>
            <pc:docMk/>
            <pc:sldMk cId="468811333" sldId="263"/>
            <ac:cxnSpMk id="12" creationId="{92E759A6-9E7C-4C02-AD95-41489A86DBAE}"/>
          </ac:cxnSpMkLst>
        </pc:cxnChg>
        <pc:cxnChg chg="add mod">
          <ac:chgData name="Kshitij Srivastava" userId="9ca786a045148134" providerId="Windows Live" clId="Web-{1916D744-1E26-4DE2-AEE0-DB0AF778370A}" dt="2021-05-03T02:20:27.706" v="99" actId="14100"/>
          <ac:cxnSpMkLst>
            <pc:docMk/>
            <pc:sldMk cId="468811333" sldId="263"/>
            <ac:cxnSpMk id="13" creationId="{EE2B2617-FB71-47EF-911E-C7C1DBF332FF}"/>
          </ac:cxnSpMkLst>
        </pc:cxnChg>
        <pc:cxnChg chg="add mod">
          <ac:chgData name="Kshitij Srivastava" userId="9ca786a045148134" providerId="Windows Live" clId="Web-{1916D744-1E26-4DE2-AEE0-DB0AF778370A}" dt="2021-05-03T02:20:04.097" v="92" actId="14100"/>
          <ac:cxnSpMkLst>
            <pc:docMk/>
            <pc:sldMk cId="468811333" sldId="263"/>
            <ac:cxnSpMk id="14" creationId="{F613911B-CF07-4A79-8ECB-BC61703DB342}"/>
          </ac:cxnSpMkLst>
        </pc:cxnChg>
        <pc:cxnChg chg="add mod">
          <ac:chgData name="Kshitij Srivastava" userId="9ca786a045148134" providerId="Windows Live" clId="Web-{1916D744-1E26-4DE2-AEE0-DB0AF778370A}" dt="2021-05-03T02:19:44.425" v="86" actId="14100"/>
          <ac:cxnSpMkLst>
            <pc:docMk/>
            <pc:sldMk cId="468811333" sldId="263"/>
            <ac:cxnSpMk id="15" creationId="{71AE1DDF-60EE-4B1E-9645-36F8C4A183D0}"/>
          </ac:cxnSpMkLst>
        </pc:cxnChg>
        <pc:cxnChg chg="add mod">
          <ac:chgData name="Kshitij Srivastava" userId="9ca786a045148134" providerId="Windows Live" clId="Web-{1916D744-1E26-4DE2-AEE0-DB0AF778370A}" dt="2021-05-03T02:21:26.582" v="109" actId="14100"/>
          <ac:cxnSpMkLst>
            <pc:docMk/>
            <pc:sldMk cId="468811333" sldId="263"/>
            <ac:cxnSpMk id="16" creationId="{0823AE93-0AB3-40C3-A50B-14136CB34E3D}"/>
          </ac:cxnSpMkLst>
        </pc:cxnChg>
        <pc:cxnChg chg="add mod">
          <ac:chgData name="Kshitij Srivastava" userId="9ca786a045148134" providerId="Windows Live" clId="Web-{1916D744-1E26-4DE2-AEE0-DB0AF778370A}" dt="2021-05-03T02:22:12.364" v="116" actId="1076"/>
          <ac:cxnSpMkLst>
            <pc:docMk/>
            <pc:sldMk cId="468811333" sldId="263"/>
            <ac:cxnSpMk id="17" creationId="{66421493-E9FE-4304-ABEE-CAB613C29DCB}"/>
          </ac:cxnSpMkLst>
        </pc:cxnChg>
        <pc:cxnChg chg="add mod">
          <ac:chgData name="Kshitij Srivastava" userId="9ca786a045148134" providerId="Windows Live" clId="Web-{1916D744-1E26-4DE2-AEE0-DB0AF778370A}" dt="2021-05-03T02:22:55.114" v="127" actId="14100"/>
          <ac:cxnSpMkLst>
            <pc:docMk/>
            <pc:sldMk cId="468811333" sldId="263"/>
            <ac:cxnSpMk id="18" creationId="{68DC2604-AA5B-4714-B565-2494ADC573D0}"/>
          </ac:cxnSpMkLst>
        </pc:cxnChg>
        <pc:cxnChg chg="add mod">
          <ac:chgData name="Kshitij Srivastava" userId="9ca786a045148134" providerId="Windows Live" clId="Web-{1916D744-1E26-4DE2-AEE0-DB0AF778370A}" dt="2021-05-03T02:34:28.809" v="319" actId="1076"/>
          <ac:cxnSpMkLst>
            <pc:docMk/>
            <pc:sldMk cId="468811333" sldId="263"/>
            <ac:cxnSpMk id="20" creationId="{49030CF3-61B7-48F5-A4C8-12ACCF59D5E0}"/>
          </ac:cxnSpMkLst>
        </pc:cxnChg>
        <pc:cxnChg chg="add mod">
          <ac:chgData name="Kshitij Srivastava" userId="9ca786a045148134" providerId="Windows Live" clId="Web-{1916D744-1E26-4DE2-AEE0-DB0AF778370A}" dt="2021-05-03T02:34:28.825" v="321" actId="1076"/>
          <ac:cxnSpMkLst>
            <pc:docMk/>
            <pc:sldMk cId="468811333" sldId="263"/>
            <ac:cxnSpMk id="22" creationId="{077A2951-E58A-4E11-8C44-DBFEF7474D9A}"/>
          </ac:cxnSpMkLst>
        </pc:cxnChg>
        <pc:cxnChg chg="add mod">
          <ac:chgData name="Kshitij Srivastava" userId="9ca786a045148134" providerId="Windows Live" clId="Web-{1916D744-1E26-4DE2-AEE0-DB0AF778370A}" dt="2021-05-03T02:34:28.840" v="323" actId="1076"/>
          <ac:cxnSpMkLst>
            <pc:docMk/>
            <pc:sldMk cId="468811333" sldId="263"/>
            <ac:cxnSpMk id="24" creationId="{F4D3A1F9-2FC3-4FC9-A124-98AD1645B007}"/>
          </ac:cxnSpMkLst>
        </pc:cxnChg>
        <pc:cxnChg chg="add del mod">
          <ac:chgData name="Kshitij Srivastava" userId="9ca786a045148134" providerId="Windows Live" clId="Web-{1916D744-1E26-4DE2-AEE0-DB0AF778370A}" dt="2021-05-03T02:40:24.953" v="589"/>
          <ac:cxnSpMkLst>
            <pc:docMk/>
            <pc:sldMk cId="468811333" sldId="263"/>
            <ac:cxnSpMk id="26" creationId="{18C43B83-8B70-4F71-A600-30B815A8291E}"/>
          </ac:cxnSpMkLst>
        </pc:cxnChg>
        <pc:cxnChg chg="add del mod">
          <ac:chgData name="Kshitij Srivastava" userId="9ca786a045148134" providerId="Windows Live" clId="Web-{1916D744-1E26-4DE2-AEE0-DB0AF778370A}" dt="2021-05-03T02:29:59.275" v="198"/>
          <ac:cxnSpMkLst>
            <pc:docMk/>
            <pc:sldMk cId="468811333" sldId="263"/>
            <ac:cxnSpMk id="28" creationId="{C8DD48D3-EBAC-4BF6-84CC-FB7F83360B44}"/>
          </ac:cxnSpMkLst>
        </pc:cxnChg>
        <pc:cxnChg chg="add del mod">
          <ac:chgData name="Kshitij Srivastava" userId="9ca786a045148134" providerId="Windows Live" clId="Web-{1916D744-1E26-4DE2-AEE0-DB0AF778370A}" dt="2021-05-03T02:29:59.275" v="196"/>
          <ac:cxnSpMkLst>
            <pc:docMk/>
            <pc:sldMk cId="468811333" sldId="263"/>
            <ac:cxnSpMk id="30" creationId="{550D71E2-FA17-4223-898B-B980F2ACCD5F}"/>
          </ac:cxnSpMkLst>
        </pc:cxnChg>
        <pc:cxnChg chg="add del mod">
          <ac:chgData name="Kshitij Srivastava" userId="9ca786a045148134" providerId="Windows Live" clId="Web-{1916D744-1E26-4DE2-AEE0-DB0AF778370A}" dt="2021-05-03T02:34:21.465" v="316"/>
          <ac:cxnSpMkLst>
            <pc:docMk/>
            <pc:sldMk cId="468811333" sldId="263"/>
            <ac:cxnSpMk id="33" creationId="{FEFF91D9-6A36-4A92-85C8-BACE5B6A5755}"/>
          </ac:cxnSpMkLst>
        </pc:cxnChg>
        <pc:cxnChg chg="add del mod">
          <ac:chgData name="Kshitij Srivastava" userId="9ca786a045148134" providerId="Windows Live" clId="Web-{1916D744-1E26-4DE2-AEE0-DB0AF778370A}" dt="2021-05-03T02:34:21.465" v="314"/>
          <ac:cxnSpMkLst>
            <pc:docMk/>
            <pc:sldMk cId="468811333" sldId="263"/>
            <ac:cxnSpMk id="35" creationId="{4D587BD1-FE66-4D4F-8ED5-F176E5D9273C}"/>
          </ac:cxnSpMkLst>
        </pc:cxnChg>
        <pc:cxnChg chg="add del mod">
          <ac:chgData name="Kshitij Srivastava" userId="9ca786a045148134" providerId="Windows Live" clId="Web-{1916D744-1E26-4DE2-AEE0-DB0AF778370A}" dt="2021-05-03T02:34:21.450" v="312"/>
          <ac:cxnSpMkLst>
            <pc:docMk/>
            <pc:sldMk cId="468811333" sldId="263"/>
            <ac:cxnSpMk id="37" creationId="{0805A537-9E84-4F8C-9356-E6163C3C3CBA}"/>
          </ac:cxnSpMkLst>
        </pc:cxnChg>
        <pc:cxnChg chg="add del mod">
          <ac:chgData name="Kshitij Srivastava" userId="9ca786a045148134" providerId="Windows Live" clId="Web-{1916D744-1E26-4DE2-AEE0-DB0AF778370A}" dt="2021-05-03T02:34:21.450" v="310"/>
          <ac:cxnSpMkLst>
            <pc:docMk/>
            <pc:sldMk cId="468811333" sldId="263"/>
            <ac:cxnSpMk id="39" creationId="{92A54DBD-57F5-431C-A924-7367280DE751}"/>
          </ac:cxnSpMkLst>
        </pc:cxnChg>
        <pc:cxnChg chg="add del mod">
          <ac:chgData name="Kshitij Srivastava" userId="9ca786a045148134" providerId="Windows Live" clId="Web-{1916D744-1E26-4DE2-AEE0-DB0AF778370A}" dt="2021-05-03T02:33:55.809" v="307"/>
          <ac:cxnSpMkLst>
            <pc:docMk/>
            <pc:sldMk cId="468811333" sldId="263"/>
            <ac:cxnSpMk id="42" creationId="{0026F505-5195-4EC4-AEA8-9EDFC5F3B071}"/>
          </ac:cxnSpMkLst>
        </pc:cxnChg>
        <pc:cxnChg chg="add del mod">
          <ac:chgData name="Kshitij Srivastava" userId="9ca786a045148134" providerId="Windows Live" clId="Web-{1916D744-1E26-4DE2-AEE0-DB0AF778370A}" dt="2021-05-03T02:33:55.809" v="305"/>
          <ac:cxnSpMkLst>
            <pc:docMk/>
            <pc:sldMk cId="468811333" sldId="263"/>
            <ac:cxnSpMk id="44" creationId="{64733E1C-EF9B-48D3-9EBC-863E2EE29271}"/>
          </ac:cxnSpMkLst>
        </pc:cxnChg>
        <pc:cxnChg chg="add del mod">
          <ac:chgData name="Kshitij Srivastava" userId="9ca786a045148134" providerId="Windows Live" clId="Web-{1916D744-1E26-4DE2-AEE0-DB0AF778370A}" dt="2021-05-03T02:33:55.809" v="303"/>
          <ac:cxnSpMkLst>
            <pc:docMk/>
            <pc:sldMk cId="468811333" sldId="263"/>
            <ac:cxnSpMk id="46" creationId="{2D08BE1D-DD2B-417F-B2E4-F3A4ACCDEF60}"/>
          </ac:cxnSpMkLst>
        </pc:cxnChg>
        <pc:cxnChg chg="add del mod">
          <ac:chgData name="Kshitij Srivastava" userId="9ca786a045148134" providerId="Windows Live" clId="Web-{1916D744-1E26-4DE2-AEE0-DB0AF778370A}" dt="2021-05-03T02:33:55.809" v="301"/>
          <ac:cxnSpMkLst>
            <pc:docMk/>
            <pc:sldMk cId="468811333" sldId="263"/>
            <ac:cxnSpMk id="48" creationId="{2F6C1BE4-32DC-4E88-AFB5-E6DB8906ACC8}"/>
          </ac:cxnSpMkLst>
        </pc:cxnChg>
        <pc:cxnChg chg="add del mod">
          <ac:chgData name="Kshitij Srivastava" userId="9ca786a045148134" providerId="Windows Live" clId="Web-{1916D744-1E26-4DE2-AEE0-DB0AF778370A}" dt="2021-05-03T02:33:53.340" v="298"/>
          <ac:cxnSpMkLst>
            <pc:docMk/>
            <pc:sldMk cId="468811333" sldId="263"/>
            <ac:cxnSpMk id="51" creationId="{CF14E1F4-7AFC-4D07-B783-80DB49A7531B}"/>
          </ac:cxnSpMkLst>
        </pc:cxnChg>
        <pc:cxnChg chg="add del mod">
          <ac:chgData name="Kshitij Srivastava" userId="9ca786a045148134" providerId="Windows Live" clId="Web-{1916D744-1E26-4DE2-AEE0-DB0AF778370A}" dt="2021-05-03T02:33:53.340" v="296"/>
          <ac:cxnSpMkLst>
            <pc:docMk/>
            <pc:sldMk cId="468811333" sldId="263"/>
            <ac:cxnSpMk id="53" creationId="{8A8A9735-A3E8-4973-A48D-977021003561}"/>
          </ac:cxnSpMkLst>
        </pc:cxnChg>
        <pc:cxnChg chg="add del mod">
          <ac:chgData name="Kshitij Srivastava" userId="9ca786a045148134" providerId="Windows Live" clId="Web-{1916D744-1E26-4DE2-AEE0-DB0AF778370A}" dt="2021-05-03T02:33:53.340" v="294"/>
          <ac:cxnSpMkLst>
            <pc:docMk/>
            <pc:sldMk cId="468811333" sldId="263"/>
            <ac:cxnSpMk id="55" creationId="{A0325204-83AF-446B-AE5A-05D91246432A}"/>
          </ac:cxnSpMkLst>
        </pc:cxnChg>
        <pc:cxnChg chg="add del mod">
          <ac:chgData name="Kshitij Srivastava" userId="9ca786a045148134" providerId="Windows Live" clId="Web-{1916D744-1E26-4DE2-AEE0-DB0AF778370A}" dt="2021-05-03T02:33:53.340" v="292"/>
          <ac:cxnSpMkLst>
            <pc:docMk/>
            <pc:sldMk cId="468811333" sldId="263"/>
            <ac:cxnSpMk id="57" creationId="{05AD48D6-23D9-4E85-A6C8-40C5FAC0D9B2}"/>
          </ac:cxnSpMkLst>
        </pc:cxnChg>
        <pc:cxnChg chg="add del mod">
          <ac:chgData name="Kshitij Srivastava" userId="9ca786a045148134" providerId="Windows Live" clId="Web-{1916D744-1E26-4DE2-AEE0-DB0AF778370A}" dt="2021-05-03T02:33:50.730" v="289"/>
          <ac:cxnSpMkLst>
            <pc:docMk/>
            <pc:sldMk cId="468811333" sldId="263"/>
            <ac:cxnSpMk id="60" creationId="{716AB2AC-CFA6-4FE3-A3CA-800939E17CE1}"/>
          </ac:cxnSpMkLst>
        </pc:cxnChg>
        <pc:cxnChg chg="add del mod">
          <ac:chgData name="Kshitij Srivastava" userId="9ca786a045148134" providerId="Windows Live" clId="Web-{1916D744-1E26-4DE2-AEE0-DB0AF778370A}" dt="2021-05-03T02:33:50.730" v="287"/>
          <ac:cxnSpMkLst>
            <pc:docMk/>
            <pc:sldMk cId="468811333" sldId="263"/>
            <ac:cxnSpMk id="62" creationId="{10441180-A69A-4B27-9F97-0C443A3BF5AA}"/>
          </ac:cxnSpMkLst>
        </pc:cxnChg>
        <pc:cxnChg chg="add del mod">
          <ac:chgData name="Kshitij Srivastava" userId="9ca786a045148134" providerId="Windows Live" clId="Web-{1916D744-1E26-4DE2-AEE0-DB0AF778370A}" dt="2021-05-03T02:33:50.730" v="285"/>
          <ac:cxnSpMkLst>
            <pc:docMk/>
            <pc:sldMk cId="468811333" sldId="263"/>
            <ac:cxnSpMk id="64" creationId="{1EC8DB7A-F046-4270-B9BD-8DA96F128EEE}"/>
          </ac:cxnSpMkLst>
        </pc:cxnChg>
        <pc:cxnChg chg="add del mod">
          <ac:chgData name="Kshitij Srivastava" userId="9ca786a045148134" providerId="Windows Live" clId="Web-{1916D744-1E26-4DE2-AEE0-DB0AF778370A}" dt="2021-05-03T02:33:50.730" v="283"/>
          <ac:cxnSpMkLst>
            <pc:docMk/>
            <pc:sldMk cId="468811333" sldId="263"/>
            <ac:cxnSpMk id="66" creationId="{2031F341-B8AF-4EAE-BB4F-14206B745371}"/>
          </ac:cxnSpMkLst>
        </pc:cxnChg>
        <pc:cxnChg chg="add del mod">
          <ac:chgData name="Kshitij Srivastava" userId="9ca786a045148134" providerId="Windows Live" clId="Web-{1916D744-1E26-4DE2-AEE0-DB0AF778370A}" dt="2021-05-03T02:35:38.607" v="466"/>
          <ac:cxnSpMkLst>
            <pc:docMk/>
            <pc:sldMk cId="468811333" sldId="263"/>
            <ac:cxnSpMk id="69" creationId="{EED4B2A9-12F2-435C-8D35-371A077D98C1}"/>
          </ac:cxnSpMkLst>
        </pc:cxnChg>
        <pc:cxnChg chg="add del mod">
          <ac:chgData name="Kshitij Srivastava" userId="9ca786a045148134" providerId="Windows Live" clId="Web-{1916D744-1E26-4DE2-AEE0-DB0AF778370A}" dt="2021-05-03T02:35:38.607" v="465"/>
          <ac:cxnSpMkLst>
            <pc:docMk/>
            <pc:sldMk cId="468811333" sldId="263"/>
            <ac:cxnSpMk id="71" creationId="{A98B90C3-A9C4-4E7F-A623-DF47F81DD41B}"/>
          </ac:cxnSpMkLst>
        </pc:cxnChg>
        <pc:cxnChg chg="add del mod">
          <ac:chgData name="Kshitij Srivastava" userId="9ca786a045148134" providerId="Windows Live" clId="Web-{1916D744-1E26-4DE2-AEE0-DB0AF778370A}" dt="2021-05-03T02:35:38.607" v="464"/>
          <ac:cxnSpMkLst>
            <pc:docMk/>
            <pc:sldMk cId="468811333" sldId="263"/>
            <ac:cxnSpMk id="73" creationId="{E470EB91-3AC8-468B-843C-7293F4F9C042}"/>
          </ac:cxnSpMkLst>
        </pc:cxnChg>
        <pc:cxnChg chg="add del mod">
          <ac:chgData name="Kshitij Srivastava" userId="9ca786a045148134" providerId="Windows Live" clId="Web-{1916D744-1E26-4DE2-AEE0-DB0AF778370A}" dt="2021-05-03T02:35:38.607" v="463"/>
          <ac:cxnSpMkLst>
            <pc:docMk/>
            <pc:sldMk cId="468811333" sldId="263"/>
            <ac:cxnSpMk id="75" creationId="{FB907FEC-198B-4544-B66B-6EA26C5EAC53}"/>
          </ac:cxnSpMkLst>
        </pc:cxnChg>
        <pc:cxnChg chg="add del mod">
          <ac:chgData name="Kshitij Srivastava" userId="9ca786a045148134" providerId="Windows Live" clId="Web-{1916D744-1E26-4DE2-AEE0-DB0AF778370A}" dt="2021-05-03T02:35:38.607" v="461"/>
          <ac:cxnSpMkLst>
            <pc:docMk/>
            <pc:sldMk cId="468811333" sldId="263"/>
            <ac:cxnSpMk id="78" creationId="{DD246198-7878-45AC-98B6-657F21042C24}"/>
          </ac:cxnSpMkLst>
        </pc:cxnChg>
        <pc:cxnChg chg="add del mod">
          <ac:chgData name="Kshitij Srivastava" userId="9ca786a045148134" providerId="Windows Live" clId="Web-{1916D744-1E26-4DE2-AEE0-DB0AF778370A}" dt="2021-05-03T02:35:38.607" v="459"/>
          <ac:cxnSpMkLst>
            <pc:docMk/>
            <pc:sldMk cId="468811333" sldId="263"/>
            <ac:cxnSpMk id="80" creationId="{BFB20199-F3CB-46C8-99F3-370F5DFBC195}"/>
          </ac:cxnSpMkLst>
        </pc:cxnChg>
        <pc:cxnChg chg="add del mod">
          <ac:chgData name="Kshitij Srivastava" userId="9ca786a045148134" providerId="Windows Live" clId="Web-{1916D744-1E26-4DE2-AEE0-DB0AF778370A}" dt="2021-05-03T02:35:38.591" v="457"/>
          <ac:cxnSpMkLst>
            <pc:docMk/>
            <pc:sldMk cId="468811333" sldId="263"/>
            <ac:cxnSpMk id="82" creationId="{F0E1F6BA-CB2D-46EC-BA34-90EDC567AFF7}"/>
          </ac:cxnSpMkLst>
        </pc:cxnChg>
        <pc:cxnChg chg="add del mod">
          <ac:chgData name="Kshitij Srivastava" userId="9ca786a045148134" providerId="Windows Live" clId="Web-{1916D744-1E26-4DE2-AEE0-DB0AF778370A}" dt="2021-05-03T02:35:38.591" v="455"/>
          <ac:cxnSpMkLst>
            <pc:docMk/>
            <pc:sldMk cId="468811333" sldId="263"/>
            <ac:cxnSpMk id="84" creationId="{B0738F93-AB7D-4E9A-94D6-D532545FAA70}"/>
          </ac:cxnSpMkLst>
        </pc:cxnChg>
        <pc:cxnChg chg="add del mod">
          <ac:chgData name="Kshitij Srivastava" userId="9ca786a045148134" providerId="Windows Live" clId="Web-{1916D744-1E26-4DE2-AEE0-DB0AF778370A}" dt="2021-05-03T02:35:38.591" v="452"/>
          <ac:cxnSpMkLst>
            <pc:docMk/>
            <pc:sldMk cId="468811333" sldId="263"/>
            <ac:cxnSpMk id="87" creationId="{D9C4C23F-913D-41C7-86CD-C8917AF0E8E4}"/>
          </ac:cxnSpMkLst>
        </pc:cxnChg>
        <pc:cxnChg chg="add del mod">
          <ac:chgData name="Kshitij Srivastava" userId="9ca786a045148134" providerId="Windows Live" clId="Web-{1916D744-1E26-4DE2-AEE0-DB0AF778370A}" dt="2021-05-03T02:35:38.591" v="450"/>
          <ac:cxnSpMkLst>
            <pc:docMk/>
            <pc:sldMk cId="468811333" sldId="263"/>
            <ac:cxnSpMk id="89" creationId="{15DB94B7-6561-4193-B2CE-8302192857B4}"/>
          </ac:cxnSpMkLst>
        </pc:cxnChg>
        <pc:cxnChg chg="add del mod">
          <ac:chgData name="Kshitij Srivastava" userId="9ca786a045148134" providerId="Windows Live" clId="Web-{1916D744-1E26-4DE2-AEE0-DB0AF778370A}" dt="2021-05-03T02:35:38.591" v="448"/>
          <ac:cxnSpMkLst>
            <pc:docMk/>
            <pc:sldMk cId="468811333" sldId="263"/>
            <ac:cxnSpMk id="91" creationId="{A0EF8647-9B48-4EBC-B298-4896A887F554}"/>
          </ac:cxnSpMkLst>
        </pc:cxnChg>
        <pc:cxnChg chg="add del mod">
          <ac:chgData name="Kshitij Srivastava" userId="9ca786a045148134" providerId="Windows Live" clId="Web-{1916D744-1E26-4DE2-AEE0-DB0AF778370A}" dt="2021-05-03T02:35:38.591" v="446"/>
          <ac:cxnSpMkLst>
            <pc:docMk/>
            <pc:sldMk cId="468811333" sldId="263"/>
            <ac:cxnSpMk id="93" creationId="{75F1A44A-E7EB-4AE3-9E03-9475673C3A5F}"/>
          </ac:cxnSpMkLst>
        </pc:cxnChg>
        <pc:cxnChg chg="add del mod">
          <ac:chgData name="Kshitij Srivastava" userId="9ca786a045148134" providerId="Windows Live" clId="Web-{1916D744-1E26-4DE2-AEE0-DB0AF778370A}" dt="2021-05-03T02:35:38.575" v="443"/>
          <ac:cxnSpMkLst>
            <pc:docMk/>
            <pc:sldMk cId="468811333" sldId="263"/>
            <ac:cxnSpMk id="96" creationId="{DA567739-9B0B-42CC-9A15-84510F01D57A}"/>
          </ac:cxnSpMkLst>
        </pc:cxnChg>
        <pc:cxnChg chg="add del mod">
          <ac:chgData name="Kshitij Srivastava" userId="9ca786a045148134" providerId="Windows Live" clId="Web-{1916D744-1E26-4DE2-AEE0-DB0AF778370A}" dt="2021-05-03T02:35:38.575" v="441"/>
          <ac:cxnSpMkLst>
            <pc:docMk/>
            <pc:sldMk cId="468811333" sldId="263"/>
            <ac:cxnSpMk id="98" creationId="{5D381ACE-CA02-4A6C-B9C6-C6629D11C701}"/>
          </ac:cxnSpMkLst>
        </pc:cxnChg>
        <pc:cxnChg chg="add del mod">
          <ac:chgData name="Kshitij Srivastava" userId="9ca786a045148134" providerId="Windows Live" clId="Web-{1916D744-1E26-4DE2-AEE0-DB0AF778370A}" dt="2021-05-03T02:35:38.575" v="439"/>
          <ac:cxnSpMkLst>
            <pc:docMk/>
            <pc:sldMk cId="468811333" sldId="263"/>
            <ac:cxnSpMk id="100" creationId="{346833D0-D6E5-4744-9206-D2AED7950CB8}"/>
          </ac:cxnSpMkLst>
        </pc:cxnChg>
        <pc:cxnChg chg="add del mod">
          <ac:chgData name="Kshitij Srivastava" userId="9ca786a045148134" providerId="Windows Live" clId="Web-{1916D744-1E26-4DE2-AEE0-DB0AF778370A}" dt="2021-05-03T02:35:38.575" v="437"/>
          <ac:cxnSpMkLst>
            <pc:docMk/>
            <pc:sldMk cId="468811333" sldId="263"/>
            <ac:cxnSpMk id="102" creationId="{282EFB1F-866C-4FEC-832C-76EEF3693764}"/>
          </ac:cxnSpMkLst>
        </pc:cxnChg>
        <pc:cxnChg chg="add del mod">
          <ac:chgData name="Kshitij Srivastava" userId="9ca786a045148134" providerId="Windows Live" clId="Web-{1916D744-1E26-4DE2-AEE0-DB0AF778370A}" dt="2021-05-03T02:35:38.575" v="434"/>
          <ac:cxnSpMkLst>
            <pc:docMk/>
            <pc:sldMk cId="468811333" sldId="263"/>
            <ac:cxnSpMk id="105" creationId="{26DC2DB1-A21D-45F3-8687-392249B11EAD}"/>
          </ac:cxnSpMkLst>
        </pc:cxnChg>
        <pc:cxnChg chg="add del mod">
          <ac:chgData name="Kshitij Srivastava" userId="9ca786a045148134" providerId="Windows Live" clId="Web-{1916D744-1E26-4DE2-AEE0-DB0AF778370A}" dt="2021-05-03T02:35:38.575" v="432"/>
          <ac:cxnSpMkLst>
            <pc:docMk/>
            <pc:sldMk cId="468811333" sldId="263"/>
            <ac:cxnSpMk id="107" creationId="{74B9B158-3FE7-4618-830B-BCAEAF5C85C9}"/>
          </ac:cxnSpMkLst>
        </pc:cxnChg>
        <pc:cxnChg chg="add del mod">
          <ac:chgData name="Kshitij Srivastava" userId="9ca786a045148134" providerId="Windows Live" clId="Web-{1916D744-1E26-4DE2-AEE0-DB0AF778370A}" dt="2021-05-03T02:35:38.560" v="430"/>
          <ac:cxnSpMkLst>
            <pc:docMk/>
            <pc:sldMk cId="468811333" sldId="263"/>
            <ac:cxnSpMk id="109" creationId="{53C44963-194E-4212-B039-EECB713FD5D7}"/>
          </ac:cxnSpMkLst>
        </pc:cxnChg>
        <pc:cxnChg chg="add del mod">
          <ac:chgData name="Kshitij Srivastava" userId="9ca786a045148134" providerId="Windows Live" clId="Web-{1916D744-1E26-4DE2-AEE0-DB0AF778370A}" dt="2021-05-03T02:35:38.560" v="428"/>
          <ac:cxnSpMkLst>
            <pc:docMk/>
            <pc:sldMk cId="468811333" sldId="263"/>
            <ac:cxnSpMk id="111" creationId="{2A0883E0-D781-4E47-B383-57149F4CE010}"/>
          </ac:cxnSpMkLst>
        </pc:cxnChg>
        <pc:cxnChg chg="add del mod">
          <ac:chgData name="Kshitij Srivastava" userId="9ca786a045148134" providerId="Windows Live" clId="Web-{1916D744-1E26-4DE2-AEE0-DB0AF778370A}" dt="2021-05-03T02:35:38.560" v="425"/>
          <ac:cxnSpMkLst>
            <pc:docMk/>
            <pc:sldMk cId="468811333" sldId="263"/>
            <ac:cxnSpMk id="114" creationId="{973A534E-C2E0-4CF2-85BE-BB74A4A5743E}"/>
          </ac:cxnSpMkLst>
        </pc:cxnChg>
        <pc:cxnChg chg="add del mod">
          <ac:chgData name="Kshitij Srivastava" userId="9ca786a045148134" providerId="Windows Live" clId="Web-{1916D744-1E26-4DE2-AEE0-DB0AF778370A}" dt="2021-05-03T02:35:38.560" v="423"/>
          <ac:cxnSpMkLst>
            <pc:docMk/>
            <pc:sldMk cId="468811333" sldId="263"/>
            <ac:cxnSpMk id="116" creationId="{E8459CD7-D2A2-4616-B258-8CE3B719B669}"/>
          </ac:cxnSpMkLst>
        </pc:cxnChg>
        <pc:cxnChg chg="add del mod">
          <ac:chgData name="Kshitij Srivastava" userId="9ca786a045148134" providerId="Windows Live" clId="Web-{1916D744-1E26-4DE2-AEE0-DB0AF778370A}" dt="2021-05-03T02:35:38.560" v="421"/>
          <ac:cxnSpMkLst>
            <pc:docMk/>
            <pc:sldMk cId="468811333" sldId="263"/>
            <ac:cxnSpMk id="118" creationId="{CCD59EA5-3EDB-458E-9E9B-0F3746337BDB}"/>
          </ac:cxnSpMkLst>
        </pc:cxnChg>
        <pc:cxnChg chg="add del mod">
          <ac:chgData name="Kshitij Srivastava" userId="9ca786a045148134" providerId="Windows Live" clId="Web-{1916D744-1E26-4DE2-AEE0-DB0AF778370A}" dt="2021-05-03T02:35:38.560" v="419"/>
          <ac:cxnSpMkLst>
            <pc:docMk/>
            <pc:sldMk cId="468811333" sldId="263"/>
            <ac:cxnSpMk id="120" creationId="{0C989AF0-3DEF-4DA6-9326-779F90BD16E0}"/>
          </ac:cxnSpMkLst>
        </pc:cxnChg>
        <pc:cxnChg chg="add del mod">
          <ac:chgData name="Kshitij Srivastava" userId="9ca786a045148134" providerId="Windows Live" clId="Web-{1916D744-1E26-4DE2-AEE0-DB0AF778370A}" dt="2021-05-03T02:35:38.544" v="416"/>
          <ac:cxnSpMkLst>
            <pc:docMk/>
            <pc:sldMk cId="468811333" sldId="263"/>
            <ac:cxnSpMk id="123" creationId="{067591ED-4239-44E5-BD7D-F7AC583D1473}"/>
          </ac:cxnSpMkLst>
        </pc:cxnChg>
        <pc:cxnChg chg="add del mod">
          <ac:chgData name="Kshitij Srivastava" userId="9ca786a045148134" providerId="Windows Live" clId="Web-{1916D744-1E26-4DE2-AEE0-DB0AF778370A}" dt="2021-05-03T02:35:38.544" v="414"/>
          <ac:cxnSpMkLst>
            <pc:docMk/>
            <pc:sldMk cId="468811333" sldId="263"/>
            <ac:cxnSpMk id="125" creationId="{0269F688-1BB1-4C46-9874-2DBD114DE138}"/>
          </ac:cxnSpMkLst>
        </pc:cxnChg>
        <pc:cxnChg chg="add del mod">
          <ac:chgData name="Kshitij Srivastava" userId="9ca786a045148134" providerId="Windows Live" clId="Web-{1916D744-1E26-4DE2-AEE0-DB0AF778370A}" dt="2021-05-03T02:35:38.544" v="412"/>
          <ac:cxnSpMkLst>
            <pc:docMk/>
            <pc:sldMk cId="468811333" sldId="263"/>
            <ac:cxnSpMk id="127" creationId="{9E0C3E97-C135-4897-A564-F34A5E930F28}"/>
          </ac:cxnSpMkLst>
        </pc:cxnChg>
        <pc:cxnChg chg="add del mod">
          <ac:chgData name="Kshitij Srivastava" userId="9ca786a045148134" providerId="Windows Live" clId="Web-{1916D744-1E26-4DE2-AEE0-DB0AF778370A}" dt="2021-05-03T02:35:38.544" v="410"/>
          <ac:cxnSpMkLst>
            <pc:docMk/>
            <pc:sldMk cId="468811333" sldId="263"/>
            <ac:cxnSpMk id="129" creationId="{B57DEA6C-6C0C-43FF-98CF-53E340ADC509}"/>
          </ac:cxnSpMkLst>
        </pc:cxnChg>
        <pc:cxnChg chg="add del mod">
          <ac:chgData name="Kshitij Srivastava" userId="9ca786a045148134" providerId="Windows Live" clId="Web-{1916D744-1E26-4DE2-AEE0-DB0AF778370A}" dt="2021-05-03T02:35:38.528" v="407"/>
          <ac:cxnSpMkLst>
            <pc:docMk/>
            <pc:sldMk cId="468811333" sldId="263"/>
            <ac:cxnSpMk id="132" creationId="{5E13CD47-4617-419B-98D6-84DD39FF334F}"/>
          </ac:cxnSpMkLst>
        </pc:cxnChg>
        <pc:cxnChg chg="add del mod">
          <ac:chgData name="Kshitij Srivastava" userId="9ca786a045148134" providerId="Windows Live" clId="Web-{1916D744-1E26-4DE2-AEE0-DB0AF778370A}" dt="2021-05-03T02:35:38.528" v="405"/>
          <ac:cxnSpMkLst>
            <pc:docMk/>
            <pc:sldMk cId="468811333" sldId="263"/>
            <ac:cxnSpMk id="134" creationId="{9516299D-B4F3-4CC6-AB59-DF2F0B78A64D}"/>
          </ac:cxnSpMkLst>
        </pc:cxnChg>
        <pc:cxnChg chg="add del mod">
          <ac:chgData name="Kshitij Srivastava" userId="9ca786a045148134" providerId="Windows Live" clId="Web-{1916D744-1E26-4DE2-AEE0-DB0AF778370A}" dt="2021-05-03T02:35:45.028" v="472"/>
          <ac:cxnSpMkLst>
            <pc:docMk/>
            <pc:sldMk cId="468811333" sldId="263"/>
            <ac:cxnSpMk id="136" creationId="{2C42C81C-1B81-4814-B9B0-A95676EC3E63}"/>
          </ac:cxnSpMkLst>
        </pc:cxnChg>
        <pc:cxnChg chg="add del mod">
          <ac:chgData name="Kshitij Srivastava" userId="9ca786a045148134" providerId="Windows Live" clId="Web-{1916D744-1E26-4DE2-AEE0-DB0AF778370A}" dt="2021-05-03T02:35:38.528" v="402"/>
          <ac:cxnSpMkLst>
            <pc:docMk/>
            <pc:sldMk cId="468811333" sldId="263"/>
            <ac:cxnSpMk id="138" creationId="{3BFA5A2A-ABF7-4EA0-A10B-299E24E811CB}"/>
          </ac:cxnSpMkLst>
        </pc:cxnChg>
        <pc:cxnChg chg="add mod">
          <ac:chgData name="Kshitij Srivastava" userId="9ca786a045148134" providerId="Windows Live" clId="Web-{1916D744-1E26-4DE2-AEE0-DB0AF778370A}" dt="2021-05-03T02:36:02.388" v="483" actId="1076"/>
          <ac:cxnSpMkLst>
            <pc:docMk/>
            <pc:sldMk cId="468811333" sldId="263"/>
            <ac:cxnSpMk id="141" creationId="{1CEAAEA9-89F1-43DE-B931-C206AA004DB7}"/>
          </ac:cxnSpMkLst>
        </pc:cxnChg>
        <pc:cxnChg chg="add mod">
          <ac:chgData name="Kshitij Srivastava" userId="9ca786a045148134" providerId="Windows Live" clId="Web-{1916D744-1E26-4DE2-AEE0-DB0AF778370A}" dt="2021-05-03T02:36:02.654" v="485" actId="1076"/>
          <ac:cxnSpMkLst>
            <pc:docMk/>
            <pc:sldMk cId="468811333" sldId="263"/>
            <ac:cxnSpMk id="143" creationId="{9ABD173F-525F-4B57-A65B-0F201ADDBC11}"/>
          </ac:cxnSpMkLst>
        </pc:cxnChg>
        <pc:cxnChg chg="add mod">
          <ac:chgData name="Kshitij Srivastava" userId="9ca786a045148134" providerId="Windows Live" clId="Web-{1916D744-1E26-4DE2-AEE0-DB0AF778370A}" dt="2021-05-03T02:36:02.747" v="487" actId="1076"/>
          <ac:cxnSpMkLst>
            <pc:docMk/>
            <pc:sldMk cId="468811333" sldId="263"/>
            <ac:cxnSpMk id="145" creationId="{3233A9DD-7721-41A4-9E54-E767C563E18C}"/>
          </ac:cxnSpMkLst>
        </pc:cxnChg>
        <pc:cxnChg chg="add del mod">
          <ac:chgData name="Kshitij Srivastava" userId="9ca786a045148134" providerId="Windows Live" clId="Web-{1916D744-1E26-4DE2-AEE0-DB0AF778370A}" dt="2021-05-03T02:40:26.656" v="591"/>
          <ac:cxnSpMkLst>
            <pc:docMk/>
            <pc:sldMk cId="468811333" sldId="263"/>
            <ac:cxnSpMk id="147" creationId="{ECABE80C-1019-4935-AB28-AC2E28657EA4}"/>
          </ac:cxnSpMkLst>
        </pc:cxnChg>
        <pc:cxnChg chg="add mod">
          <ac:chgData name="Kshitij Srivastava" userId="9ca786a045148134" providerId="Windows Live" clId="Web-{1916D744-1E26-4DE2-AEE0-DB0AF778370A}" dt="2021-05-03T02:36:15.779" v="501" actId="1076"/>
          <ac:cxnSpMkLst>
            <pc:docMk/>
            <pc:sldMk cId="468811333" sldId="263"/>
            <ac:cxnSpMk id="150" creationId="{0B19DC8B-4B3D-48AB-A5D7-60107C2D45AC}"/>
          </ac:cxnSpMkLst>
        </pc:cxnChg>
        <pc:cxnChg chg="add mod">
          <ac:chgData name="Kshitij Srivastava" userId="9ca786a045148134" providerId="Windows Live" clId="Web-{1916D744-1E26-4DE2-AEE0-DB0AF778370A}" dt="2021-05-03T02:36:15.794" v="503" actId="1076"/>
          <ac:cxnSpMkLst>
            <pc:docMk/>
            <pc:sldMk cId="468811333" sldId="263"/>
            <ac:cxnSpMk id="152" creationId="{10DA50A9-F415-4725-B2B4-B99DEBCC11A2}"/>
          </ac:cxnSpMkLst>
        </pc:cxnChg>
        <pc:cxnChg chg="add mod">
          <ac:chgData name="Kshitij Srivastava" userId="9ca786a045148134" providerId="Windows Live" clId="Web-{1916D744-1E26-4DE2-AEE0-DB0AF778370A}" dt="2021-05-03T02:36:15.810" v="505" actId="1076"/>
          <ac:cxnSpMkLst>
            <pc:docMk/>
            <pc:sldMk cId="468811333" sldId="263"/>
            <ac:cxnSpMk id="154" creationId="{A31209C0-6155-4DDA-905F-C1414F36BF1C}"/>
          </ac:cxnSpMkLst>
        </pc:cxnChg>
        <pc:cxnChg chg="add del mod">
          <ac:chgData name="Kshitij Srivastava" userId="9ca786a045148134" providerId="Windows Live" clId="Web-{1916D744-1E26-4DE2-AEE0-DB0AF778370A}" dt="2021-05-03T02:40:34.625" v="595"/>
          <ac:cxnSpMkLst>
            <pc:docMk/>
            <pc:sldMk cId="468811333" sldId="263"/>
            <ac:cxnSpMk id="156" creationId="{65A5B152-F263-41D8-8FAE-53D815434F75}"/>
          </ac:cxnSpMkLst>
        </pc:cxnChg>
        <pc:cxnChg chg="add mod">
          <ac:chgData name="Kshitij Srivastava" userId="9ca786a045148134" providerId="Windows Live" clId="Web-{1916D744-1E26-4DE2-AEE0-DB0AF778370A}" dt="2021-05-03T02:36:28.248" v="519" actId="1076"/>
          <ac:cxnSpMkLst>
            <pc:docMk/>
            <pc:sldMk cId="468811333" sldId="263"/>
            <ac:cxnSpMk id="159" creationId="{FC3A37F4-71A6-43C3-92FE-9676CEAF893A}"/>
          </ac:cxnSpMkLst>
        </pc:cxnChg>
        <pc:cxnChg chg="add mod">
          <ac:chgData name="Kshitij Srivastava" userId="9ca786a045148134" providerId="Windows Live" clId="Web-{1916D744-1E26-4DE2-AEE0-DB0AF778370A}" dt="2021-05-03T02:36:28.248" v="521" actId="1076"/>
          <ac:cxnSpMkLst>
            <pc:docMk/>
            <pc:sldMk cId="468811333" sldId="263"/>
            <ac:cxnSpMk id="161" creationId="{CD60F125-29DD-4939-969F-4EF1E3D4E82E}"/>
          </ac:cxnSpMkLst>
        </pc:cxnChg>
        <pc:cxnChg chg="add mod">
          <ac:chgData name="Kshitij Srivastava" userId="9ca786a045148134" providerId="Windows Live" clId="Web-{1916D744-1E26-4DE2-AEE0-DB0AF778370A}" dt="2021-05-03T02:36:28.263" v="523" actId="1076"/>
          <ac:cxnSpMkLst>
            <pc:docMk/>
            <pc:sldMk cId="468811333" sldId="263"/>
            <ac:cxnSpMk id="163" creationId="{B13319B0-0E8C-4514-9AB0-2C48F1DAD781}"/>
          </ac:cxnSpMkLst>
        </pc:cxnChg>
        <pc:cxnChg chg="add del mod">
          <ac:chgData name="Kshitij Srivastava" userId="9ca786a045148134" providerId="Windows Live" clId="Web-{1916D744-1E26-4DE2-AEE0-DB0AF778370A}" dt="2021-05-03T02:40:18.703" v="587"/>
          <ac:cxnSpMkLst>
            <pc:docMk/>
            <pc:sldMk cId="468811333" sldId="263"/>
            <ac:cxnSpMk id="165" creationId="{5B49B449-AB1D-444E-95C8-D9445CC1A08F}"/>
          </ac:cxnSpMkLst>
        </pc:cxnChg>
        <pc:cxnChg chg="add mod">
          <ac:chgData name="Kshitij Srivastava" userId="9ca786a045148134" providerId="Windows Live" clId="Web-{1916D744-1E26-4DE2-AEE0-DB0AF778370A}" dt="2021-05-03T02:36:38.435" v="537" actId="1076"/>
          <ac:cxnSpMkLst>
            <pc:docMk/>
            <pc:sldMk cId="468811333" sldId="263"/>
            <ac:cxnSpMk id="168" creationId="{F26E2226-ACF4-4AB6-BA01-1D3B71A57518}"/>
          </ac:cxnSpMkLst>
        </pc:cxnChg>
        <pc:cxnChg chg="add mod">
          <ac:chgData name="Kshitij Srivastava" userId="9ca786a045148134" providerId="Windows Live" clId="Web-{1916D744-1E26-4DE2-AEE0-DB0AF778370A}" dt="2021-05-03T02:36:38.451" v="539" actId="1076"/>
          <ac:cxnSpMkLst>
            <pc:docMk/>
            <pc:sldMk cId="468811333" sldId="263"/>
            <ac:cxnSpMk id="170" creationId="{EDD67EEE-266E-4D08-91FC-79249C34DF98}"/>
          </ac:cxnSpMkLst>
        </pc:cxnChg>
        <pc:cxnChg chg="add mod">
          <ac:chgData name="Kshitij Srivastava" userId="9ca786a045148134" providerId="Windows Live" clId="Web-{1916D744-1E26-4DE2-AEE0-DB0AF778370A}" dt="2021-05-03T02:36:38.467" v="541" actId="1076"/>
          <ac:cxnSpMkLst>
            <pc:docMk/>
            <pc:sldMk cId="468811333" sldId="263"/>
            <ac:cxnSpMk id="172" creationId="{FB52A01F-0906-4CFA-96A8-2C66C0DDEAE0}"/>
          </ac:cxnSpMkLst>
        </pc:cxnChg>
        <pc:cxnChg chg="add del mod">
          <ac:chgData name="Kshitij Srivastava" userId="9ca786a045148134" providerId="Windows Live" clId="Web-{1916D744-1E26-4DE2-AEE0-DB0AF778370A}" dt="2021-05-03T02:40:29.110" v="593"/>
          <ac:cxnSpMkLst>
            <pc:docMk/>
            <pc:sldMk cId="468811333" sldId="263"/>
            <ac:cxnSpMk id="174" creationId="{1FEEFD0C-564A-4AE8-9812-98E88B3F5B5D}"/>
          </ac:cxnSpMkLst>
        </pc:cxnChg>
      </pc:sldChg>
      <pc:sldChg chg="addSp modSp">
        <pc:chgData name="Kshitij Srivastava" userId="9ca786a045148134" providerId="Windows Live" clId="Web-{1916D744-1E26-4DE2-AEE0-DB0AF778370A}" dt="2021-05-03T02:02:28.227" v="19" actId="1076"/>
        <pc:sldMkLst>
          <pc:docMk/>
          <pc:sldMk cId="3739652727" sldId="274"/>
        </pc:sldMkLst>
        <pc:spChg chg="add mod">
          <ac:chgData name="Kshitij Srivastava" userId="9ca786a045148134" providerId="Windows Live" clId="Web-{1916D744-1E26-4DE2-AEE0-DB0AF778370A}" dt="2021-05-03T02:02:28.227" v="19" actId="1076"/>
          <ac:spMkLst>
            <pc:docMk/>
            <pc:sldMk cId="3739652727" sldId="274"/>
            <ac:spMk id="13" creationId="{5A1F5051-8C9B-4C8E-9DD3-2518BB459A17}"/>
          </ac:spMkLst>
        </pc:spChg>
      </pc:sldChg>
      <pc:sldChg chg="addSp modSp">
        <pc:chgData name="Kshitij Srivastava" userId="9ca786a045148134" providerId="Windows Live" clId="Web-{1916D744-1E26-4DE2-AEE0-DB0AF778370A}" dt="2021-05-03T02:03:17.415" v="34" actId="20577"/>
        <pc:sldMkLst>
          <pc:docMk/>
          <pc:sldMk cId="3003567682" sldId="275"/>
        </pc:sldMkLst>
        <pc:spChg chg="add mod">
          <ac:chgData name="Kshitij Srivastava" userId="9ca786a045148134" providerId="Windows Live" clId="Web-{1916D744-1E26-4DE2-AEE0-DB0AF778370A}" dt="2021-05-03T02:03:17.415" v="34" actId="20577"/>
          <ac:spMkLst>
            <pc:docMk/>
            <pc:sldMk cId="3003567682" sldId="275"/>
            <ac:spMk id="15" creationId="{03353DE5-58F7-412D-BA2E-BF3A3820522B}"/>
          </ac:spMkLst>
        </pc:spChg>
      </pc:sldChg>
      <pc:sldChg chg="delSp modSp add ord replId">
        <pc:chgData name="Kshitij Srivastava" userId="9ca786a045148134" providerId="Windows Live" clId="Web-{1916D744-1E26-4DE2-AEE0-DB0AF778370A}" dt="2021-05-03T02:41:25.438" v="606"/>
        <pc:sldMkLst>
          <pc:docMk/>
          <pc:sldMk cId="2564627666" sldId="282"/>
        </pc:sldMkLst>
        <pc:spChg chg="mod">
          <ac:chgData name="Kshitij Srivastava" userId="9ca786a045148134" providerId="Windows Live" clId="Web-{1916D744-1E26-4DE2-AEE0-DB0AF778370A}" dt="2021-05-03T02:39:32.375" v="585" actId="20577"/>
          <ac:spMkLst>
            <pc:docMk/>
            <pc:sldMk cId="2564627666" sldId="282"/>
            <ac:spMk id="2" creationId="{FE382F85-84DF-424A-B414-A10F42DE3E96}"/>
          </ac:spMkLst>
        </pc:spChg>
        <pc:spChg chg="del">
          <ac:chgData name="Kshitij Srivastava" userId="9ca786a045148134" providerId="Windows Live" clId="Web-{1916D744-1E26-4DE2-AEE0-DB0AF778370A}" dt="2021-05-03T02:41:10.860" v="599"/>
          <ac:spMkLst>
            <pc:docMk/>
            <pc:sldMk cId="2564627666" sldId="282"/>
            <ac:spMk id="31" creationId="{6789A64D-7D00-44E6-B750-3FB265D7FB65}"/>
          </ac:spMkLst>
        </pc:spChg>
        <pc:spChg chg="del">
          <ac:chgData name="Kshitij Srivastava" userId="9ca786a045148134" providerId="Windows Live" clId="Web-{1916D744-1E26-4DE2-AEE0-DB0AF778370A}" dt="2021-05-03T02:41:13.282" v="601"/>
          <ac:spMkLst>
            <pc:docMk/>
            <pc:sldMk cId="2564627666" sldId="282"/>
            <ac:spMk id="148" creationId="{C2D5CE51-61EE-4105-8738-6E5A33671691}"/>
          </ac:spMkLst>
        </pc:spChg>
        <pc:spChg chg="del">
          <ac:chgData name="Kshitij Srivastava" userId="9ca786a045148134" providerId="Windows Live" clId="Web-{1916D744-1E26-4DE2-AEE0-DB0AF778370A}" dt="2021-05-03T02:41:18.595" v="603"/>
          <ac:spMkLst>
            <pc:docMk/>
            <pc:sldMk cId="2564627666" sldId="282"/>
            <ac:spMk id="157" creationId="{A0002611-4DD9-42C9-8BEB-D71CBFB0ADA9}"/>
          </ac:spMkLst>
        </pc:spChg>
        <pc:spChg chg="del">
          <ac:chgData name="Kshitij Srivastava" userId="9ca786a045148134" providerId="Windows Live" clId="Web-{1916D744-1E26-4DE2-AEE0-DB0AF778370A}" dt="2021-05-03T02:41:06.626" v="597"/>
          <ac:spMkLst>
            <pc:docMk/>
            <pc:sldMk cId="2564627666" sldId="282"/>
            <ac:spMk id="166" creationId="{9C95E8DE-3309-4FEE-91C3-E2EE07CBB886}"/>
          </ac:spMkLst>
        </pc:spChg>
        <pc:spChg chg="del">
          <ac:chgData name="Kshitij Srivastava" userId="9ca786a045148134" providerId="Windows Live" clId="Web-{1916D744-1E26-4DE2-AEE0-DB0AF778370A}" dt="2021-05-03T02:41:24.095" v="605"/>
          <ac:spMkLst>
            <pc:docMk/>
            <pc:sldMk cId="2564627666" sldId="282"/>
            <ac:spMk id="175" creationId="{E015C44F-E38A-4207-B05F-5F7D78A10D73}"/>
          </ac:spMkLst>
        </pc:spChg>
        <pc:cxnChg chg="del">
          <ac:chgData name="Kshitij Srivastava" userId="9ca786a045148134" providerId="Windows Live" clId="Web-{1916D744-1E26-4DE2-AEE0-DB0AF778370A}" dt="2021-05-03T02:41:12.313" v="600"/>
          <ac:cxnSpMkLst>
            <pc:docMk/>
            <pc:sldMk cId="2564627666" sldId="282"/>
            <ac:cxnSpMk id="26" creationId="{18C43B83-8B70-4F71-A600-30B815A8291E}"/>
          </ac:cxnSpMkLst>
        </pc:cxnChg>
        <pc:cxnChg chg="del">
          <ac:chgData name="Kshitij Srivastava" userId="9ca786a045148134" providerId="Windows Live" clId="Web-{1916D744-1E26-4DE2-AEE0-DB0AF778370A}" dt="2021-05-03T02:41:14.157" v="602"/>
          <ac:cxnSpMkLst>
            <pc:docMk/>
            <pc:sldMk cId="2564627666" sldId="282"/>
            <ac:cxnSpMk id="147" creationId="{ECABE80C-1019-4935-AB28-AC2E28657EA4}"/>
          </ac:cxnSpMkLst>
        </pc:cxnChg>
        <pc:cxnChg chg="del">
          <ac:chgData name="Kshitij Srivastava" userId="9ca786a045148134" providerId="Windows Live" clId="Web-{1916D744-1E26-4DE2-AEE0-DB0AF778370A}" dt="2021-05-03T02:41:20.860" v="604"/>
          <ac:cxnSpMkLst>
            <pc:docMk/>
            <pc:sldMk cId="2564627666" sldId="282"/>
            <ac:cxnSpMk id="156" creationId="{65A5B152-F263-41D8-8FAE-53D815434F75}"/>
          </ac:cxnSpMkLst>
        </pc:cxnChg>
        <pc:cxnChg chg="del">
          <ac:chgData name="Kshitij Srivastava" userId="9ca786a045148134" providerId="Windows Live" clId="Web-{1916D744-1E26-4DE2-AEE0-DB0AF778370A}" dt="2021-05-03T02:41:07.985" v="598"/>
          <ac:cxnSpMkLst>
            <pc:docMk/>
            <pc:sldMk cId="2564627666" sldId="282"/>
            <ac:cxnSpMk id="165" creationId="{5B49B449-AB1D-444E-95C8-D9445CC1A08F}"/>
          </ac:cxnSpMkLst>
        </pc:cxnChg>
        <pc:cxnChg chg="del">
          <ac:chgData name="Kshitij Srivastava" userId="9ca786a045148134" providerId="Windows Live" clId="Web-{1916D744-1E26-4DE2-AEE0-DB0AF778370A}" dt="2021-05-03T02:41:25.438" v="606"/>
          <ac:cxnSpMkLst>
            <pc:docMk/>
            <pc:sldMk cId="2564627666" sldId="282"/>
            <ac:cxnSpMk id="174" creationId="{1FEEFD0C-564A-4AE8-9812-98E88B3F5B5D}"/>
          </ac:cxnSpMkLst>
        </pc:cxnChg>
      </pc:sldChg>
      <pc:sldChg chg="addSp delSp modSp add replId">
        <pc:chgData name="Kshitij Srivastava" userId="9ca786a045148134" providerId="Windows Live" clId="Web-{1916D744-1E26-4DE2-AEE0-DB0AF778370A}" dt="2021-05-03T03:17:20.289" v="823"/>
        <pc:sldMkLst>
          <pc:docMk/>
          <pc:sldMk cId="3325325565" sldId="283"/>
        </pc:sldMkLst>
        <pc:spChg chg="add mod">
          <ac:chgData name="Kshitij Srivastava" userId="9ca786a045148134" providerId="Windows Live" clId="Web-{1916D744-1E26-4DE2-AEE0-DB0AF778370A}" dt="2021-05-03T03:17:20.289" v="823"/>
          <ac:spMkLst>
            <pc:docMk/>
            <pc:sldMk cId="3325325565" sldId="283"/>
            <ac:spMk id="3" creationId="{A0B2EF94-662E-4E71-95AB-9472201FA6A6}"/>
          </ac:spMkLst>
        </pc:spChg>
        <pc:spChg chg="del">
          <ac:chgData name="Kshitij Srivastava" userId="9ca786a045148134" providerId="Windows Live" clId="Web-{1916D744-1E26-4DE2-AEE0-DB0AF778370A}" dt="2021-05-03T02:42:04.486" v="613"/>
          <ac:spMkLst>
            <pc:docMk/>
            <pc:sldMk cId="3325325565" sldId="283"/>
            <ac:spMk id="31" creationId="{6789A64D-7D00-44E6-B750-3FB265D7FB65}"/>
          </ac:spMkLst>
        </pc:spChg>
        <pc:spChg chg="add mod">
          <ac:chgData name="Kshitij Srivastava" userId="9ca786a045148134" providerId="Windows Live" clId="Web-{1916D744-1E26-4DE2-AEE0-DB0AF778370A}" dt="2021-05-03T03:17:16.804" v="822"/>
          <ac:spMkLst>
            <pc:docMk/>
            <pc:sldMk cId="3325325565" sldId="283"/>
            <ac:spMk id="66" creationId="{236FA714-B791-4C27-A9C6-A36076EA2133}"/>
          </ac:spMkLst>
        </pc:spChg>
        <pc:spChg chg="add del mod">
          <ac:chgData name="Kshitij Srivastava" userId="9ca786a045148134" providerId="Windows Live" clId="Web-{1916D744-1E26-4DE2-AEE0-DB0AF778370A}" dt="2021-05-03T02:42:37.705" v="618"/>
          <ac:spMkLst>
            <pc:docMk/>
            <pc:sldMk cId="3325325565" sldId="283"/>
            <ac:spMk id="148" creationId="{C2D5CE51-61EE-4105-8738-6E5A33671691}"/>
          </ac:spMkLst>
        </pc:spChg>
        <pc:spChg chg="del">
          <ac:chgData name="Kshitij Srivastava" userId="9ca786a045148134" providerId="Windows Live" clId="Web-{1916D744-1E26-4DE2-AEE0-DB0AF778370A}" dt="2021-05-03T02:42:07.595" v="615"/>
          <ac:spMkLst>
            <pc:docMk/>
            <pc:sldMk cId="3325325565" sldId="283"/>
            <ac:spMk id="157" creationId="{A0002611-4DD9-42C9-8BEB-D71CBFB0ADA9}"/>
          </ac:spMkLst>
        </pc:spChg>
        <pc:spChg chg="mod">
          <ac:chgData name="Kshitij Srivastava" userId="9ca786a045148134" providerId="Windows Live" clId="Web-{1916D744-1E26-4DE2-AEE0-DB0AF778370A}" dt="2021-05-03T02:42:27.267" v="617"/>
          <ac:spMkLst>
            <pc:docMk/>
            <pc:sldMk cId="3325325565" sldId="283"/>
            <ac:spMk id="166" creationId="{9C95E8DE-3309-4FEE-91C3-E2EE07CBB886}"/>
          </ac:spMkLst>
        </pc:spChg>
        <pc:spChg chg="del">
          <ac:chgData name="Kshitij Srivastava" userId="9ca786a045148134" providerId="Windows Live" clId="Web-{1916D744-1E26-4DE2-AEE0-DB0AF778370A}" dt="2021-05-03T02:41:49.548" v="607"/>
          <ac:spMkLst>
            <pc:docMk/>
            <pc:sldMk cId="3325325565" sldId="283"/>
            <ac:spMk id="175" creationId="{E015C44F-E38A-4207-B05F-5F7D78A10D73}"/>
          </ac:spMkLst>
        </pc:spChg>
        <pc:cxnChg chg="del">
          <ac:chgData name="Kshitij Srivastava" userId="9ca786a045148134" providerId="Windows Live" clId="Web-{1916D744-1E26-4DE2-AEE0-DB0AF778370A}" dt="2021-05-03T02:42:05.767" v="614"/>
          <ac:cxnSpMkLst>
            <pc:docMk/>
            <pc:sldMk cId="3325325565" sldId="283"/>
            <ac:cxnSpMk id="26" creationId="{18C43B83-8B70-4F71-A600-30B815A8291E}"/>
          </ac:cxnSpMkLst>
        </pc:cxnChg>
        <pc:cxnChg chg="add del">
          <ac:chgData name="Kshitij Srivastava" userId="9ca786a045148134" providerId="Windows Live" clId="Web-{1916D744-1E26-4DE2-AEE0-DB0AF778370A}" dt="2021-05-03T02:41:56.157" v="611"/>
          <ac:cxnSpMkLst>
            <pc:docMk/>
            <pc:sldMk cId="3325325565" sldId="283"/>
            <ac:cxnSpMk id="147" creationId="{ECABE80C-1019-4935-AB28-AC2E28657EA4}"/>
          </ac:cxnSpMkLst>
        </pc:cxnChg>
        <pc:cxnChg chg="del">
          <ac:chgData name="Kshitij Srivastava" userId="9ca786a045148134" providerId="Windows Live" clId="Web-{1916D744-1E26-4DE2-AEE0-DB0AF778370A}" dt="2021-05-03T02:42:08.861" v="616"/>
          <ac:cxnSpMkLst>
            <pc:docMk/>
            <pc:sldMk cId="3325325565" sldId="283"/>
            <ac:cxnSpMk id="156" creationId="{65A5B152-F263-41D8-8FAE-53D815434F75}"/>
          </ac:cxnSpMkLst>
        </pc:cxnChg>
        <pc:cxnChg chg="del">
          <ac:chgData name="Kshitij Srivastava" userId="9ca786a045148134" providerId="Windows Live" clId="Web-{1916D744-1E26-4DE2-AEE0-DB0AF778370A}" dt="2021-05-03T02:41:50.860" v="608"/>
          <ac:cxnSpMkLst>
            <pc:docMk/>
            <pc:sldMk cId="3325325565" sldId="283"/>
            <ac:cxnSpMk id="174" creationId="{1FEEFD0C-564A-4AE8-9812-98E88B3F5B5D}"/>
          </ac:cxnSpMkLst>
        </pc:cxnChg>
      </pc:sldChg>
      <pc:sldChg chg="addSp modSp add replId">
        <pc:chgData name="Kshitij Srivastava" userId="9ca786a045148134" providerId="Windows Live" clId="Web-{1916D744-1E26-4DE2-AEE0-DB0AF778370A}" dt="2021-05-03T02:55:39.432" v="687"/>
        <pc:sldMkLst>
          <pc:docMk/>
          <pc:sldMk cId="2595225425" sldId="284"/>
        </pc:sldMkLst>
        <pc:spChg chg="add mod">
          <ac:chgData name="Kshitij Srivastava" userId="9ca786a045148134" providerId="Windows Live" clId="Web-{1916D744-1E26-4DE2-AEE0-DB0AF778370A}" dt="2021-05-03T02:55:39.432" v="687"/>
          <ac:spMkLst>
            <pc:docMk/>
            <pc:sldMk cId="2595225425" sldId="284"/>
            <ac:spMk id="3" creationId="{140938D6-EF7A-4004-807A-619B73FD4EE9}"/>
          </ac:spMkLst>
        </pc:spChg>
        <pc:spChg chg="add mod">
          <ac:chgData name="Kshitij Srivastava" userId="9ca786a045148134" providerId="Windows Live" clId="Web-{1916D744-1E26-4DE2-AEE0-DB0AF778370A}" dt="2021-05-03T02:49:04.896" v="624"/>
          <ac:spMkLst>
            <pc:docMk/>
            <pc:sldMk cId="2595225425" sldId="284"/>
            <ac:spMk id="56" creationId="{4BB70FE6-E33B-4A6F-989D-F2DC10B2FAD9}"/>
          </ac:spMkLst>
        </pc:spChg>
        <pc:spChg chg="mod">
          <ac:chgData name="Kshitij Srivastava" userId="9ca786a045148134" providerId="Windows Live" clId="Web-{1916D744-1E26-4DE2-AEE0-DB0AF778370A}" dt="2021-05-03T02:55:33.681" v="686" actId="1076"/>
          <ac:spMkLst>
            <pc:docMk/>
            <pc:sldMk cId="2595225425" sldId="284"/>
            <ac:spMk id="178" creationId="{B80BBB98-234D-4D08-859D-C88EBDEA5216}"/>
          </ac:spMkLst>
        </pc:spChg>
        <pc:cxnChg chg="add mod">
          <ac:chgData name="Kshitij Srivastava" userId="9ca786a045148134" providerId="Windows Live" clId="Web-{1916D744-1E26-4DE2-AEE0-DB0AF778370A}" dt="2021-05-03T02:48:57.427" v="622" actId="1076"/>
          <ac:cxnSpMkLst>
            <pc:docMk/>
            <pc:sldMk cId="2595225425" sldId="284"/>
            <ac:cxnSpMk id="55" creationId="{21BF36D7-F3A5-41D2-9F19-3B8E99B39F16}"/>
          </ac:cxnSpMkLst>
        </pc:cxnChg>
      </pc:sldChg>
      <pc:sldChg chg="addSp delSp modSp add replId">
        <pc:chgData name="Kshitij Srivastava" userId="9ca786a045148134" providerId="Windows Live" clId="Web-{1916D744-1E26-4DE2-AEE0-DB0AF778370A}" dt="2021-05-03T03:23:22.105" v="851"/>
        <pc:sldMkLst>
          <pc:docMk/>
          <pc:sldMk cId="787618362" sldId="285"/>
        </pc:sldMkLst>
        <pc:spChg chg="mod">
          <ac:chgData name="Kshitij Srivastava" userId="9ca786a045148134" providerId="Windows Live" clId="Web-{1916D744-1E26-4DE2-AEE0-DB0AF778370A}" dt="2021-05-03T02:50:42.382" v="640"/>
          <ac:spMkLst>
            <pc:docMk/>
            <pc:sldMk cId="787618362" sldId="285"/>
            <ac:spMk id="3" creationId="{140938D6-EF7A-4004-807A-619B73FD4EE9}"/>
          </ac:spMkLst>
        </pc:spChg>
        <pc:spChg chg="add mod">
          <ac:chgData name="Kshitij Srivastava" userId="9ca786a045148134" providerId="Windows Live" clId="Web-{1916D744-1E26-4DE2-AEE0-DB0AF778370A}" dt="2021-05-03T03:23:22.074" v="849"/>
          <ac:spMkLst>
            <pc:docMk/>
            <pc:sldMk cId="787618362" sldId="285"/>
            <ac:spMk id="5" creationId="{907E36A6-8A8F-40DF-BFA9-CC202EBA1FE4}"/>
          </ac:spMkLst>
        </pc:spChg>
        <pc:spChg chg="add del">
          <ac:chgData name="Kshitij Srivastava" userId="9ca786a045148134" providerId="Windows Live" clId="Web-{1916D744-1E26-4DE2-AEE0-DB0AF778370A}" dt="2021-05-03T03:21:27.541" v="830"/>
          <ac:spMkLst>
            <pc:docMk/>
            <pc:sldMk cId="787618362" sldId="285"/>
            <ac:spMk id="7" creationId="{443891E9-17FC-44E1-878D-286B3AF5AAC4}"/>
          </ac:spMkLst>
        </pc:spChg>
        <pc:spChg chg="add del">
          <ac:chgData name="Kshitij Srivastava" userId="9ca786a045148134" providerId="Windows Live" clId="Web-{1916D744-1E26-4DE2-AEE0-DB0AF778370A}" dt="2021-05-03T03:21:41.448" v="832"/>
          <ac:spMkLst>
            <pc:docMk/>
            <pc:sldMk cId="787618362" sldId="285"/>
            <ac:spMk id="9" creationId="{B6DE8857-B96C-40E3-AE21-4CDB1F13D4D5}"/>
          </ac:spMkLst>
        </pc:spChg>
        <pc:spChg chg="add mod">
          <ac:chgData name="Kshitij Srivastava" userId="9ca786a045148134" providerId="Windows Live" clId="Web-{1916D744-1E26-4DE2-AEE0-DB0AF778370A}" dt="2021-05-03T03:23:22.089" v="850"/>
          <ac:spMkLst>
            <pc:docMk/>
            <pc:sldMk cId="787618362" sldId="285"/>
            <ac:spMk id="63" creationId="{000BFBD4-DECD-4E32-9827-2B9706792BBA}"/>
          </ac:spMkLst>
        </pc:spChg>
        <pc:spChg chg="add mod">
          <ac:chgData name="Kshitij Srivastava" userId="9ca786a045148134" providerId="Windows Live" clId="Web-{1916D744-1E26-4DE2-AEE0-DB0AF778370A}" dt="2021-05-03T03:23:22.105" v="851"/>
          <ac:spMkLst>
            <pc:docMk/>
            <pc:sldMk cId="787618362" sldId="285"/>
            <ac:spMk id="64" creationId="{3A8AC16A-AA61-456F-9ED5-23F72CC30A1B}"/>
          </ac:spMkLst>
        </pc:spChg>
        <pc:cxnChg chg="mod">
          <ac:chgData name="Kshitij Srivastava" userId="9ca786a045148134" providerId="Windows Live" clId="Web-{1916D744-1E26-4DE2-AEE0-DB0AF778370A}" dt="2021-05-03T02:50:12.194" v="634"/>
          <ac:cxnSpMkLst>
            <pc:docMk/>
            <pc:sldMk cId="787618362" sldId="285"/>
            <ac:cxnSpMk id="12" creationId="{92E759A6-9E7C-4C02-AD95-41489A86DBAE}"/>
          </ac:cxnSpMkLst>
        </pc:cxnChg>
        <pc:cxnChg chg="mod">
          <ac:chgData name="Kshitij Srivastava" userId="9ca786a045148134" providerId="Windows Live" clId="Web-{1916D744-1E26-4DE2-AEE0-DB0AF778370A}" dt="2021-05-03T02:50:12.209" v="635"/>
          <ac:cxnSpMkLst>
            <pc:docMk/>
            <pc:sldMk cId="787618362" sldId="285"/>
            <ac:cxnSpMk id="13" creationId="{EE2B2617-FB71-47EF-911E-C7C1DBF332FF}"/>
          </ac:cxnSpMkLst>
        </pc:cxnChg>
        <pc:cxnChg chg="mod">
          <ac:chgData name="Kshitij Srivastava" userId="9ca786a045148134" providerId="Windows Live" clId="Web-{1916D744-1E26-4DE2-AEE0-DB0AF778370A}" dt="2021-05-03T02:50:12.225" v="636"/>
          <ac:cxnSpMkLst>
            <pc:docMk/>
            <pc:sldMk cId="787618362" sldId="285"/>
            <ac:cxnSpMk id="14" creationId="{F613911B-CF07-4A79-8ECB-BC61703DB342}"/>
          </ac:cxnSpMkLst>
        </pc:cxnChg>
      </pc:sldChg>
      <pc:sldChg chg="addSp modSp add replId">
        <pc:chgData name="Kshitij Srivastava" userId="9ca786a045148134" providerId="Windows Live" clId="Web-{1916D744-1E26-4DE2-AEE0-DB0AF778370A}" dt="2021-05-03T03:23:33.918" v="857"/>
        <pc:sldMkLst>
          <pc:docMk/>
          <pc:sldMk cId="4040344393" sldId="286"/>
        </pc:sldMkLst>
        <pc:spChg chg="add mod">
          <ac:chgData name="Kshitij Srivastava" userId="9ca786a045148134" providerId="Windows Live" clId="Web-{1916D744-1E26-4DE2-AEE0-DB0AF778370A}" dt="2021-05-03T03:23:33.887" v="855"/>
          <ac:spMkLst>
            <pc:docMk/>
            <pc:sldMk cId="4040344393" sldId="286"/>
            <ac:spMk id="5" creationId="{15E72F48-076F-4AB0-874E-D7D9B118BB89}"/>
          </ac:spMkLst>
        </pc:spChg>
        <pc:spChg chg="add mod">
          <ac:chgData name="Kshitij Srivastava" userId="9ca786a045148134" providerId="Windows Live" clId="Web-{1916D744-1E26-4DE2-AEE0-DB0AF778370A}" dt="2021-05-03T03:23:33.902" v="856"/>
          <ac:spMkLst>
            <pc:docMk/>
            <pc:sldMk cId="4040344393" sldId="286"/>
            <ac:spMk id="7" creationId="{7D04A8FC-ACE2-4E51-A6E7-9E8305891D70}"/>
          </ac:spMkLst>
        </pc:spChg>
        <pc:spChg chg="add mod">
          <ac:chgData name="Kshitij Srivastava" userId="9ca786a045148134" providerId="Windows Live" clId="Web-{1916D744-1E26-4DE2-AEE0-DB0AF778370A}" dt="2021-05-03T03:23:33.918" v="857"/>
          <ac:spMkLst>
            <pc:docMk/>
            <pc:sldMk cId="4040344393" sldId="286"/>
            <ac:spMk id="9" creationId="{A0B81E20-D1F1-4873-9AEA-BF69175A4DDF}"/>
          </ac:spMkLst>
        </pc:spChg>
        <pc:spChg chg="add mod">
          <ac:chgData name="Kshitij Srivastava" userId="9ca786a045148134" providerId="Windows Live" clId="Web-{1916D744-1E26-4DE2-AEE0-DB0AF778370A}" dt="2021-05-03T02:51:13.335" v="645" actId="1076"/>
          <ac:spMkLst>
            <pc:docMk/>
            <pc:sldMk cId="4040344393" sldId="286"/>
            <ac:spMk id="59" creationId="{D44C607C-FB74-4A09-8399-1AF250ED035F}"/>
          </ac:spMkLst>
        </pc:spChg>
        <pc:spChg chg="add mod">
          <ac:chgData name="Kshitij Srivastava" userId="9ca786a045148134" providerId="Windows Live" clId="Web-{1916D744-1E26-4DE2-AEE0-DB0AF778370A}" dt="2021-05-03T02:51:27.835" v="649" actId="1076"/>
          <ac:spMkLst>
            <pc:docMk/>
            <pc:sldMk cId="4040344393" sldId="286"/>
            <ac:spMk id="61" creationId="{BB3AB29A-B387-4B7E-9B5E-E312DF146CA6}"/>
          </ac:spMkLst>
        </pc:spChg>
        <pc:spChg chg="add mod">
          <ac:chgData name="Kshitij Srivastava" userId="9ca786a045148134" providerId="Windows Live" clId="Web-{1916D744-1E26-4DE2-AEE0-DB0AF778370A}" dt="2021-05-03T02:51:40.898" v="651" actId="1076"/>
          <ac:spMkLst>
            <pc:docMk/>
            <pc:sldMk cId="4040344393" sldId="286"/>
            <ac:spMk id="62" creationId="{DC7974FB-A031-433E-B1C0-7F34F6918FE0}"/>
          </ac:spMkLst>
        </pc:spChg>
        <pc:spChg chg="add mod">
          <ac:chgData name="Kshitij Srivastava" userId="9ca786a045148134" providerId="Windows Live" clId="Web-{1916D744-1E26-4DE2-AEE0-DB0AF778370A}" dt="2021-05-03T02:51:50.632" v="653" actId="1076"/>
          <ac:spMkLst>
            <pc:docMk/>
            <pc:sldMk cId="4040344393" sldId="286"/>
            <ac:spMk id="63" creationId="{38A88013-9C0C-4BAA-8F8F-80F2C8858DB9}"/>
          </ac:spMkLst>
        </pc:spChg>
        <pc:spChg chg="add mod">
          <ac:chgData name="Kshitij Srivastava" userId="9ca786a045148134" providerId="Windows Live" clId="Web-{1916D744-1E26-4DE2-AEE0-DB0AF778370A}" dt="2021-05-03T02:53:19.524" v="663" actId="1076"/>
          <ac:spMkLst>
            <pc:docMk/>
            <pc:sldMk cId="4040344393" sldId="286"/>
            <ac:spMk id="65" creationId="{DD744CBB-26D4-49E1-9046-0022B2F606F0}"/>
          </ac:spMkLst>
        </pc:spChg>
        <pc:spChg chg="add mod">
          <ac:chgData name="Kshitij Srivastava" userId="9ca786a045148134" providerId="Windows Live" clId="Web-{1916D744-1E26-4DE2-AEE0-DB0AF778370A}" dt="2021-05-03T02:53:19.524" v="664" actId="1076"/>
          <ac:spMkLst>
            <pc:docMk/>
            <pc:sldMk cId="4040344393" sldId="286"/>
            <ac:spMk id="66" creationId="{FEAFDCED-3D1D-42CF-9A9E-C8A72F552362}"/>
          </ac:spMkLst>
        </pc:spChg>
        <pc:cxnChg chg="add mod">
          <ac:chgData name="Kshitij Srivastava" userId="9ca786a045148134" providerId="Windows Live" clId="Web-{1916D744-1E26-4DE2-AEE0-DB0AF778370A}" dt="2021-05-03T02:51:13.319" v="644" actId="1076"/>
          <ac:cxnSpMkLst>
            <pc:docMk/>
            <pc:sldMk cId="4040344393" sldId="286"/>
            <ac:cxnSpMk id="58" creationId="{0A1EB55E-0493-4750-B6B3-249CFC0F6C5A}"/>
          </ac:cxnSpMkLst>
        </pc:cxnChg>
        <pc:cxnChg chg="add mod">
          <ac:chgData name="Kshitij Srivastava" userId="9ca786a045148134" providerId="Windows Live" clId="Web-{1916D744-1E26-4DE2-AEE0-DB0AF778370A}" dt="2021-05-03T02:51:27.835" v="648" actId="1076"/>
          <ac:cxnSpMkLst>
            <pc:docMk/>
            <pc:sldMk cId="4040344393" sldId="286"/>
            <ac:cxnSpMk id="60" creationId="{C06DB8C3-66F1-47A1-AFAF-C700566B327C}"/>
          </ac:cxnSpMkLst>
        </pc:cxnChg>
        <pc:cxnChg chg="add mod">
          <ac:chgData name="Kshitij Srivastava" userId="9ca786a045148134" providerId="Windows Live" clId="Web-{1916D744-1E26-4DE2-AEE0-DB0AF778370A}" dt="2021-05-03T02:53:19.508" v="662" actId="1076"/>
          <ac:cxnSpMkLst>
            <pc:docMk/>
            <pc:sldMk cId="4040344393" sldId="286"/>
            <ac:cxnSpMk id="64" creationId="{9595C298-F4E0-45E0-8D06-F5DB8D56DBDB}"/>
          </ac:cxnSpMkLst>
        </pc:cxnChg>
      </pc:sldChg>
      <pc:sldChg chg="addSp modSp add replId">
        <pc:chgData name="Kshitij Srivastava" userId="9ca786a045148134" providerId="Windows Live" clId="Web-{1916D744-1E26-4DE2-AEE0-DB0AF778370A}" dt="2021-05-03T03:25:05.497" v="874" actId="688"/>
        <pc:sldMkLst>
          <pc:docMk/>
          <pc:sldMk cId="138067365" sldId="287"/>
        </pc:sldMkLst>
        <pc:spChg chg="add">
          <ac:chgData name="Kshitij Srivastava" userId="9ca786a045148134" providerId="Windows Live" clId="Web-{1916D744-1E26-4DE2-AEE0-DB0AF778370A}" dt="2021-05-03T03:23:47.574" v="858"/>
          <ac:spMkLst>
            <pc:docMk/>
            <pc:sldMk cId="138067365" sldId="287"/>
            <ac:spMk id="5" creationId="{22944883-7419-49CA-9737-0DEF3D2E38EE}"/>
          </ac:spMkLst>
        </pc:spChg>
        <pc:spChg chg="add">
          <ac:chgData name="Kshitij Srivastava" userId="9ca786a045148134" providerId="Windows Live" clId="Web-{1916D744-1E26-4DE2-AEE0-DB0AF778370A}" dt="2021-05-03T03:23:47.590" v="859"/>
          <ac:spMkLst>
            <pc:docMk/>
            <pc:sldMk cId="138067365" sldId="287"/>
            <ac:spMk id="7" creationId="{5EF888E2-F169-4333-9A59-E565268641CB}"/>
          </ac:spMkLst>
        </pc:spChg>
        <pc:spChg chg="add">
          <ac:chgData name="Kshitij Srivastava" userId="9ca786a045148134" providerId="Windows Live" clId="Web-{1916D744-1E26-4DE2-AEE0-DB0AF778370A}" dt="2021-05-03T03:23:47.605" v="860"/>
          <ac:spMkLst>
            <pc:docMk/>
            <pc:sldMk cId="138067365" sldId="287"/>
            <ac:spMk id="9" creationId="{D87149ED-B3CB-4B0B-A1E6-4EBA3D1F37E8}"/>
          </ac:spMkLst>
        </pc:spChg>
        <pc:spChg chg="add mod">
          <ac:chgData name="Kshitij Srivastava" userId="9ca786a045148134" providerId="Windows Live" clId="Web-{1916D744-1E26-4DE2-AEE0-DB0AF778370A}" dt="2021-05-03T02:53:46.540" v="669" actId="1076"/>
          <ac:spMkLst>
            <pc:docMk/>
            <pc:sldMk cId="138067365" sldId="287"/>
            <ac:spMk id="65" creationId="{5426969C-AAF3-4BDF-9EA4-E3808CC21A78}"/>
          </ac:spMkLst>
        </pc:spChg>
        <pc:spChg chg="add mod">
          <ac:chgData name="Kshitij Srivastava" userId="9ca786a045148134" providerId="Windows Live" clId="Web-{1916D744-1E26-4DE2-AEE0-DB0AF778370A}" dt="2021-05-03T02:53:46.555" v="670" actId="1076"/>
          <ac:spMkLst>
            <pc:docMk/>
            <pc:sldMk cId="138067365" sldId="287"/>
            <ac:spMk id="66" creationId="{D4D9795B-2468-4A07-BF0E-465BEBD9E69B}"/>
          </ac:spMkLst>
        </pc:spChg>
        <pc:spChg chg="add mod">
          <ac:chgData name="Kshitij Srivastava" userId="9ca786a045148134" providerId="Windows Live" clId="Web-{1916D744-1E26-4DE2-AEE0-DB0AF778370A}" dt="2021-05-03T03:24:25.106" v="862" actId="1076"/>
          <ac:spMkLst>
            <pc:docMk/>
            <pc:sldMk cId="138067365" sldId="287"/>
            <ac:spMk id="73" creationId="{ED59CEEE-72C4-4BBA-95D1-6623458B9818}"/>
          </ac:spMkLst>
        </pc:spChg>
        <pc:spChg chg="add mod">
          <ac:chgData name="Kshitij Srivastava" userId="9ca786a045148134" providerId="Windows Live" clId="Web-{1916D744-1E26-4DE2-AEE0-DB0AF778370A}" dt="2021-05-03T03:24:54.325" v="871" actId="688"/>
          <ac:spMkLst>
            <pc:docMk/>
            <pc:sldMk cId="138067365" sldId="287"/>
            <ac:spMk id="74" creationId="{2BC29176-A386-43CC-BC9A-9F6BEA6A79DD}"/>
          </ac:spMkLst>
        </pc:spChg>
        <pc:spChg chg="add mod">
          <ac:chgData name="Kshitij Srivastava" userId="9ca786a045148134" providerId="Windows Live" clId="Web-{1916D744-1E26-4DE2-AEE0-DB0AF778370A}" dt="2021-05-03T03:25:05.497" v="874" actId="688"/>
          <ac:spMkLst>
            <pc:docMk/>
            <pc:sldMk cId="138067365" sldId="287"/>
            <ac:spMk id="75" creationId="{54F1BDF0-A57A-4DB7-AE4B-758FDC2CAC5E}"/>
          </ac:spMkLst>
        </pc:spChg>
        <pc:cxnChg chg="mod">
          <ac:chgData name="Kshitij Srivastava" userId="9ca786a045148134" providerId="Windows Live" clId="Web-{1916D744-1E26-4DE2-AEE0-DB0AF778370A}" dt="2021-05-03T02:52:40.086" v="655"/>
          <ac:cxnSpMkLst>
            <pc:docMk/>
            <pc:sldMk cId="138067365" sldId="287"/>
            <ac:cxnSpMk id="15" creationId="{71AE1DDF-60EE-4B1E-9645-36F8C4A183D0}"/>
          </ac:cxnSpMkLst>
        </pc:cxnChg>
        <pc:cxnChg chg="mod">
          <ac:chgData name="Kshitij Srivastava" userId="9ca786a045148134" providerId="Windows Live" clId="Web-{1916D744-1E26-4DE2-AEE0-DB0AF778370A}" dt="2021-05-03T02:53:52.134" v="671"/>
          <ac:cxnSpMkLst>
            <pc:docMk/>
            <pc:sldMk cId="138067365" sldId="287"/>
            <ac:cxnSpMk id="16" creationId="{0823AE93-0AB3-40C3-A50B-14136CB34E3D}"/>
          </ac:cxnSpMkLst>
        </pc:cxnChg>
        <pc:cxnChg chg="mod">
          <ac:chgData name="Kshitij Srivastava" userId="9ca786a045148134" providerId="Windows Live" clId="Web-{1916D744-1E26-4DE2-AEE0-DB0AF778370A}" dt="2021-05-03T02:52:40.102" v="656"/>
          <ac:cxnSpMkLst>
            <pc:docMk/>
            <pc:sldMk cId="138067365" sldId="287"/>
            <ac:cxnSpMk id="17" creationId="{66421493-E9FE-4304-ABEE-CAB613C29DCB}"/>
          </ac:cxnSpMkLst>
        </pc:cxnChg>
        <pc:cxnChg chg="mod">
          <ac:chgData name="Kshitij Srivastava" userId="9ca786a045148134" providerId="Windows Live" clId="Web-{1916D744-1E26-4DE2-AEE0-DB0AF778370A}" dt="2021-05-03T02:52:40.117" v="657"/>
          <ac:cxnSpMkLst>
            <pc:docMk/>
            <pc:sldMk cId="138067365" sldId="287"/>
            <ac:cxnSpMk id="18" creationId="{68DC2604-AA5B-4714-B565-2494ADC573D0}"/>
          </ac:cxnSpMkLst>
        </pc:cxnChg>
        <pc:cxnChg chg="add mod">
          <ac:chgData name="Kshitij Srivastava" userId="9ca786a045148134" providerId="Windows Live" clId="Web-{1916D744-1E26-4DE2-AEE0-DB0AF778370A}" dt="2021-05-03T02:53:46.524" v="668" actId="1076"/>
          <ac:cxnSpMkLst>
            <pc:docMk/>
            <pc:sldMk cId="138067365" sldId="287"/>
            <ac:cxnSpMk id="64" creationId="{1C822FAC-B337-48B1-B784-C1147C12F32B}"/>
          </ac:cxnSpMkLst>
        </pc:cxnChg>
      </pc:sldChg>
      <pc:sldChg chg="addSp delSp modSp add replId">
        <pc:chgData name="Kshitij Srivastava" userId="9ca786a045148134" providerId="Windows Live" clId="Web-{1916D744-1E26-4DE2-AEE0-DB0AF778370A}" dt="2021-05-03T03:26:13.451" v="887"/>
        <pc:sldMkLst>
          <pc:docMk/>
          <pc:sldMk cId="4076269760" sldId="288"/>
        </pc:sldMkLst>
        <pc:spChg chg="add">
          <ac:chgData name="Kshitij Srivastava" userId="9ca786a045148134" providerId="Windows Live" clId="Web-{1916D744-1E26-4DE2-AEE0-DB0AF778370A}" dt="2021-05-03T03:25:32.997" v="875"/>
          <ac:spMkLst>
            <pc:docMk/>
            <pc:sldMk cId="4076269760" sldId="288"/>
            <ac:spMk id="5" creationId="{2C70F56B-E28F-4778-8057-3D86ED004572}"/>
          </ac:spMkLst>
        </pc:spChg>
        <pc:spChg chg="add del">
          <ac:chgData name="Kshitij Srivastava" userId="9ca786a045148134" providerId="Windows Live" clId="Web-{1916D744-1E26-4DE2-AEE0-DB0AF778370A}" dt="2021-05-03T03:25:38.294" v="877"/>
          <ac:spMkLst>
            <pc:docMk/>
            <pc:sldMk cId="4076269760" sldId="288"/>
            <ac:spMk id="7" creationId="{B61F175B-3437-4EA4-8094-6315B6AAF2A8}"/>
          </ac:spMkLst>
        </pc:spChg>
        <pc:spChg chg="add">
          <ac:chgData name="Kshitij Srivastava" userId="9ca786a045148134" providerId="Windows Live" clId="Web-{1916D744-1E26-4DE2-AEE0-DB0AF778370A}" dt="2021-05-03T03:25:54.997" v="878"/>
          <ac:spMkLst>
            <pc:docMk/>
            <pc:sldMk cId="4076269760" sldId="288"/>
            <ac:spMk id="9" creationId="{B1F10CA6-8C45-4B6D-B98D-DFE320B44975}"/>
          </ac:spMkLst>
        </pc:spChg>
        <pc:spChg chg="add">
          <ac:chgData name="Kshitij Srivastava" userId="9ca786a045148134" providerId="Windows Live" clId="Web-{1916D744-1E26-4DE2-AEE0-DB0AF778370A}" dt="2021-05-03T03:25:55.013" v="879"/>
          <ac:spMkLst>
            <pc:docMk/>
            <pc:sldMk cId="4076269760" sldId="288"/>
            <ac:spMk id="26" creationId="{B5FE5C0F-0A1D-4636-AD53-EE296214EF60}"/>
          </ac:spMkLst>
        </pc:spChg>
        <pc:spChg chg="add">
          <ac:chgData name="Kshitij Srivastava" userId="9ca786a045148134" providerId="Windows Live" clId="Web-{1916D744-1E26-4DE2-AEE0-DB0AF778370A}" dt="2021-05-03T03:25:55.029" v="880"/>
          <ac:spMkLst>
            <pc:docMk/>
            <pc:sldMk cId="4076269760" sldId="288"/>
            <ac:spMk id="27" creationId="{6E1C399D-5739-4598-BC62-A852EAEF6B9E}"/>
          </ac:spMkLst>
        </pc:spChg>
        <pc:spChg chg="add del mod">
          <ac:chgData name="Kshitij Srivastava" userId="9ca786a045148134" providerId="Windows Live" clId="Web-{1916D744-1E26-4DE2-AEE0-DB0AF778370A}" dt="2021-05-03T03:26:07.810" v="886"/>
          <ac:spMkLst>
            <pc:docMk/>
            <pc:sldMk cId="4076269760" sldId="288"/>
            <ac:spMk id="28" creationId="{E548D9AF-A920-4D5E-B105-A666E39A4F44}"/>
          </ac:spMkLst>
        </pc:spChg>
        <pc:spChg chg="add">
          <ac:chgData name="Kshitij Srivastava" userId="9ca786a045148134" providerId="Windows Live" clId="Web-{1916D744-1E26-4DE2-AEE0-DB0AF778370A}" dt="2021-05-03T03:25:55.060" v="882"/>
          <ac:spMkLst>
            <pc:docMk/>
            <pc:sldMk cId="4076269760" sldId="288"/>
            <ac:spMk id="29" creationId="{9704001D-E441-44D8-9759-13733FC3D799}"/>
          </ac:spMkLst>
        </pc:spChg>
        <pc:spChg chg="add">
          <ac:chgData name="Kshitij Srivastava" userId="9ca786a045148134" providerId="Windows Live" clId="Web-{1916D744-1E26-4DE2-AEE0-DB0AF778370A}" dt="2021-05-03T03:26:13.451" v="887"/>
          <ac:spMkLst>
            <pc:docMk/>
            <pc:sldMk cId="4076269760" sldId="288"/>
            <ac:spMk id="30" creationId="{5DC076F3-ACFD-4F61-88CB-5623B93B7308}"/>
          </ac:spMkLst>
        </pc:spChg>
        <pc:spChg chg="add mod">
          <ac:chgData name="Kshitij Srivastava" userId="9ca786a045148134" providerId="Windows Live" clId="Web-{1916D744-1E26-4DE2-AEE0-DB0AF778370A}" dt="2021-05-03T02:54:18.462" v="676" actId="1076"/>
          <ac:spMkLst>
            <pc:docMk/>
            <pc:sldMk cId="4076269760" sldId="288"/>
            <ac:spMk id="65" creationId="{A2E12DF4-D468-47BE-B2D0-D3FD933136E1}"/>
          </ac:spMkLst>
        </pc:spChg>
        <pc:spChg chg="add mod">
          <ac:chgData name="Kshitij Srivastava" userId="9ca786a045148134" providerId="Windows Live" clId="Web-{1916D744-1E26-4DE2-AEE0-DB0AF778370A}" dt="2021-05-03T02:54:18.478" v="677" actId="1076"/>
          <ac:spMkLst>
            <pc:docMk/>
            <pc:sldMk cId="4076269760" sldId="288"/>
            <ac:spMk id="66" creationId="{A1E05A66-60FA-47C0-8791-FF243D16A9F0}"/>
          </ac:spMkLst>
        </pc:spChg>
        <pc:spChg chg="add mod">
          <ac:chgData name="Kshitij Srivastava" userId="9ca786a045148134" providerId="Windows Live" clId="Web-{1916D744-1E26-4DE2-AEE0-DB0AF778370A}" dt="2021-05-03T02:54:30.853" v="682" actId="1076"/>
          <ac:spMkLst>
            <pc:docMk/>
            <pc:sldMk cId="4076269760" sldId="288"/>
            <ac:spMk id="68" creationId="{7C7396B6-8DE0-4B25-9DF4-FEF43EE4731E}"/>
          </ac:spMkLst>
        </pc:spChg>
        <pc:spChg chg="add mod">
          <ac:chgData name="Kshitij Srivastava" userId="9ca786a045148134" providerId="Windows Live" clId="Web-{1916D744-1E26-4DE2-AEE0-DB0AF778370A}" dt="2021-05-03T02:54:30.868" v="683" actId="1076"/>
          <ac:spMkLst>
            <pc:docMk/>
            <pc:sldMk cId="4076269760" sldId="288"/>
            <ac:spMk id="69" creationId="{07170704-2591-4FD7-9A23-D7EEE2936821}"/>
          </ac:spMkLst>
        </pc:spChg>
        <pc:cxnChg chg="mod">
          <ac:chgData name="Kshitij Srivastava" userId="9ca786a045148134" providerId="Windows Live" clId="Web-{1916D744-1E26-4DE2-AEE0-DB0AF778370A}" dt="2021-05-03T02:54:36.368" v="684"/>
          <ac:cxnSpMkLst>
            <pc:docMk/>
            <pc:sldMk cId="4076269760" sldId="288"/>
            <ac:cxnSpMk id="16" creationId="{0823AE93-0AB3-40C3-A50B-14136CB34E3D}"/>
          </ac:cxnSpMkLst>
        </pc:cxnChg>
        <pc:cxnChg chg="add mod">
          <ac:chgData name="Kshitij Srivastava" userId="9ca786a045148134" providerId="Windows Live" clId="Web-{1916D744-1E26-4DE2-AEE0-DB0AF778370A}" dt="2021-05-03T02:54:18.446" v="675" actId="1076"/>
          <ac:cxnSpMkLst>
            <pc:docMk/>
            <pc:sldMk cId="4076269760" sldId="288"/>
            <ac:cxnSpMk id="64" creationId="{CF085CBC-7460-4C94-B0F9-DD9620CCD92E}"/>
          </ac:cxnSpMkLst>
        </pc:cxnChg>
        <pc:cxnChg chg="add mod">
          <ac:chgData name="Kshitij Srivastava" userId="9ca786a045148134" providerId="Windows Live" clId="Web-{1916D744-1E26-4DE2-AEE0-DB0AF778370A}" dt="2021-05-03T02:54:30.837" v="681" actId="1076"/>
          <ac:cxnSpMkLst>
            <pc:docMk/>
            <pc:sldMk cId="4076269760" sldId="288"/>
            <ac:cxnSpMk id="67" creationId="{835C0E84-16F3-4BA2-9AF6-DBD8BBE10027}"/>
          </ac:cxnSpMkLst>
        </pc:cxnChg>
      </pc:sldChg>
      <pc:sldChg chg="addSp delSp modSp new">
        <pc:chgData name="Kshitij Srivastava" userId="9ca786a045148134" providerId="Windows Live" clId="Web-{1916D744-1E26-4DE2-AEE0-DB0AF778370A}" dt="2021-05-03T03:12:15.504" v="773" actId="1076"/>
        <pc:sldMkLst>
          <pc:docMk/>
          <pc:sldMk cId="1810078315" sldId="289"/>
        </pc:sldMkLst>
        <pc:spChg chg="mod">
          <ac:chgData name="Kshitij Srivastava" userId="9ca786a045148134" providerId="Windows Live" clId="Web-{1916D744-1E26-4DE2-AEE0-DB0AF778370A}" dt="2021-05-03T03:05:45.672" v="740" actId="20577"/>
          <ac:spMkLst>
            <pc:docMk/>
            <pc:sldMk cId="1810078315" sldId="289"/>
            <ac:spMk id="2" creationId="{0760CA74-E2EB-4214-A5AD-C3B56259A15F}"/>
          </ac:spMkLst>
        </pc:spChg>
        <pc:spChg chg="del">
          <ac:chgData name="Kshitij Srivastava" userId="9ca786a045148134" providerId="Windows Live" clId="Web-{1916D744-1E26-4DE2-AEE0-DB0AF778370A}" dt="2021-05-03T03:05:09.828" v="725"/>
          <ac:spMkLst>
            <pc:docMk/>
            <pc:sldMk cId="1810078315" sldId="289"/>
            <ac:spMk id="3" creationId="{8A0DB92D-4257-487B-840B-097336C83137}"/>
          </ac:spMkLst>
        </pc:spChg>
        <pc:spChg chg="add del mod">
          <ac:chgData name="Kshitij Srivastava" userId="9ca786a045148134" providerId="Windows Live" clId="Web-{1916D744-1E26-4DE2-AEE0-DB0AF778370A}" dt="2021-05-03T03:07:09.970" v="755"/>
          <ac:spMkLst>
            <pc:docMk/>
            <pc:sldMk cId="1810078315" sldId="289"/>
            <ac:spMk id="7" creationId="{F68DD58D-D41D-409C-98BC-B77D8BEE0FA9}"/>
          </ac:spMkLst>
        </pc:spChg>
        <pc:spChg chg="add mod">
          <ac:chgData name="Kshitij Srivastava" userId="9ca786a045148134" providerId="Windows Live" clId="Web-{1916D744-1E26-4DE2-AEE0-DB0AF778370A}" dt="2021-05-03T03:09:20.002" v="771"/>
          <ac:spMkLst>
            <pc:docMk/>
            <pc:sldMk cId="1810078315" sldId="289"/>
            <ac:spMk id="8" creationId="{59373B34-D9B3-4359-8375-99A77EF126EB}"/>
          </ac:spMkLst>
        </pc:spChg>
        <pc:picChg chg="add mod ord">
          <ac:chgData name="Kshitij Srivastava" userId="9ca786a045148134" providerId="Windows Live" clId="Web-{1916D744-1E26-4DE2-AEE0-DB0AF778370A}" dt="2021-05-03T03:06:41.782" v="752" actId="1076"/>
          <ac:picMkLst>
            <pc:docMk/>
            <pc:sldMk cId="1810078315" sldId="289"/>
            <ac:picMk id="4" creationId="{E66F773B-662F-4717-AFE2-9358E4B0A3C3}"/>
          </ac:picMkLst>
        </pc:picChg>
        <pc:picChg chg="add mod">
          <ac:chgData name="Kshitij Srivastava" userId="9ca786a045148134" providerId="Windows Live" clId="Web-{1916D744-1E26-4DE2-AEE0-DB0AF778370A}" dt="2021-05-03T03:06:39.219" v="751" actId="1076"/>
          <ac:picMkLst>
            <pc:docMk/>
            <pc:sldMk cId="1810078315" sldId="289"/>
            <ac:picMk id="6" creationId="{41171C40-5B87-482D-A93A-146C6B2C70F3}"/>
          </ac:picMkLst>
        </pc:picChg>
        <pc:picChg chg="add mod">
          <ac:chgData name="Kshitij Srivastava" userId="9ca786a045148134" providerId="Windows Live" clId="Web-{1916D744-1E26-4DE2-AEE0-DB0AF778370A}" dt="2021-05-03T03:12:15.504" v="773" actId="1076"/>
          <ac:picMkLst>
            <pc:docMk/>
            <pc:sldMk cId="1810078315" sldId="289"/>
            <ac:picMk id="9" creationId="{C2CE8FF4-1333-44B6-BA67-871B6E64925E}"/>
          </ac:picMkLst>
        </pc:picChg>
      </pc:sldChg>
      <pc:sldChg chg="modSp new">
        <pc:chgData name="Kshitij Srivastava" userId="9ca786a045148134" providerId="Windows Live" clId="Web-{1916D744-1E26-4DE2-AEE0-DB0AF778370A}" dt="2021-05-03T03:13:30.943" v="800" actId="20577"/>
        <pc:sldMkLst>
          <pc:docMk/>
          <pc:sldMk cId="2896568394" sldId="290"/>
        </pc:sldMkLst>
        <pc:spChg chg="mod">
          <ac:chgData name="Kshitij Srivastava" userId="9ca786a045148134" providerId="Windows Live" clId="Web-{1916D744-1E26-4DE2-AEE0-DB0AF778370A}" dt="2021-05-03T03:13:30.943" v="800" actId="20577"/>
          <ac:spMkLst>
            <pc:docMk/>
            <pc:sldMk cId="2896568394" sldId="290"/>
            <ac:spMk id="2" creationId="{63892BEA-2E25-485D-B704-4BF074B0F92F}"/>
          </ac:spMkLst>
        </pc:spChg>
      </pc:sldChg>
      <pc:sldChg chg="modSp new">
        <pc:chgData name="Kshitij Srivastava" userId="9ca786a045148134" providerId="Windows Live" clId="Web-{1916D744-1E26-4DE2-AEE0-DB0AF778370A}" dt="2021-05-03T03:14:11.052" v="813" actId="20577"/>
        <pc:sldMkLst>
          <pc:docMk/>
          <pc:sldMk cId="2016719555" sldId="291"/>
        </pc:sldMkLst>
        <pc:spChg chg="mod">
          <ac:chgData name="Kshitij Srivastava" userId="9ca786a045148134" providerId="Windows Live" clId="Web-{1916D744-1E26-4DE2-AEE0-DB0AF778370A}" dt="2021-05-03T03:14:11.052" v="813" actId="20577"/>
          <ac:spMkLst>
            <pc:docMk/>
            <pc:sldMk cId="2016719555" sldId="291"/>
            <ac:spMk id="2" creationId="{15A84706-F857-4151-8FB0-34D1CAF40249}"/>
          </ac:spMkLst>
        </pc:spChg>
      </pc:sldChg>
      <pc:sldChg chg="addSp modSp add replId">
        <pc:chgData name="Kshitij Srivastava" userId="9ca786a045148134" providerId="Windows Live" clId="Web-{1916D744-1E26-4DE2-AEE0-DB0AF778370A}" dt="2021-05-03T03:29:17.874" v="904"/>
        <pc:sldMkLst>
          <pc:docMk/>
          <pc:sldMk cId="2020660104" sldId="292"/>
        </pc:sldMkLst>
        <pc:spChg chg="add">
          <ac:chgData name="Kshitij Srivastava" userId="9ca786a045148134" providerId="Windows Live" clId="Web-{1916D744-1E26-4DE2-AEE0-DB0AF778370A}" dt="2021-05-03T03:27:36.608" v="891"/>
          <ac:spMkLst>
            <pc:docMk/>
            <pc:sldMk cId="2020660104" sldId="292"/>
            <ac:spMk id="5" creationId="{569EBFB8-8F32-4FAD-8B49-C3DD6B8AE27B}"/>
          </ac:spMkLst>
        </pc:spChg>
        <pc:spChg chg="add">
          <ac:chgData name="Kshitij Srivastava" userId="9ca786a045148134" providerId="Windows Live" clId="Web-{1916D744-1E26-4DE2-AEE0-DB0AF778370A}" dt="2021-05-03T03:27:36.623" v="892"/>
          <ac:spMkLst>
            <pc:docMk/>
            <pc:sldMk cId="2020660104" sldId="292"/>
            <ac:spMk id="7" creationId="{13FD113C-B8B7-4A62-AB4C-A32D3D847BBA}"/>
          </ac:spMkLst>
        </pc:spChg>
        <pc:spChg chg="add mod">
          <ac:chgData name="Kshitij Srivastava" userId="9ca786a045148134" providerId="Windows Live" clId="Web-{1916D744-1E26-4DE2-AEE0-DB0AF778370A}" dt="2021-05-03T03:29:17.874" v="904"/>
          <ac:spMkLst>
            <pc:docMk/>
            <pc:sldMk cId="2020660104" sldId="292"/>
            <ac:spMk id="65" creationId="{0BC21227-83D3-4480-B062-2D17047D648F}"/>
          </ac:spMkLst>
        </pc:spChg>
        <pc:spChg chg="mod">
          <ac:chgData name="Kshitij Srivastava" userId="9ca786a045148134" providerId="Windows Live" clId="Web-{1916D744-1E26-4DE2-AEE0-DB0AF778370A}" dt="2021-05-03T03:28:36.280" v="898"/>
          <ac:spMkLst>
            <pc:docMk/>
            <pc:sldMk cId="2020660104" sldId="292"/>
            <ac:spMk id="148" creationId="{C2D5CE51-61EE-4105-8738-6E5A33671691}"/>
          </ac:spMkLst>
        </pc:spChg>
        <pc:cxnChg chg="mod">
          <ac:chgData name="Kshitij Srivastava" userId="9ca786a045148134" providerId="Windows Live" clId="Web-{1916D744-1E26-4DE2-AEE0-DB0AF778370A}" dt="2021-05-03T03:27:09.858" v="889"/>
          <ac:cxnSpMkLst>
            <pc:docMk/>
            <pc:sldMk cId="2020660104" sldId="292"/>
            <ac:cxnSpMk id="12" creationId="{92E759A6-9E7C-4C02-AD95-41489A86DBAE}"/>
          </ac:cxnSpMkLst>
        </pc:cxnChg>
        <pc:cxnChg chg="mod">
          <ac:chgData name="Kshitij Srivastava" userId="9ca786a045148134" providerId="Windows Live" clId="Web-{1916D744-1E26-4DE2-AEE0-DB0AF778370A}" dt="2021-05-03T03:27:09.873" v="890"/>
          <ac:cxnSpMkLst>
            <pc:docMk/>
            <pc:sldMk cId="2020660104" sldId="292"/>
            <ac:cxnSpMk id="14" creationId="{F613911B-CF07-4A79-8ECB-BC61703DB342}"/>
          </ac:cxnSpMkLst>
        </pc:cxnChg>
        <pc:cxnChg chg="mod">
          <ac:chgData name="Kshitij Srivastava" userId="9ca786a045148134" providerId="Windows Live" clId="Web-{1916D744-1E26-4DE2-AEE0-DB0AF778370A}" dt="2021-05-03T03:28:11.530" v="895"/>
          <ac:cxnSpMkLst>
            <pc:docMk/>
            <pc:sldMk cId="2020660104" sldId="292"/>
            <ac:cxnSpMk id="16" creationId="{0823AE93-0AB3-40C3-A50B-14136CB34E3D}"/>
          </ac:cxnSpMkLst>
        </pc:cxnChg>
      </pc:sldChg>
      <pc:sldChg chg="addSp delSp modSp add replId addCm">
        <pc:chgData name="Kshitij Srivastava" userId="9ca786a045148134" providerId="Windows Live" clId="Web-{1916D744-1E26-4DE2-AEE0-DB0AF778370A}" dt="2021-05-03T03:32:26.205" v="940"/>
        <pc:sldMkLst>
          <pc:docMk/>
          <pc:sldMk cId="141184844" sldId="293"/>
        </pc:sldMkLst>
        <pc:spChg chg="add del mod">
          <ac:chgData name="Kshitij Srivastava" userId="9ca786a045148134" providerId="Windows Live" clId="Web-{1916D744-1E26-4DE2-AEE0-DB0AF778370A}" dt="2021-05-03T03:30:00.156" v="910"/>
          <ac:spMkLst>
            <pc:docMk/>
            <pc:sldMk cId="141184844" sldId="293"/>
            <ac:spMk id="67" creationId="{D0A19581-23AF-4625-93DD-94C4138948B1}"/>
          </ac:spMkLst>
        </pc:spChg>
        <pc:spChg chg="add mod">
          <ac:chgData name="Kshitij Srivastava" userId="9ca786a045148134" providerId="Windows Live" clId="Web-{1916D744-1E26-4DE2-AEE0-DB0AF778370A}" dt="2021-05-03T03:30:29.719" v="924" actId="1076"/>
          <ac:spMkLst>
            <pc:docMk/>
            <pc:sldMk cId="141184844" sldId="293"/>
            <ac:spMk id="69" creationId="{67457EA2-5485-49D1-85DC-D55BE3573AD7}"/>
          </ac:spMkLst>
        </pc:spChg>
        <pc:spChg chg="add mod">
          <ac:chgData name="Kshitij Srivastava" userId="9ca786a045148134" providerId="Windows Live" clId="Web-{1916D744-1E26-4DE2-AEE0-DB0AF778370A}" dt="2021-05-03T03:30:22.250" v="919" actId="1076"/>
          <ac:spMkLst>
            <pc:docMk/>
            <pc:sldMk cId="141184844" sldId="293"/>
            <ac:spMk id="70" creationId="{6648AC86-EBBC-403D-9DF9-404CE50A9117}"/>
          </ac:spMkLst>
        </pc:spChg>
        <pc:spChg chg="add del">
          <ac:chgData name="Kshitij Srivastava" userId="9ca786a045148134" providerId="Windows Live" clId="Web-{1916D744-1E26-4DE2-AEE0-DB0AF778370A}" dt="2021-05-03T03:30:41.407" v="925"/>
          <ac:spMkLst>
            <pc:docMk/>
            <pc:sldMk cId="141184844" sldId="293"/>
            <ac:spMk id="72" creationId="{0CE6947D-0648-40F5-A667-A63483B797E0}"/>
          </ac:spMkLst>
        </pc:spChg>
        <pc:spChg chg="add del">
          <ac:chgData name="Kshitij Srivastava" userId="9ca786a045148134" providerId="Windows Live" clId="Web-{1916D744-1E26-4DE2-AEE0-DB0AF778370A}" dt="2021-05-03T03:30:45.469" v="926"/>
          <ac:spMkLst>
            <pc:docMk/>
            <pc:sldMk cId="141184844" sldId="293"/>
            <ac:spMk id="73" creationId="{68B1D0A8-6FFE-401B-BF5F-4E080C0474E7}"/>
          </ac:spMkLst>
        </pc:spChg>
        <pc:spChg chg="add mod">
          <ac:chgData name="Kshitij Srivastava" userId="9ca786a045148134" providerId="Windows Live" clId="Web-{1916D744-1E26-4DE2-AEE0-DB0AF778370A}" dt="2021-05-03T03:30:53.797" v="932" actId="1076"/>
          <ac:spMkLst>
            <pc:docMk/>
            <pc:sldMk cId="141184844" sldId="293"/>
            <ac:spMk id="75" creationId="{33A5DDFB-5D97-4A9A-8C73-3ACBDC75DF8C}"/>
          </ac:spMkLst>
        </pc:spChg>
        <pc:spChg chg="add mod">
          <ac:chgData name="Kshitij Srivastava" userId="9ca786a045148134" providerId="Windows Live" clId="Web-{1916D744-1E26-4DE2-AEE0-DB0AF778370A}" dt="2021-05-03T03:30:53.797" v="933" actId="1076"/>
          <ac:spMkLst>
            <pc:docMk/>
            <pc:sldMk cId="141184844" sldId="293"/>
            <ac:spMk id="76" creationId="{E11AB8C4-BD49-4E37-AB38-72E0B2624D08}"/>
          </ac:spMkLst>
        </pc:spChg>
        <pc:spChg chg="add mod">
          <ac:chgData name="Kshitij Srivastava" userId="9ca786a045148134" providerId="Windows Live" clId="Web-{1916D744-1E26-4DE2-AEE0-DB0AF778370A}" dt="2021-05-03T03:31:12.141" v="938" actId="1076"/>
          <ac:spMkLst>
            <pc:docMk/>
            <pc:sldMk cId="141184844" sldId="293"/>
            <ac:spMk id="78" creationId="{B17875E6-2613-43CE-9BB1-F88082667D62}"/>
          </ac:spMkLst>
        </pc:spChg>
        <pc:spChg chg="add mod">
          <ac:chgData name="Kshitij Srivastava" userId="9ca786a045148134" providerId="Windows Live" clId="Web-{1916D744-1E26-4DE2-AEE0-DB0AF778370A}" dt="2021-05-03T03:31:12.157" v="939" actId="1076"/>
          <ac:spMkLst>
            <pc:docMk/>
            <pc:sldMk cId="141184844" sldId="293"/>
            <ac:spMk id="79" creationId="{24589CAC-6E83-48AE-A79A-866D8950AEAF}"/>
          </ac:spMkLst>
        </pc:spChg>
        <pc:spChg chg="mod">
          <ac:chgData name="Kshitij Srivastava" userId="9ca786a045148134" providerId="Windows Live" clId="Web-{1916D744-1E26-4DE2-AEE0-DB0AF778370A}" dt="2021-05-03T03:30:10.016" v="913" actId="1076"/>
          <ac:spMkLst>
            <pc:docMk/>
            <pc:sldMk cId="141184844" sldId="293"/>
            <ac:spMk id="179" creationId="{FF71B93A-03DB-47DC-8770-1C6879AFD7C4}"/>
          </ac:spMkLst>
        </pc:spChg>
        <pc:cxnChg chg="add del mod">
          <ac:chgData name="Kshitij Srivastava" userId="9ca786a045148134" providerId="Windows Live" clId="Web-{1916D744-1E26-4DE2-AEE0-DB0AF778370A}" dt="2021-05-03T03:30:00.156" v="911"/>
          <ac:cxnSpMkLst>
            <pc:docMk/>
            <pc:sldMk cId="141184844" sldId="293"/>
            <ac:cxnSpMk id="64" creationId="{7E48FFDA-E5FD-4D2A-AD37-0E8CA6A17A30}"/>
          </ac:cxnSpMkLst>
        </pc:cxnChg>
        <pc:cxnChg chg="add mod">
          <ac:chgData name="Kshitij Srivastava" userId="9ca786a045148134" providerId="Windows Live" clId="Web-{1916D744-1E26-4DE2-AEE0-DB0AF778370A}" dt="2021-05-03T03:30:22.219" v="917" actId="1076"/>
          <ac:cxnSpMkLst>
            <pc:docMk/>
            <pc:sldMk cId="141184844" sldId="293"/>
            <ac:cxnSpMk id="68" creationId="{00E30CCE-2E05-4222-B0A3-15D61BC7BE97}"/>
          </ac:cxnSpMkLst>
        </pc:cxnChg>
        <pc:cxnChg chg="add del mod">
          <ac:chgData name="Kshitij Srivastava" userId="9ca786a045148134" providerId="Windows Live" clId="Web-{1916D744-1E26-4DE2-AEE0-DB0AF778370A}" dt="2021-05-03T03:30:45.469" v="927"/>
          <ac:cxnSpMkLst>
            <pc:docMk/>
            <pc:sldMk cId="141184844" sldId="293"/>
            <ac:cxnSpMk id="71" creationId="{C4D0FEE3-D5A1-4359-84C8-F8F110F5E305}"/>
          </ac:cxnSpMkLst>
        </pc:cxnChg>
        <pc:cxnChg chg="add mod">
          <ac:chgData name="Kshitij Srivastava" userId="9ca786a045148134" providerId="Windows Live" clId="Web-{1916D744-1E26-4DE2-AEE0-DB0AF778370A}" dt="2021-05-03T03:30:53.782" v="931" actId="1076"/>
          <ac:cxnSpMkLst>
            <pc:docMk/>
            <pc:sldMk cId="141184844" sldId="293"/>
            <ac:cxnSpMk id="74" creationId="{82699C5F-27D4-4ECD-9B52-663B6607AAF7}"/>
          </ac:cxnSpMkLst>
        </pc:cxnChg>
        <pc:cxnChg chg="add mod">
          <ac:chgData name="Kshitij Srivastava" userId="9ca786a045148134" providerId="Windows Live" clId="Web-{1916D744-1E26-4DE2-AEE0-DB0AF778370A}" dt="2021-05-03T03:31:12.126" v="937" actId="1076"/>
          <ac:cxnSpMkLst>
            <pc:docMk/>
            <pc:sldMk cId="141184844" sldId="293"/>
            <ac:cxnSpMk id="77" creationId="{0E658710-91D5-4275-B15D-CF4B05D5018B}"/>
          </ac:cxnSpMkLst>
        </pc:cxnChg>
      </pc:sldChg>
      <pc:sldChg chg="addSp modSp add replId">
        <pc:chgData name="Kshitij Srivastava" userId="9ca786a045148134" providerId="Windows Live" clId="Web-{1916D744-1E26-4DE2-AEE0-DB0AF778370A}" dt="2021-05-03T03:42:37.867" v="988" actId="14100"/>
        <pc:sldMkLst>
          <pc:docMk/>
          <pc:sldMk cId="1703738372" sldId="294"/>
        </pc:sldMkLst>
        <pc:spChg chg="ord">
          <ac:chgData name="Kshitij Srivastava" userId="9ca786a045148134" providerId="Windows Live" clId="Web-{1916D744-1E26-4DE2-AEE0-DB0AF778370A}" dt="2021-05-03T03:42:01.960" v="985"/>
          <ac:spMkLst>
            <pc:docMk/>
            <pc:sldMk cId="1703738372" sldId="294"/>
            <ac:spMk id="3" creationId="{A0B2EF94-662E-4E71-95AB-9472201FA6A6}"/>
          </ac:spMkLst>
        </pc:spChg>
        <pc:spChg chg="ord">
          <ac:chgData name="Kshitij Srivastava" userId="9ca786a045148134" providerId="Windows Live" clId="Web-{1916D744-1E26-4DE2-AEE0-DB0AF778370A}" dt="2021-05-03T03:41:52.617" v="983"/>
          <ac:spMkLst>
            <pc:docMk/>
            <pc:sldMk cId="1703738372" sldId="294"/>
            <ac:spMk id="70" creationId="{6648AC86-EBBC-403D-9DF9-404CE50A9117}"/>
          </ac:spMkLst>
        </pc:spChg>
        <pc:spChg chg="add mod">
          <ac:chgData name="Kshitij Srivastava" userId="9ca786a045148134" providerId="Windows Live" clId="Web-{1916D744-1E26-4DE2-AEE0-DB0AF778370A}" dt="2021-05-03T03:39:47.537" v="962" actId="1076"/>
          <ac:spMkLst>
            <pc:docMk/>
            <pc:sldMk cId="1703738372" sldId="294"/>
            <ac:spMk id="73" creationId="{79BD5023-770D-4DF2-8937-B46045A61BA2}"/>
          </ac:spMkLst>
        </pc:spChg>
        <pc:spChg chg="ord">
          <ac:chgData name="Kshitij Srivastava" userId="9ca786a045148134" providerId="Windows Live" clId="Web-{1916D744-1E26-4DE2-AEE0-DB0AF778370A}" dt="2021-05-03T03:42:06.711" v="986"/>
          <ac:spMkLst>
            <pc:docMk/>
            <pc:sldMk cId="1703738372" sldId="294"/>
            <ac:spMk id="76" creationId="{E11AB8C4-BD49-4E37-AB38-72E0B2624D08}"/>
          </ac:spMkLst>
        </pc:spChg>
        <pc:spChg chg="add mod">
          <ac:chgData name="Kshitij Srivastava" userId="9ca786a045148134" providerId="Windows Live" clId="Web-{1916D744-1E26-4DE2-AEE0-DB0AF778370A}" dt="2021-05-03T03:34:00.784" v="957" actId="688"/>
          <ac:spMkLst>
            <pc:docMk/>
            <pc:sldMk cId="1703738372" sldId="294"/>
            <ac:spMk id="80" creationId="{B4E64B03-8506-4FF0-84B1-F82AA55190BF}"/>
          </ac:spMkLst>
        </pc:spChg>
        <pc:spChg chg="add mod">
          <ac:chgData name="Kshitij Srivastava" userId="9ca786a045148134" providerId="Windows Live" clId="Web-{1916D744-1E26-4DE2-AEE0-DB0AF778370A}" dt="2021-05-03T03:42:31.008" v="987" actId="1076"/>
          <ac:spMkLst>
            <pc:docMk/>
            <pc:sldMk cId="1703738372" sldId="294"/>
            <ac:spMk id="81" creationId="{E0088894-5227-4169-951B-FD9C3AFC0164}"/>
          </ac:spMkLst>
        </pc:spChg>
        <pc:spChg chg="add mod">
          <ac:chgData name="Kshitij Srivastava" userId="9ca786a045148134" providerId="Windows Live" clId="Web-{1916D744-1E26-4DE2-AEE0-DB0AF778370A}" dt="2021-05-03T03:40:13.663" v="966" actId="1076"/>
          <ac:spMkLst>
            <pc:docMk/>
            <pc:sldMk cId="1703738372" sldId="294"/>
            <ac:spMk id="83" creationId="{C89247F4-03EB-4136-832D-BC6CFB2A466B}"/>
          </ac:spMkLst>
        </pc:spChg>
        <pc:spChg chg="add mod">
          <ac:chgData name="Kshitij Srivastava" userId="9ca786a045148134" providerId="Windows Live" clId="Web-{1916D744-1E26-4DE2-AEE0-DB0AF778370A}" dt="2021-05-03T03:40:54.304" v="973" actId="1076"/>
          <ac:spMkLst>
            <pc:docMk/>
            <pc:sldMk cId="1703738372" sldId="294"/>
            <ac:spMk id="85" creationId="{B66F770D-C8AB-44F2-AB36-89E08E3CB167}"/>
          </ac:spMkLst>
        </pc:spChg>
        <pc:spChg chg="add mod">
          <ac:chgData name="Kshitij Srivastava" userId="9ca786a045148134" providerId="Windows Live" clId="Web-{1916D744-1E26-4DE2-AEE0-DB0AF778370A}" dt="2021-05-03T03:41:37.741" v="980"/>
          <ac:spMkLst>
            <pc:docMk/>
            <pc:sldMk cId="1703738372" sldId="294"/>
            <ac:spMk id="87" creationId="{69D3C6E3-21F8-4C92-A639-FF0797C612BC}"/>
          </ac:spMkLst>
        </pc:spChg>
        <pc:cxnChg chg="mod">
          <ac:chgData name="Kshitij Srivastava" userId="9ca786a045148134" providerId="Windows Live" clId="Web-{1916D744-1E26-4DE2-AEE0-DB0AF778370A}" dt="2021-05-03T03:33:00.017" v="942"/>
          <ac:cxnSpMkLst>
            <pc:docMk/>
            <pc:sldMk cId="1703738372" sldId="294"/>
            <ac:cxnSpMk id="13" creationId="{EE2B2617-FB71-47EF-911E-C7C1DBF332FF}"/>
          </ac:cxnSpMkLst>
        </pc:cxnChg>
        <pc:cxnChg chg="mod">
          <ac:chgData name="Kshitij Srivastava" userId="9ca786a045148134" providerId="Windows Live" clId="Web-{1916D744-1E26-4DE2-AEE0-DB0AF778370A}" dt="2021-05-03T03:34:24.643" v="961"/>
          <ac:cxnSpMkLst>
            <pc:docMk/>
            <pc:sldMk cId="1703738372" sldId="294"/>
            <ac:cxnSpMk id="15" creationId="{71AE1DDF-60EE-4B1E-9645-36F8C4A183D0}"/>
          </ac:cxnSpMkLst>
        </pc:cxnChg>
        <pc:cxnChg chg="mod">
          <ac:chgData name="Kshitij Srivastava" userId="9ca786a045148134" providerId="Windows Live" clId="Web-{1916D744-1E26-4DE2-AEE0-DB0AF778370A}" dt="2021-05-03T03:42:37.867" v="988" actId="14100"/>
          <ac:cxnSpMkLst>
            <pc:docMk/>
            <pc:sldMk cId="1703738372" sldId="294"/>
            <ac:cxnSpMk id="17" creationId="{66421493-E9FE-4304-ABEE-CAB613C29DCB}"/>
          </ac:cxnSpMkLst>
        </pc:cxnChg>
        <pc:cxnChg chg="mod">
          <ac:chgData name="Kshitij Srivastava" userId="9ca786a045148134" providerId="Windows Live" clId="Web-{1916D744-1E26-4DE2-AEE0-DB0AF778370A}" dt="2021-05-03T03:33:32.127" v="949"/>
          <ac:cxnSpMkLst>
            <pc:docMk/>
            <pc:sldMk cId="1703738372" sldId="294"/>
            <ac:cxnSpMk id="18" creationId="{68DC2604-AA5B-4714-B565-2494ADC573D0}"/>
          </ac:cxnSpMkLst>
        </pc:cxnChg>
        <pc:cxnChg chg="add mod">
          <ac:chgData name="Kshitij Srivastava" userId="9ca786a045148134" providerId="Windows Live" clId="Web-{1916D744-1E26-4DE2-AEE0-DB0AF778370A}" dt="2021-05-03T03:40:02.147" v="964"/>
          <ac:cxnSpMkLst>
            <pc:docMk/>
            <pc:sldMk cId="1703738372" sldId="294"/>
            <ac:cxnSpMk id="82" creationId="{C9EBD4FC-959A-475D-B235-FD9DA9CFCF07}"/>
          </ac:cxnSpMkLst>
        </pc:cxnChg>
        <pc:cxnChg chg="add mod">
          <ac:chgData name="Kshitij Srivastava" userId="9ca786a045148134" providerId="Windows Live" clId="Web-{1916D744-1E26-4DE2-AEE0-DB0AF778370A}" dt="2021-05-03T03:40:49.241" v="972"/>
          <ac:cxnSpMkLst>
            <pc:docMk/>
            <pc:sldMk cId="1703738372" sldId="294"/>
            <ac:cxnSpMk id="84" creationId="{86B0939F-31A8-4F61-8B6D-100F11C2BCCA}"/>
          </ac:cxnSpMkLst>
        </pc:cxnChg>
        <pc:cxnChg chg="add mod ord">
          <ac:chgData name="Kshitij Srivastava" userId="9ca786a045148134" providerId="Windows Live" clId="Web-{1916D744-1E26-4DE2-AEE0-DB0AF778370A}" dt="2021-05-03T03:41:56.867" v="984"/>
          <ac:cxnSpMkLst>
            <pc:docMk/>
            <pc:sldMk cId="1703738372" sldId="294"/>
            <ac:cxnSpMk id="86" creationId="{EB3DDA8E-65C8-410A-9415-96B8B5907028}"/>
          </ac:cxnSpMkLst>
        </pc:cxnChg>
      </pc:sldChg>
      <pc:sldChg chg="addSp delSp modSp add replId">
        <pc:chgData name="Kshitij Srivastava" userId="9ca786a045148134" providerId="Windows Live" clId="Web-{1916D744-1E26-4DE2-AEE0-DB0AF778370A}" dt="2021-05-03T03:44:13.493" v="1007" actId="1076"/>
        <pc:sldMkLst>
          <pc:docMk/>
          <pc:sldMk cId="1425515115" sldId="295"/>
        </pc:sldMkLst>
        <pc:spChg chg="add del">
          <ac:chgData name="Kshitij Srivastava" userId="9ca786a045148134" providerId="Windows Live" clId="Web-{1916D744-1E26-4DE2-AEE0-DB0AF778370A}" dt="2021-05-03T03:43:33.524" v="994"/>
          <ac:spMkLst>
            <pc:docMk/>
            <pc:sldMk cId="1425515115" sldId="295"/>
            <ac:spMk id="89" creationId="{66494761-7AA0-4BA3-B982-7731E8D88F5D}"/>
          </ac:spMkLst>
        </pc:spChg>
        <pc:spChg chg="add del mod">
          <ac:chgData name="Kshitij Srivastava" userId="9ca786a045148134" providerId="Windows Live" clId="Web-{1916D744-1E26-4DE2-AEE0-DB0AF778370A}" dt="2021-05-03T03:44:03.009" v="1000"/>
          <ac:spMkLst>
            <pc:docMk/>
            <pc:sldMk cId="1425515115" sldId="295"/>
            <ac:spMk id="91" creationId="{AF6FC995-8813-4AC0-A383-291D8119CCB5}"/>
          </ac:spMkLst>
        </pc:spChg>
        <pc:spChg chg="add mod">
          <ac:chgData name="Kshitij Srivastava" userId="9ca786a045148134" providerId="Windows Live" clId="Web-{1916D744-1E26-4DE2-AEE0-DB0AF778370A}" dt="2021-05-03T03:44:13.477" v="1006" actId="1076"/>
          <ac:spMkLst>
            <pc:docMk/>
            <pc:sldMk cId="1425515115" sldId="295"/>
            <ac:spMk id="93" creationId="{F42E419E-8C92-47D0-B627-0455AB2A9226}"/>
          </ac:spMkLst>
        </pc:spChg>
        <pc:spChg chg="add mod">
          <ac:chgData name="Kshitij Srivastava" userId="9ca786a045148134" providerId="Windows Live" clId="Web-{1916D744-1E26-4DE2-AEE0-DB0AF778370A}" dt="2021-05-03T03:44:13.493" v="1007" actId="1076"/>
          <ac:spMkLst>
            <pc:docMk/>
            <pc:sldMk cId="1425515115" sldId="295"/>
            <ac:spMk id="94" creationId="{E4EA6FFF-32DB-4B0A-8386-73E23B3FD5FE}"/>
          </ac:spMkLst>
        </pc:spChg>
        <pc:cxnChg chg="add del mod">
          <ac:chgData name="Kshitij Srivastava" userId="9ca786a045148134" providerId="Windows Live" clId="Web-{1916D744-1E26-4DE2-AEE0-DB0AF778370A}" dt="2021-05-03T03:43:33.524" v="995"/>
          <ac:cxnSpMkLst>
            <pc:docMk/>
            <pc:sldMk cId="1425515115" sldId="295"/>
            <ac:cxnSpMk id="88" creationId="{3BF03E20-62B1-4348-A0DE-947D62F6C5E4}"/>
          </ac:cxnSpMkLst>
        </pc:cxnChg>
        <pc:cxnChg chg="add del mod">
          <ac:chgData name="Kshitij Srivastava" userId="9ca786a045148134" providerId="Windows Live" clId="Web-{1916D744-1E26-4DE2-AEE0-DB0AF778370A}" dt="2021-05-03T03:44:03.009" v="1001"/>
          <ac:cxnSpMkLst>
            <pc:docMk/>
            <pc:sldMk cId="1425515115" sldId="295"/>
            <ac:cxnSpMk id="90" creationId="{9F1A01F0-49C5-4171-B602-A731D97E2505}"/>
          </ac:cxnSpMkLst>
        </pc:cxnChg>
        <pc:cxnChg chg="add mod">
          <ac:chgData name="Kshitij Srivastava" userId="9ca786a045148134" providerId="Windows Live" clId="Web-{1916D744-1E26-4DE2-AEE0-DB0AF778370A}" dt="2021-05-03T03:44:13.462" v="1005" actId="1076"/>
          <ac:cxnSpMkLst>
            <pc:docMk/>
            <pc:sldMk cId="1425515115" sldId="295"/>
            <ac:cxnSpMk id="92" creationId="{65F927F6-ED0D-44AB-BD45-1410BF6A7D6E}"/>
          </ac:cxnSpMkLst>
        </pc:cxnChg>
      </pc:sldChg>
      <pc:sldChg chg="addSp modSp add replId">
        <pc:chgData name="Kshitij Srivastava" userId="9ca786a045148134" providerId="Windows Live" clId="Web-{1916D744-1E26-4DE2-AEE0-DB0AF778370A}" dt="2021-05-03T03:44:55.915" v="1020" actId="1076"/>
        <pc:sldMkLst>
          <pc:docMk/>
          <pc:sldMk cId="2733611132" sldId="296"/>
        </pc:sldMkLst>
        <pc:spChg chg="add mod">
          <ac:chgData name="Kshitij Srivastava" userId="9ca786a045148134" providerId="Windows Live" clId="Web-{1916D744-1E26-4DE2-AEE0-DB0AF778370A}" dt="2021-05-03T03:44:43.368" v="1013" actId="1076"/>
          <ac:spMkLst>
            <pc:docMk/>
            <pc:sldMk cId="2733611132" sldId="296"/>
            <ac:spMk id="89" creationId="{7D6A0237-C110-4B2C-9BD1-F7DE5ACCA61A}"/>
          </ac:spMkLst>
        </pc:spChg>
        <pc:spChg chg="add mod">
          <ac:chgData name="Kshitij Srivastava" userId="9ca786a045148134" providerId="Windows Live" clId="Web-{1916D744-1E26-4DE2-AEE0-DB0AF778370A}" dt="2021-05-03T03:44:43.384" v="1014" actId="1076"/>
          <ac:spMkLst>
            <pc:docMk/>
            <pc:sldMk cId="2733611132" sldId="296"/>
            <ac:spMk id="90" creationId="{C7532C37-7E31-4DF5-B023-3052CE70FC0B}"/>
          </ac:spMkLst>
        </pc:spChg>
        <pc:spChg chg="add mod">
          <ac:chgData name="Kshitij Srivastava" userId="9ca786a045148134" providerId="Windows Live" clId="Web-{1916D744-1E26-4DE2-AEE0-DB0AF778370A}" dt="2021-05-03T03:44:55.900" v="1019" actId="1076"/>
          <ac:spMkLst>
            <pc:docMk/>
            <pc:sldMk cId="2733611132" sldId="296"/>
            <ac:spMk id="95" creationId="{C5F361FF-D86F-4DEF-A7C2-1D65AD4BACC7}"/>
          </ac:spMkLst>
        </pc:spChg>
        <pc:spChg chg="add mod">
          <ac:chgData name="Kshitij Srivastava" userId="9ca786a045148134" providerId="Windows Live" clId="Web-{1916D744-1E26-4DE2-AEE0-DB0AF778370A}" dt="2021-05-03T03:44:55.915" v="1020" actId="1076"/>
          <ac:spMkLst>
            <pc:docMk/>
            <pc:sldMk cId="2733611132" sldId="296"/>
            <ac:spMk id="96" creationId="{2EA9087D-5478-41C9-B2ED-3E3B3D3EC694}"/>
          </ac:spMkLst>
        </pc:spChg>
        <pc:cxnChg chg="add mod">
          <ac:chgData name="Kshitij Srivastava" userId="9ca786a045148134" providerId="Windows Live" clId="Web-{1916D744-1E26-4DE2-AEE0-DB0AF778370A}" dt="2021-05-03T03:44:43.353" v="1012" actId="1076"/>
          <ac:cxnSpMkLst>
            <pc:docMk/>
            <pc:sldMk cId="2733611132" sldId="296"/>
            <ac:cxnSpMk id="88" creationId="{BA4EDFF5-8BEE-431B-904B-023C9654B65D}"/>
          </ac:cxnSpMkLst>
        </pc:cxnChg>
        <pc:cxnChg chg="add mod">
          <ac:chgData name="Kshitij Srivastava" userId="9ca786a045148134" providerId="Windows Live" clId="Web-{1916D744-1E26-4DE2-AEE0-DB0AF778370A}" dt="2021-05-03T03:44:55.884" v="1018" actId="1076"/>
          <ac:cxnSpMkLst>
            <pc:docMk/>
            <pc:sldMk cId="2733611132" sldId="296"/>
            <ac:cxnSpMk id="91" creationId="{F04EAE86-2D9F-4AFC-8496-E2E4AF2978A7}"/>
          </ac:cxnSpMkLst>
        </pc:cxnChg>
      </pc:sldChg>
      <pc:sldChg chg="modSp add replId">
        <pc:chgData name="Kshitij Srivastava" userId="9ca786a045148134" providerId="Windows Live" clId="Web-{1916D744-1E26-4DE2-AEE0-DB0AF778370A}" dt="2021-05-03T03:48:38.839" v="1050" actId="1076"/>
        <pc:sldMkLst>
          <pc:docMk/>
          <pc:sldMk cId="2369514157" sldId="297"/>
        </pc:sldMkLst>
        <pc:spChg chg="mod">
          <ac:chgData name="Kshitij Srivastava" userId="9ca786a045148134" providerId="Windows Live" clId="Web-{1916D744-1E26-4DE2-AEE0-DB0AF778370A}" dt="2021-05-03T03:48:33.918" v="1048" actId="1076"/>
          <ac:spMkLst>
            <pc:docMk/>
            <pc:sldMk cId="2369514157" sldId="297"/>
            <ac:spMk id="66" creationId="{236FA714-B791-4C27-A9C6-A36076EA2133}"/>
          </ac:spMkLst>
        </pc:spChg>
        <pc:spChg chg="mod">
          <ac:chgData name="Kshitij Srivastava" userId="9ca786a045148134" providerId="Windows Live" clId="Web-{1916D744-1E26-4DE2-AEE0-DB0AF778370A}" dt="2021-05-03T03:47:55.620" v="1033" actId="1076"/>
          <ac:spMkLst>
            <pc:docMk/>
            <pc:sldMk cId="2369514157" sldId="297"/>
            <ac:spMk id="78" creationId="{B17875E6-2613-43CE-9BB1-F88082667D62}"/>
          </ac:spMkLst>
        </pc:spChg>
        <pc:spChg chg="mod">
          <ac:chgData name="Kshitij Srivastava" userId="9ca786a045148134" providerId="Windows Live" clId="Web-{1916D744-1E26-4DE2-AEE0-DB0AF778370A}" dt="2021-05-03T03:47:55.620" v="1034" actId="1076"/>
          <ac:spMkLst>
            <pc:docMk/>
            <pc:sldMk cId="2369514157" sldId="297"/>
            <ac:spMk id="79" creationId="{24589CAC-6E83-48AE-A79A-866D8950AEAF}"/>
          </ac:spMkLst>
        </pc:spChg>
        <pc:spChg chg="mod">
          <ac:chgData name="Kshitij Srivastava" userId="9ca786a045148134" providerId="Windows Live" clId="Web-{1916D744-1E26-4DE2-AEE0-DB0AF778370A}" dt="2021-05-03T03:48:33.902" v="1047" actId="1076"/>
          <ac:spMkLst>
            <pc:docMk/>
            <pc:sldMk cId="2369514157" sldId="297"/>
            <ac:spMk id="148" creationId="{C2D5CE51-61EE-4105-8738-6E5A33671691}"/>
          </ac:spMkLst>
        </pc:spChg>
        <pc:spChg chg="mod">
          <ac:chgData name="Kshitij Srivastava" userId="9ca786a045148134" providerId="Windows Live" clId="Web-{1916D744-1E26-4DE2-AEE0-DB0AF778370A}" dt="2021-05-03T03:48:38.839" v="1050" actId="1076"/>
          <ac:spMkLst>
            <pc:docMk/>
            <pc:sldMk cId="2369514157" sldId="297"/>
            <ac:spMk id="178" creationId="{B80BBB98-234D-4D08-859D-C88EBDEA5216}"/>
          </ac:spMkLst>
        </pc:spChg>
        <pc:cxnChg chg="mod">
          <ac:chgData name="Kshitij Srivastava" userId="9ca786a045148134" providerId="Windows Live" clId="Web-{1916D744-1E26-4DE2-AEE0-DB0AF778370A}" dt="2021-05-03T03:47:55.605" v="1032" actId="1076"/>
          <ac:cxnSpMkLst>
            <pc:docMk/>
            <pc:sldMk cId="2369514157" sldId="297"/>
            <ac:cxnSpMk id="77" creationId="{0E658710-91D5-4275-B15D-CF4B05D5018B}"/>
          </ac:cxnSpMkLst>
        </pc:cxnChg>
        <pc:cxnChg chg="mod">
          <ac:chgData name="Kshitij Srivastava" userId="9ca786a045148134" providerId="Windows Live" clId="Web-{1916D744-1E26-4DE2-AEE0-DB0AF778370A}" dt="2021-05-03T03:48:33.886" v="1046" actId="1076"/>
          <ac:cxnSpMkLst>
            <pc:docMk/>
            <pc:sldMk cId="2369514157" sldId="297"/>
            <ac:cxnSpMk id="147" creationId="{ECABE80C-1019-4935-AB28-AC2E28657EA4}"/>
          </ac:cxnSpMkLst>
        </pc:cxnChg>
      </pc:sldChg>
    </pc:docChg>
  </pc:docChgLst>
  <pc:docChgLst>
    <pc:chgData name="Kshitij Srivastava" userId="9ca786a045148134" providerId="Windows Live" clId="Web-{665FB2D9-2E3F-4AF7-A20F-9E3E9EF3CCC8}"/>
    <pc:docChg chg="addSld modSld sldOrd">
      <pc:chgData name="Kshitij Srivastava" userId="9ca786a045148134" providerId="Windows Live" clId="Web-{665FB2D9-2E3F-4AF7-A20F-9E3E9EF3CCC8}" dt="2021-05-05T04:02:17.983" v="709"/>
      <pc:docMkLst>
        <pc:docMk/>
      </pc:docMkLst>
      <pc:sldChg chg="addSp delSp modSp mod modClrScheme addCm chgLayout">
        <pc:chgData name="Kshitij Srivastava" userId="9ca786a045148134" providerId="Windows Live" clId="Web-{665FB2D9-2E3F-4AF7-A20F-9E3E9EF3CCC8}" dt="2021-05-05T02:29:37.222" v="49"/>
        <pc:sldMkLst>
          <pc:docMk/>
          <pc:sldMk cId="1352602686" sldId="259"/>
        </pc:sldMkLst>
        <pc:spChg chg="mod ord">
          <ac:chgData name="Kshitij Srivastava" userId="9ca786a045148134" providerId="Windows Live" clId="Web-{665FB2D9-2E3F-4AF7-A20F-9E3E9EF3CCC8}" dt="2021-05-05T02:29:37.222" v="49"/>
          <ac:spMkLst>
            <pc:docMk/>
            <pc:sldMk cId="1352602686" sldId="259"/>
            <ac:spMk id="2" creationId="{4A1DBF79-C47E-4F10-8D43-BECAF147D994}"/>
          </ac:spMkLst>
        </pc:spChg>
        <pc:spChg chg="del mod">
          <ac:chgData name="Kshitij Srivastava" userId="9ca786a045148134" providerId="Windows Live" clId="Web-{665FB2D9-2E3F-4AF7-A20F-9E3E9EF3CCC8}" dt="2021-05-05T02:29:37.222" v="49"/>
          <ac:spMkLst>
            <pc:docMk/>
            <pc:sldMk cId="1352602686" sldId="259"/>
            <ac:spMk id="3" creationId="{31E6380D-D481-4974-85AB-2BD88E132AFE}"/>
          </ac:spMkLst>
        </pc:spChg>
        <pc:spChg chg="add">
          <ac:chgData name="Kshitij Srivastava" userId="9ca786a045148134" providerId="Windows Live" clId="Web-{665FB2D9-2E3F-4AF7-A20F-9E3E9EF3CCC8}" dt="2021-05-05T02:26:32.832" v="18"/>
          <ac:spMkLst>
            <pc:docMk/>
            <pc:sldMk cId="1352602686" sldId="259"/>
            <ac:spMk id="5" creationId="{A78FD461-EF46-48E7-8C7E-080CC017CCFE}"/>
          </ac:spMkLst>
        </pc:spChg>
        <pc:spChg chg="add mod">
          <ac:chgData name="Kshitij Srivastava" userId="9ca786a045148134" providerId="Windows Live" clId="Web-{665FB2D9-2E3F-4AF7-A20F-9E3E9EF3CCC8}" dt="2021-05-05T02:27:25.878" v="37" actId="1076"/>
          <ac:spMkLst>
            <pc:docMk/>
            <pc:sldMk cId="1352602686" sldId="259"/>
            <ac:spMk id="11" creationId="{5F345C51-A32D-46B7-BFA3-7C0A9C59C8B1}"/>
          </ac:spMkLst>
        </pc:spChg>
        <pc:spChg chg="add">
          <ac:chgData name="Kshitij Srivastava" userId="9ca786a045148134" providerId="Windows Live" clId="Web-{665FB2D9-2E3F-4AF7-A20F-9E3E9EF3CCC8}" dt="2021-05-05T02:26:32.894" v="24"/>
          <ac:spMkLst>
            <pc:docMk/>
            <pc:sldMk cId="1352602686" sldId="259"/>
            <ac:spMk id="17" creationId="{EFA49BE5-A74B-444D-9C24-DE4932069E42}"/>
          </ac:spMkLst>
        </pc:spChg>
        <pc:spChg chg="add">
          <ac:chgData name="Kshitij Srivastava" userId="9ca786a045148134" providerId="Windows Live" clId="Web-{665FB2D9-2E3F-4AF7-A20F-9E3E9EF3CCC8}" dt="2021-05-05T02:26:32.894" v="25"/>
          <ac:spMkLst>
            <pc:docMk/>
            <pc:sldMk cId="1352602686" sldId="259"/>
            <ac:spMk id="19" creationId="{6615A917-9999-417A-9438-A2BEF2E98977}"/>
          </ac:spMkLst>
        </pc:spChg>
        <pc:spChg chg="add mod">
          <ac:chgData name="Kshitij Srivastava" userId="9ca786a045148134" providerId="Windows Live" clId="Web-{665FB2D9-2E3F-4AF7-A20F-9E3E9EF3CCC8}" dt="2021-05-05T02:27:03.707" v="28" actId="20577"/>
          <ac:spMkLst>
            <pc:docMk/>
            <pc:sldMk cId="1352602686" sldId="259"/>
            <ac:spMk id="21" creationId="{8C7C0267-AEA0-401E-AB5E-5B54E78DA12F}"/>
          </ac:spMkLst>
        </pc:spChg>
        <pc:spChg chg="add mod">
          <ac:chgData name="Kshitij Srivastava" userId="9ca786a045148134" providerId="Windows Live" clId="Web-{665FB2D9-2E3F-4AF7-A20F-9E3E9EF3CCC8}" dt="2021-05-05T02:27:16.035" v="36" actId="20577"/>
          <ac:spMkLst>
            <pc:docMk/>
            <pc:sldMk cId="1352602686" sldId="259"/>
            <ac:spMk id="23" creationId="{C5533287-E926-4E5D-B333-A9626F6B47FB}"/>
          </ac:spMkLst>
        </pc:spChg>
        <pc:inkChg chg="add del">
          <ac:chgData name="Kshitij Srivastava" userId="9ca786a045148134" providerId="Windows Live" clId="Web-{665FB2D9-2E3F-4AF7-A20F-9E3E9EF3CCC8}" dt="2021-05-05T02:29:29.878" v="48"/>
          <ac:inkMkLst>
            <pc:docMk/>
            <pc:sldMk cId="1352602686" sldId="259"/>
            <ac:inkMk id="24" creationId="{1A90C904-E198-4CB8-B8E5-65F2C7D97FBD}"/>
          </ac:inkMkLst>
        </pc:inkChg>
        <pc:inkChg chg="add del">
          <ac:chgData name="Kshitij Srivastava" userId="9ca786a045148134" providerId="Windows Live" clId="Web-{665FB2D9-2E3F-4AF7-A20F-9E3E9EF3CCC8}" dt="2021-05-05T02:29:27.128" v="47"/>
          <ac:inkMkLst>
            <pc:docMk/>
            <pc:sldMk cId="1352602686" sldId="259"/>
            <ac:inkMk id="25" creationId="{29FD6CDE-26CE-43DB-AFBE-A114EAE84226}"/>
          </ac:inkMkLst>
        </pc:inkChg>
        <pc:cxnChg chg="add">
          <ac:chgData name="Kshitij Srivastava" userId="9ca786a045148134" providerId="Windows Live" clId="Web-{665FB2D9-2E3F-4AF7-A20F-9E3E9EF3CCC8}" dt="2021-05-05T02:26:32.847" v="19"/>
          <ac:cxnSpMkLst>
            <pc:docMk/>
            <pc:sldMk cId="1352602686" sldId="259"/>
            <ac:cxnSpMk id="7" creationId="{34F375AA-00DA-4198-9585-342A4CD2F1D5}"/>
          </ac:cxnSpMkLst>
        </pc:cxnChg>
        <pc:cxnChg chg="add">
          <ac:chgData name="Kshitij Srivastava" userId="9ca786a045148134" providerId="Windows Live" clId="Web-{665FB2D9-2E3F-4AF7-A20F-9E3E9EF3CCC8}" dt="2021-05-05T02:26:32.847" v="20"/>
          <ac:cxnSpMkLst>
            <pc:docMk/>
            <pc:sldMk cId="1352602686" sldId="259"/>
            <ac:cxnSpMk id="9" creationId="{CE7B9EA6-480A-4F53-95CA-C64AE6918D59}"/>
          </ac:cxnSpMkLst>
        </pc:cxnChg>
        <pc:cxnChg chg="add">
          <ac:chgData name="Kshitij Srivastava" userId="9ca786a045148134" providerId="Windows Live" clId="Web-{665FB2D9-2E3F-4AF7-A20F-9E3E9EF3CCC8}" dt="2021-05-05T02:26:32.863" v="22"/>
          <ac:cxnSpMkLst>
            <pc:docMk/>
            <pc:sldMk cId="1352602686" sldId="259"/>
            <ac:cxnSpMk id="13" creationId="{3D0C5BE9-CBB7-402F-8213-EA89869CA0A4}"/>
          </ac:cxnSpMkLst>
        </pc:cxnChg>
        <pc:cxnChg chg="add">
          <ac:chgData name="Kshitij Srivastava" userId="9ca786a045148134" providerId="Windows Live" clId="Web-{665FB2D9-2E3F-4AF7-A20F-9E3E9EF3CCC8}" dt="2021-05-05T02:26:32.878" v="23"/>
          <ac:cxnSpMkLst>
            <pc:docMk/>
            <pc:sldMk cId="1352602686" sldId="259"/>
            <ac:cxnSpMk id="15" creationId="{7BB4411B-9E97-40E1-8219-BD7E54A88D25}"/>
          </ac:cxnSpMkLst>
        </pc:cxnChg>
      </pc:sldChg>
      <pc:sldChg chg="addSp modSp">
        <pc:chgData name="Kshitij Srivastava" userId="9ca786a045148134" providerId="Windows Live" clId="Web-{665FB2D9-2E3F-4AF7-A20F-9E3E9EF3CCC8}" dt="2021-05-05T03:24:13.239" v="441" actId="1076"/>
        <pc:sldMkLst>
          <pc:docMk/>
          <pc:sldMk cId="37146815" sldId="262"/>
        </pc:sldMkLst>
        <pc:spChg chg="add mod">
          <ac:chgData name="Kshitij Srivastava" userId="9ca786a045148134" providerId="Windows Live" clId="Web-{665FB2D9-2E3F-4AF7-A20F-9E3E9EF3CCC8}" dt="2021-05-05T03:23:41.755" v="433"/>
          <ac:spMkLst>
            <pc:docMk/>
            <pc:sldMk cId="37146815" sldId="262"/>
            <ac:spMk id="3" creationId="{D31C623A-D079-4BC8-909A-811BD666AD05}"/>
          </ac:spMkLst>
        </pc:spChg>
        <pc:spChg chg="add mod">
          <ac:chgData name="Kshitij Srivastava" userId="9ca786a045148134" providerId="Windows Live" clId="Web-{665FB2D9-2E3F-4AF7-A20F-9E3E9EF3CCC8}" dt="2021-05-05T03:24:02.786" v="437" actId="1076"/>
          <ac:spMkLst>
            <pc:docMk/>
            <pc:sldMk cId="37146815" sldId="262"/>
            <ac:spMk id="10" creationId="{EC8A22EE-C88E-41D9-9519-17F00CEFA057}"/>
          </ac:spMkLst>
        </pc:spChg>
        <pc:spChg chg="add mod">
          <ac:chgData name="Kshitij Srivastava" userId="9ca786a045148134" providerId="Windows Live" clId="Web-{665FB2D9-2E3F-4AF7-A20F-9E3E9EF3CCC8}" dt="2021-05-05T03:24:06.020" v="438" actId="1076"/>
          <ac:spMkLst>
            <pc:docMk/>
            <pc:sldMk cId="37146815" sldId="262"/>
            <ac:spMk id="11" creationId="{18F47F27-04BE-4E19-94D5-4CBB0AF1BBD4}"/>
          </ac:spMkLst>
        </pc:spChg>
        <pc:spChg chg="add mod">
          <ac:chgData name="Kshitij Srivastava" userId="9ca786a045148134" providerId="Windows Live" clId="Web-{665FB2D9-2E3F-4AF7-A20F-9E3E9EF3CCC8}" dt="2021-05-05T03:24:13.239" v="441" actId="1076"/>
          <ac:spMkLst>
            <pc:docMk/>
            <pc:sldMk cId="37146815" sldId="262"/>
            <ac:spMk id="12" creationId="{B21A3877-8552-4295-A62E-FDB95A8D2C5F}"/>
          </ac:spMkLst>
        </pc:spChg>
        <pc:spChg chg="add mod">
          <ac:chgData name="Kshitij Srivastava" userId="9ca786a045148134" providerId="Windows Live" clId="Web-{665FB2D9-2E3F-4AF7-A20F-9E3E9EF3CCC8}" dt="2021-05-05T03:23:59.895" v="436" actId="1076"/>
          <ac:spMkLst>
            <pc:docMk/>
            <pc:sldMk cId="37146815" sldId="262"/>
            <ac:spMk id="13" creationId="{BDC5D960-4D67-4982-B630-0596495762FF}"/>
          </ac:spMkLst>
        </pc:spChg>
        <pc:picChg chg="mod">
          <ac:chgData name="Kshitij Srivastava" userId="9ca786a045148134" providerId="Windows Live" clId="Web-{665FB2D9-2E3F-4AF7-A20F-9E3E9EF3CCC8}" dt="2021-05-05T03:22:45.411" v="418" actId="14100"/>
          <ac:picMkLst>
            <pc:docMk/>
            <pc:sldMk cId="37146815" sldId="262"/>
            <ac:picMk id="4" creationId="{D35FF5F4-44FC-4369-8F3D-847481400EE0}"/>
          </ac:picMkLst>
        </pc:picChg>
        <pc:picChg chg="mod">
          <ac:chgData name="Kshitij Srivastava" userId="9ca786a045148134" providerId="Windows Live" clId="Web-{665FB2D9-2E3F-4AF7-A20F-9E3E9EF3CCC8}" dt="2021-05-05T03:23:03.739" v="421" actId="14100"/>
          <ac:picMkLst>
            <pc:docMk/>
            <pc:sldMk cId="37146815" sldId="262"/>
            <ac:picMk id="5" creationId="{984A966C-E983-4BB8-ADFF-CF6DC82F6A77}"/>
          </ac:picMkLst>
        </pc:picChg>
        <pc:picChg chg="mod">
          <ac:chgData name="Kshitij Srivastava" userId="9ca786a045148134" providerId="Windows Live" clId="Web-{665FB2D9-2E3F-4AF7-A20F-9E3E9EF3CCC8}" dt="2021-05-05T03:22:51.724" v="419" actId="14100"/>
          <ac:picMkLst>
            <pc:docMk/>
            <pc:sldMk cId="37146815" sldId="262"/>
            <ac:picMk id="7" creationId="{A59A39AC-83B8-4FF8-9A19-506F8868CA0C}"/>
          </ac:picMkLst>
        </pc:picChg>
        <pc:picChg chg="mod">
          <ac:chgData name="Kshitij Srivastava" userId="9ca786a045148134" providerId="Windows Live" clId="Web-{665FB2D9-2E3F-4AF7-A20F-9E3E9EF3CCC8}" dt="2021-05-05T03:19:58.333" v="372"/>
          <ac:picMkLst>
            <pc:docMk/>
            <pc:sldMk cId="37146815" sldId="262"/>
            <ac:picMk id="8" creationId="{683ACB49-5E7A-4A11-886C-E31111FBC73F}"/>
          </ac:picMkLst>
        </pc:picChg>
        <pc:picChg chg="mod">
          <ac:chgData name="Kshitij Srivastava" userId="9ca786a045148134" providerId="Windows Live" clId="Web-{665FB2D9-2E3F-4AF7-A20F-9E3E9EF3CCC8}" dt="2021-05-05T03:22:58.849" v="420" actId="14100"/>
          <ac:picMkLst>
            <pc:docMk/>
            <pc:sldMk cId="37146815" sldId="262"/>
            <ac:picMk id="9" creationId="{E1B2ABC6-FAAD-475C-9C6F-104E74C9C473}"/>
          </ac:picMkLst>
        </pc:picChg>
      </pc:sldChg>
      <pc:sldChg chg="addSp delSp modSp mod modClrScheme chgLayout">
        <pc:chgData name="Kshitij Srivastava" userId="9ca786a045148134" providerId="Windows Live" clId="Web-{665FB2D9-2E3F-4AF7-A20F-9E3E9EF3CCC8}" dt="2021-05-05T04:00:45.796" v="707"/>
        <pc:sldMkLst>
          <pc:docMk/>
          <pc:sldMk cId="1356229264" sldId="266"/>
        </pc:sldMkLst>
        <pc:spChg chg="mod ord">
          <ac:chgData name="Kshitij Srivastava" userId="9ca786a045148134" providerId="Windows Live" clId="Web-{665FB2D9-2E3F-4AF7-A20F-9E3E9EF3CCC8}" dt="2021-05-05T04:00:39.890" v="706"/>
          <ac:spMkLst>
            <pc:docMk/>
            <pc:sldMk cId="1356229264" sldId="266"/>
            <ac:spMk id="2" creationId="{1D0665D4-2260-47DF-B617-583567B99722}"/>
          </ac:spMkLst>
        </pc:spChg>
        <pc:spChg chg="del">
          <ac:chgData name="Kshitij Srivastava" userId="9ca786a045148134" providerId="Windows Live" clId="Web-{665FB2D9-2E3F-4AF7-A20F-9E3E9EF3CCC8}" dt="2021-05-05T04:00:39.890" v="706"/>
          <ac:spMkLst>
            <pc:docMk/>
            <pc:sldMk cId="1356229264" sldId="266"/>
            <ac:spMk id="3" creationId="{789E9E31-C495-4931-AB38-688D32F06E2F}"/>
          </ac:spMkLst>
        </pc:spChg>
        <pc:spChg chg="add mod">
          <ac:chgData name="Kshitij Srivastava" userId="9ca786a045148134" providerId="Windows Live" clId="Web-{665FB2D9-2E3F-4AF7-A20F-9E3E9EF3CCC8}" dt="2021-05-05T04:00:24.156" v="704" actId="1076"/>
          <ac:spMkLst>
            <pc:docMk/>
            <pc:sldMk cId="1356229264" sldId="266"/>
            <ac:spMk id="4" creationId="{1E8C2ECD-9CCA-4F05-9BF3-10263B34F688}"/>
          </ac:spMkLst>
        </pc:spChg>
        <pc:spChg chg="add mod">
          <ac:chgData name="Kshitij Srivastava" userId="9ca786a045148134" providerId="Windows Live" clId="Web-{665FB2D9-2E3F-4AF7-A20F-9E3E9EF3CCC8}" dt="2021-05-05T04:00:45.796" v="707"/>
          <ac:spMkLst>
            <pc:docMk/>
            <pc:sldMk cId="1356229264" sldId="266"/>
            <ac:spMk id="5" creationId="{A984863D-CF16-42E8-AA25-C4E9A8AF10EE}"/>
          </ac:spMkLst>
        </pc:spChg>
      </pc:sldChg>
      <pc:sldChg chg="addSp delSp modSp addAnim delAnim modAnim">
        <pc:chgData name="Kshitij Srivastava" userId="9ca786a045148134" providerId="Windows Live" clId="Web-{665FB2D9-2E3F-4AF7-A20F-9E3E9EF3CCC8}" dt="2021-05-05T03:27:55.189" v="472"/>
        <pc:sldMkLst>
          <pc:docMk/>
          <pc:sldMk cId="1810078315" sldId="289"/>
        </pc:sldMkLst>
        <pc:picChg chg="mod">
          <ac:chgData name="Kshitij Srivastava" userId="9ca786a045148134" providerId="Windows Live" clId="Web-{665FB2D9-2E3F-4AF7-A20F-9E3E9EF3CCC8}" dt="2021-05-05T03:25:59.755" v="451" actId="1076"/>
          <ac:picMkLst>
            <pc:docMk/>
            <pc:sldMk cId="1810078315" sldId="289"/>
            <ac:picMk id="4" creationId="{E66F773B-662F-4717-AFE2-9358E4B0A3C3}"/>
          </ac:picMkLst>
        </pc:picChg>
        <pc:picChg chg="add del mod">
          <ac:chgData name="Kshitij Srivastava" userId="9ca786a045148134" providerId="Windows Live" clId="Web-{665FB2D9-2E3F-4AF7-A20F-9E3E9EF3CCC8}" dt="2021-05-05T03:27:05.880" v="462"/>
          <ac:picMkLst>
            <pc:docMk/>
            <pc:sldMk cId="1810078315" sldId="289"/>
            <ac:picMk id="7" creationId="{0818FD5A-809F-4760-8721-66AC11793DCC}"/>
          </ac:picMkLst>
        </pc:picChg>
        <pc:picChg chg="add del mod">
          <ac:chgData name="Kshitij Srivastava" userId="9ca786a045148134" providerId="Windows Live" clId="Web-{665FB2D9-2E3F-4AF7-A20F-9E3E9EF3CCC8}" dt="2021-05-05T03:27:02.739" v="461"/>
          <ac:picMkLst>
            <pc:docMk/>
            <pc:sldMk cId="1810078315" sldId="289"/>
            <ac:picMk id="8" creationId="{91F94397-DFF0-48D4-AAAD-265E01EDC986}"/>
          </ac:picMkLst>
        </pc:picChg>
        <pc:picChg chg="del mod">
          <ac:chgData name="Kshitij Srivastava" userId="9ca786a045148134" providerId="Windows Live" clId="Web-{665FB2D9-2E3F-4AF7-A20F-9E3E9EF3CCC8}" dt="2021-05-05T03:24:45.505" v="444"/>
          <ac:picMkLst>
            <pc:docMk/>
            <pc:sldMk cId="1810078315" sldId="289"/>
            <ac:picMk id="9" creationId="{C2CE8FF4-1333-44B6-BA67-871B6E64925E}"/>
          </ac:picMkLst>
        </pc:picChg>
        <pc:picChg chg="add mod">
          <ac:chgData name="Kshitij Srivastava" userId="9ca786a045148134" providerId="Windows Live" clId="Web-{665FB2D9-2E3F-4AF7-A20F-9E3E9EF3CCC8}" dt="2021-05-05T03:27:25.786" v="467" actId="1076"/>
          <ac:picMkLst>
            <pc:docMk/>
            <pc:sldMk cId="1810078315" sldId="289"/>
            <ac:picMk id="10" creationId="{6143AE13-7F04-40BB-BA34-C0F389D2FAFC}"/>
          </ac:picMkLst>
        </pc:picChg>
        <pc:cxnChg chg="add mod">
          <ac:chgData name="Kshitij Srivastava" userId="9ca786a045148134" providerId="Windows Live" clId="Web-{665FB2D9-2E3F-4AF7-A20F-9E3E9EF3CCC8}" dt="2021-05-05T03:26:34.130" v="458" actId="1076"/>
          <ac:cxnSpMkLst>
            <pc:docMk/>
            <pc:sldMk cId="1810078315" sldId="289"/>
            <ac:cxnSpMk id="5" creationId="{197223E2-619C-4636-BD98-BD523E5452F1}"/>
          </ac:cxnSpMkLst>
        </pc:cxnChg>
      </pc:sldChg>
      <pc:sldChg chg="addSp delSp modSp mod setBg addAnim">
        <pc:chgData name="Kshitij Srivastava" userId="9ca786a045148134" providerId="Windows Live" clId="Web-{665FB2D9-2E3F-4AF7-A20F-9E3E9EF3CCC8}" dt="2021-05-05T03:43:39.853" v="485"/>
        <pc:sldMkLst>
          <pc:docMk/>
          <pc:sldMk cId="2016719555" sldId="291"/>
        </pc:sldMkLst>
        <pc:spChg chg="mod">
          <ac:chgData name="Kshitij Srivastava" userId="9ca786a045148134" providerId="Windows Live" clId="Web-{665FB2D9-2E3F-4AF7-A20F-9E3E9EF3CCC8}" dt="2021-05-05T03:43:27.853" v="484" actId="20577"/>
          <ac:spMkLst>
            <pc:docMk/>
            <pc:sldMk cId="2016719555" sldId="291"/>
            <ac:spMk id="2" creationId="{15A84706-F857-4151-8FB0-34D1CAF40249}"/>
          </ac:spMkLst>
        </pc:spChg>
        <pc:spChg chg="add del">
          <ac:chgData name="Kshitij Srivastava" userId="9ca786a045148134" providerId="Windows Live" clId="Web-{665FB2D9-2E3F-4AF7-A20F-9E3E9EF3CCC8}" dt="2021-05-05T03:43:39.853" v="485"/>
          <ac:spMkLst>
            <pc:docMk/>
            <pc:sldMk cId="2016719555" sldId="291"/>
            <ac:spMk id="9" creationId="{25C8D2C1-DA83-420D-9635-D52CE066B5DA}"/>
          </ac:spMkLst>
        </pc:spChg>
        <pc:spChg chg="add del">
          <ac:chgData name="Kshitij Srivastava" userId="9ca786a045148134" providerId="Windows Live" clId="Web-{665FB2D9-2E3F-4AF7-A20F-9E3E9EF3CCC8}" dt="2021-05-05T03:43:39.853" v="485"/>
          <ac:spMkLst>
            <pc:docMk/>
            <pc:sldMk cId="2016719555" sldId="291"/>
            <ac:spMk id="11" creationId="{434F74C9-6A0B-409E-AD1C-45B58BE91BB8}"/>
          </ac:spMkLst>
        </pc:spChg>
        <pc:spChg chg="add del">
          <ac:chgData name="Kshitij Srivastava" userId="9ca786a045148134" providerId="Windows Live" clId="Web-{665FB2D9-2E3F-4AF7-A20F-9E3E9EF3CCC8}" dt="2021-05-05T03:43:39.853" v="485"/>
          <ac:spMkLst>
            <pc:docMk/>
            <pc:sldMk cId="2016719555" sldId="291"/>
            <ac:spMk id="15" creationId="{A9286AD2-18A9-4868-A4E3-7A2097A20810}"/>
          </ac:spMkLst>
        </pc:spChg>
        <pc:spChg chg="add">
          <ac:chgData name="Kshitij Srivastava" userId="9ca786a045148134" providerId="Windows Live" clId="Web-{665FB2D9-2E3F-4AF7-A20F-9E3E9EF3CCC8}" dt="2021-05-05T03:43:39.853" v="485"/>
          <ac:spMkLst>
            <pc:docMk/>
            <pc:sldMk cId="2016719555" sldId="291"/>
            <ac:spMk id="22" creationId="{25C8D2C1-DA83-420D-9635-D52CE066B5DA}"/>
          </ac:spMkLst>
        </pc:spChg>
        <pc:spChg chg="add">
          <ac:chgData name="Kshitij Srivastava" userId="9ca786a045148134" providerId="Windows Live" clId="Web-{665FB2D9-2E3F-4AF7-A20F-9E3E9EF3CCC8}" dt="2021-05-05T03:43:39.853" v="485"/>
          <ac:spMkLst>
            <pc:docMk/>
            <pc:sldMk cId="2016719555" sldId="291"/>
            <ac:spMk id="24" creationId="{434F74C9-6A0B-409E-AD1C-45B58BE91BB8}"/>
          </ac:spMkLst>
        </pc:spChg>
        <pc:spChg chg="add">
          <ac:chgData name="Kshitij Srivastava" userId="9ca786a045148134" providerId="Windows Live" clId="Web-{665FB2D9-2E3F-4AF7-A20F-9E3E9EF3CCC8}" dt="2021-05-05T03:43:39.853" v="485"/>
          <ac:spMkLst>
            <pc:docMk/>
            <pc:sldMk cId="2016719555" sldId="291"/>
            <ac:spMk id="28" creationId="{A9286AD2-18A9-4868-A4E3-7A2097A20810}"/>
          </ac:spMkLst>
        </pc:spChg>
        <pc:spChg chg="add">
          <ac:chgData name="Kshitij Srivastava" userId="9ca786a045148134" providerId="Windows Live" clId="Web-{665FB2D9-2E3F-4AF7-A20F-9E3E9EF3CCC8}" dt="2021-05-05T03:43:39.853" v="485"/>
          <ac:spMkLst>
            <pc:docMk/>
            <pc:sldMk cId="2016719555" sldId="291"/>
            <ac:spMk id="32" creationId="{1AB8ECB2-FB64-476F-A62F-36D68C8C7C60}"/>
          </ac:spMkLst>
        </pc:spChg>
        <pc:spChg chg="add">
          <ac:chgData name="Kshitij Srivastava" userId="9ca786a045148134" providerId="Windows Live" clId="Web-{665FB2D9-2E3F-4AF7-A20F-9E3E9EF3CCC8}" dt="2021-05-05T03:43:39.853" v="485"/>
          <ac:spMkLst>
            <pc:docMk/>
            <pc:sldMk cId="2016719555" sldId="291"/>
            <ac:spMk id="34" creationId="{289CEAD5-ED2F-4675-9E4C-80B8A0E8A0A1}"/>
          </ac:spMkLst>
        </pc:spChg>
        <pc:picChg chg="del">
          <ac:chgData name="Kshitij Srivastava" userId="9ca786a045148134" providerId="Windows Live" clId="Web-{665FB2D9-2E3F-4AF7-A20F-9E3E9EF3CCC8}" dt="2021-05-05T03:42:34.900" v="476"/>
          <ac:picMkLst>
            <pc:docMk/>
            <pc:sldMk cId="2016719555" sldId="291"/>
            <ac:picMk id="3" creationId="{AC70915D-C387-4C6F-94D0-388CC5D2E02B}"/>
          </ac:picMkLst>
        </pc:picChg>
        <pc:picChg chg="mod">
          <ac:chgData name="Kshitij Srivastava" userId="9ca786a045148134" providerId="Windows Live" clId="Web-{665FB2D9-2E3F-4AF7-A20F-9E3E9EF3CCC8}" dt="2021-05-05T03:43:39.853" v="485"/>
          <ac:picMkLst>
            <pc:docMk/>
            <pc:sldMk cId="2016719555" sldId="291"/>
            <ac:picMk id="4" creationId="{F6975262-689A-4A30-9F2E-792426415DA5}"/>
          </ac:picMkLst>
        </pc:picChg>
        <pc:cxnChg chg="add del">
          <ac:chgData name="Kshitij Srivastava" userId="9ca786a045148134" providerId="Windows Live" clId="Web-{665FB2D9-2E3F-4AF7-A20F-9E3E9EF3CCC8}" dt="2021-05-05T03:43:39.853" v="485"/>
          <ac:cxnSpMkLst>
            <pc:docMk/>
            <pc:sldMk cId="2016719555" sldId="291"/>
            <ac:cxnSpMk id="13" creationId="{F5486A9D-1265-4B57-91E6-68E666B978BC}"/>
          </ac:cxnSpMkLst>
        </pc:cxnChg>
        <pc:cxnChg chg="add del">
          <ac:chgData name="Kshitij Srivastava" userId="9ca786a045148134" providerId="Windows Live" clId="Web-{665FB2D9-2E3F-4AF7-A20F-9E3E9EF3CCC8}" dt="2021-05-05T03:43:39.853" v="485"/>
          <ac:cxnSpMkLst>
            <pc:docMk/>
            <pc:sldMk cId="2016719555" sldId="291"/>
            <ac:cxnSpMk id="17" creationId="{E7A7CD63-7EC3-44F3-95D0-595C4019FF24}"/>
          </ac:cxnSpMkLst>
        </pc:cxnChg>
        <pc:cxnChg chg="add">
          <ac:chgData name="Kshitij Srivastava" userId="9ca786a045148134" providerId="Windows Live" clId="Web-{665FB2D9-2E3F-4AF7-A20F-9E3E9EF3CCC8}" dt="2021-05-05T03:43:39.853" v="485"/>
          <ac:cxnSpMkLst>
            <pc:docMk/>
            <pc:sldMk cId="2016719555" sldId="291"/>
            <ac:cxnSpMk id="26" creationId="{F5486A9D-1265-4B57-91E6-68E666B978BC}"/>
          </ac:cxnSpMkLst>
        </pc:cxnChg>
        <pc:cxnChg chg="add">
          <ac:chgData name="Kshitij Srivastava" userId="9ca786a045148134" providerId="Windows Live" clId="Web-{665FB2D9-2E3F-4AF7-A20F-9E3E9EF3CCC8}" dt="2021-05-05T03:43:39.853" v="485"/>
          <ac:cxnSpMkLst>
            <pc:docMk/>
            <pc:sldMk cId="2016719555" sldId="291"/>
            <ac:cxnSpMk id="30" creationId="{E7A7CD63-7EC3-44F3-95D0-595C4019FF24}"/>
          </ac:cxnSpMkLst>
        </pc:cxnChg>
      </pc:sldChg>
      <pc:sldChg chg="addSp delSp modSp add mod replId modClrScheme chgLayout">
        <pc:chgData name="Kshitij Srivastava" userId="9ca786a045148134" providerId="Windows Live" clId="Web-{665FB2D9-2E3F-4AF7-A20F-9E3E9EF3CCC8}" dt="2021-05-05T02:34:09.160" v="82" actId="1076"/>
        <pc:sldMkLst>
          <pc:docMk/>
          <pc:sldMk cId="1686803832" sldId="306"/>
        </pc:sldMkLst>
        <pc:spChg chg="mod ord">
          <ac:chgData name="Kshitij Srivastava" userId="9ca786a045148134" providerId="Windows Live" clId="Web-{665FB2D9-2E3F-4AF7-A20F-9E3E9EF3CCC8}" dt="2021-05-05T02:29:55.003" v="50"/>
          <ac:spMkLst>
            <pc:docMk/>
            <pc:sldMk cId="1686803832" sldId="306"/>
            <ac:spMk id="2" creationId="{4A1DBF79-C47E-4F10-8D43-BECAF147D994}"/>
          </ac:spMkLst>
        </pc:spChg>
        <pc:spChg chg="del">
          <ac:chgData name="Kshitij Srivastava" userId="9ca786a045148134" providerId="Windows Live" clId="Web-{665FB2D9-2E3F-4AF7-A20F-9E3E9EF3CCC8}" dt="2021-05-05T02:29:55.003" v="50"/>
          <ac:spMkLst>
            <pc:docMk/>
            <pc:sldMk cId="1686803832" sldId="306"/>
            <ac:spMk id="3" creationId="{31E6380D-D481-4974-85AB-2BD88E132AFE}"/>
          </ac:spMkLst>
        </pc:spChg>
        <pc:spChg chg="add mod">
          <ac:chgData name="Kshitij Srivastava" userId="9ca786a045148134" providerId="Windows Live" clId="Web-{665FB2D9-2E3F-4AF7-A20F-9E3E9EF3CCC8}" dt="2021-05-05T02:34:09.160" v="82" actId="1076"/>
          <ac:spMkLst>
            <pc:docMk/>
            <pc:sldMk cId="1686803832" sldId="306"/>
            <ac:spMk id="12" creationId="{587CAD99-D1BB-424E-A1E0-8FA63E21CA97}"/>
          </ac:spMkLst>
        </pc:spChg>
        <pc:inkChg chg="add del">
          <ac:chgData name="Kshitij Srivastava" userId="9ca786a045148134" providerId="Windows Live" clId="Web-{665FB2D9-2E3F-4AF7-A20F-9E3E9EF3CCC8}" dt="2021-05-05T02:28:47.035" v="42"/>
          <ac:inkMkLst>
            <pc:docMk/>
            <pc:sldMk cId="1686803832" sldId="306"/>
            <ac:inkMk id="4" creationId="{FF11FC11-1173-44FB-9F88-7677B3B08E2B}"/>
          </ac:inkMkLst>
        </pc:inkChg>
        <pc:inkChg chg="add del">
          <ac:chgData name="Kshitij Srivastava" userId="9ca786a045148134" providerId="Windows Live" clId="Web-{665FB2D9-2E3F-4AF7-A20F-9E3E9EF3CCC8}" dt="2021-05-05T02:28:45.910" v="41"/>
          <ac:inkMkLst>
            <pc:docMk/>
            <pc:sldMk cId="1686803832" sldId="306"/>
            <ac:inkMk id="6" creationId="{452E0096-660A-4586-BCF3-E7072A7D0941}"/>
          </ac:inkMkLst>
        </pc:inkChg>
        <pc:inkChg chg="add del">
          <ac:chgData name="Kshitij Srivastava" userId="9ca786a045148134" providerId="Windows Live" clId="Web-{665FB2D9-2E3F-4AF7-A20F-9E3E9EF3CCC8}" dt="2021-05-05T02:29:06.128" v="44"/>
          <ac:inkMkLst>
            <pc:docMk/>
            <pc:sldMk cId="1686803832" sldId="306"/>
            <ac:inkMk id="8" creationId="{B35FE5A3-12A5-4A56-8BC4-BDDF77774BCF}"/>
          </ac:inkMkLst>
        </pc:inkChg>
        <pc:cxnChg chg="add mod">
          <ac:chgData name="Kshitij Srivastava" userId="9ca786a045148134" providerId="Windows Live" clId="Web-{665FB2D9-2E3F-4AF7-A20F-9E3E9EF3CCC8}" dt="2021-05-05T02:30:26.113" v="58"/>
          <ac:cxnSpMkLst>
            <pc:docMk/>
            <pc:sldMk cId="1686803832" sldId="306"/>
            <ac:cxnSpMk id="10" creationId="{1062DBFA-8D9F-4793-8683-22BC6BF9D79D}"/>
          </ac:cxnSpMkLst>
        </pc:cxnChg>
      </pc:sldChg>
      <pc:sldChg chg="addSp delSp modSp new">
        <pc:chgData name="Kshitij Srivastava" userId="9ca786a045148134" providerId="Windows Live" clId="Web-{665FB2D9-2E3F-4AF7-A20F-9E3E9EF3CCC8}" dt="2021-05-05T03:02:33.489" v="357" actId="14100"/>
        <pc:sldMkLst>
          <pc:docMk/>
          <pc:sldMk cId="3354036820" sldId="307"/>
        </pc:sldMkLst>
        <pc:spChg chg="mod">
          <ac:chgData name="Kshitij Srivastava" userId="9ca786a045148134" providerId="Windows Live" clId="Web-{665FB2D9-2E3F-4AF7-A20F-9E3E9EF3CCC8}" dt="2021-05-05T02:34:28.160" v="85" actId="20577"/>
          <ac:spMkLst>
            <pc:docMk/>
            <pc:sldMk cId="3354036820" sldId="307"/>
            <ac:spMk id="2" creationId="{97BDC1B0-B106-4177-A0F2-5401A0D0D2CE}"/>
          </ac:spMkLst>
        </pc:spChg>
        <pc:spChg chg="add mod">
          <ac:chgData name="Kshitij Srivastava" userId="9ca786a045148134" providerId="Windows Live" clId="Web-{665FB2D9-2E3F-4AF7-A20F-9E3E9EF3CCC8}" dt="2021-05-05T02:42:45.363" v="193"/>
          <ac:spMkLst>
            <pc:docMk/>
            <pc:sldMk cId="3354036820" sldId="307"/>
            <ac:spMk id="3" creationId="{235471D2-D37A-4E60-A355-9F7E9333828B}"/>
          </ac:spMkLst>
        </pc:spChg>
        <pc:spChg chg="add mod ord">
          <ac:chgData name="Kshitij Srivastava" userId="9ca786a045148134" providerId="Windows Live" clId="Web-{665FB2D9-2E3F-4AF7-A20F-9E3E9EF3CCC8}" dt="2021-05-05T02:42:50.910" v="195"/>
          <ac:spMkLst>
            <pc:docMk/>
            <pc:sldMk cId="3354036820" sldId="307"/>
            <ac:spMk id="5" creationId="{301113FA-260A-4B9B-A70F-321F6BD10D36}"/>
          </ac:spMkLst>
        </pc:spChg>
        <pc:spChg chg="add mod">
          <ac:chgData name="Kshitij Srivastava" userId="9ca786a045148134" providerId="Windows Live" clId="Web-{665FB2D9-2E3F-4AF7-A20F-9E3E9EF3CCC8}" dt="2021-05-05T02:42:53.910" v="196"/>
          <ac:spMkLst>
            <pc:docMk/>
            <pc:sldMk cId="3354036820" sldId="307"/>
            <ac:spMk id="6" creationId="{845F9E69-3AD0-453D-AC30-0911E8E3A470}"/>
          </ac:spMkLst>
        </pc:spChg>
        <pc:spChg chg="add mod">
          <ac:chgData name="Kshitij Srivastava" userId="9ca786a045148134" providerId="Windows Live" clId="Web-{665FB2D9-2E3F-4AF7-A20F-9E3E9EF3CCC8}" dt="2021-05-05T02:45:46.957" v="224" actId="1076"/>
          <ac:spMkLst>
            <pc:docMk/>
            <pc:sldMk cId="3354036820" sldId="307"/>
            <ac:spMk id="8" creationId="{3833BA57-0204-48D9-A72A-4A5B8E0A2175}"/>
          </ac:spMkLst>
        </pc:spChg>
        <pc:spChg chg="add del mod">
          <ac:chgData name="Kshitij Srivastava" userId="9ca786a045148134" providerId="Windows Live" clId="Web-{665FB2D9-2E3F-4AF7-A20F-9E3E9EF3CCC8}" dt="2021-05-05T02:46:34.629" v="230"/>
          <ac:spMkLst>
            <pc:docMk/>
            <pc:sldMk cId="3354036820" sldId="307"/>
            <ac:spMk id="13" creationId="{065D0A8F-F1F4-4946-8A84-37D5F8D0D109}"/>
          </ac:spMkLst>
        </pc:spChg>
        <pc:spChg chg="add del mod">
          <ac:chgData name="Kshitij Srivastava" userId="9ca786a045148134" providerId="Windows Live" clId="Web-{665FB2D9-2E3F-4AF7-A20F-9E3E9EF3CCC8}" dt="2021-05-05T02:47:23.285" v="236"/>
          <ac:spMkLst>
            <pc:docMk/>
            <pc:sldMk cId="3354036820" sldId="307"/>
            <ac:spMk id="14" creationId="{379FD113-6CFF-48FF-B80C-C8350694E26D}"/>
          </ac:spMkLst>
        </pc:spChg>
        <pc:spChg chg="add mod">
          <ac:chgData name="Kshitij Srivastava" userId="9ca786a045148134" providerId="Windows Live" clId="Web-{665FB2D9-2E3F-4AF7-A20F-9E3E9EF3CCC8}" dt="2021-05-05T03:02:24.489" v="356" actId="1076"/>
          <ac:spMkLst>
            <pc:docMk/>
            <pc:sldMk cId="3354036820" sldId="307"/>
            <ac:spMk id="15" creationId="{7CF58E39-76B7-4B86-9CA8-C63E41D8FDFB}"/>
          </ac:spMkLst>
        </pc:spChg>
        <pc:cxnChg chg="add mod">
          <ac:chgData name="Kshitij Srivastava" userId="9ca786a045148134" providerId="Windows Live" clId="Web-{665FB2D9-2E3F-4AF7-A20F-9E3E9EF3CCC8}" dt="2021-05-05T02:42:45.363" v="192"/>
          <ac:cxnSpMkLst>
            <pc:docMk/>
            <pc:sldMk cId="3354036820" sldId="307"/>
            <ac:cxnSpMk id="4" creationId="{8E77C3CD-1B9C-49A7-9B8A-AD32F8E032A3}"/>
          </ac:cxnSpMkLst>
        </pc:cxnChg>
        <pc:cxnChg chg="add mod">
          <ac:chgData name="Kshitij Srivastava" userId="9ca786a045148134" providerId="Windows Live" clId="Web-{665FB2D9-2E3F-4AF7-A20F-9E3E9EF3CCC8}" dt="2021-05-05T03:02:33.489" v="357" actId="14100"/>
          <ac:cxnSpMkLst>
            <pc:docMk/>
            <pc:sldMk cId="3354036820" sldId="307"/>
            <ac:cxnSpMk id="7" creationId="{065533B6-B2F8-45F0-9807-1D7FEBD869CE}"/>
          </ac:cxnSpMkLst>
        </pc:cxnChg>
        <pc:cxnChg chg="add mod">
          <ac:chgData name="Kshitij Srivastava" userId="9ca786a045148134" providerId="Windows Live" clId="Web-{665FB2D9-2E3F-4AF7-A20F-9E3E9EF3CCC8}" dt="2021-05-05T02:44:31.645" v="212" actId="14100"/>
          <ac:cxnSpMkLst>
            <pc:docMk/>
            <pc:sldMk cId="3354036820" sldId="307"/>
            <ac:cxnSpMk id="9" creationId="{6A7F8606-5344-4469-B5A2-62F7AC8AEB08}"/>
          </ac:cxnSpMkLst>
        </pc:cxnChg>
        <pc:cxnChg chg="add mod">
          <ac:chgData name="Kshitij Srivastava" userId="9ca786a045148134" providerId="Windows Live" clId="Web-{665FB2D9-2E3F-4AF7-A20F-9E3E9EF3CCC8}" dt="2021-05-05T02:44:40.020" v="214" actId="1076"/>
          <ac:cxnSpMkLst>
            <pc:docMk/>
            <pc:sldMk cId="3354036820" sldId="307"/>
            <ac:cxnSpMk id="10" creationId="{FA69BF3F-AC54-496B-9864-833CA8BD2BD0}"/>
          </ac:cxnSpMkLst>
        </pc:cxnChg>
        <pc:cxnChg chg="add mod">
          <ac:chgData name="Kshitij Srivastava" userId="9ca786a045148134" providerId="Windows Live" clId="Web-{665FB2D9-2E3F-4AF7-A20F-9E3E9EF3CCC8}" dt="2021-05-05T02:45:24.410" v="221" actId="14100"/>
          <ac:cxnSpMkLst>
            <pc:docMk/>
            <pc:sldMk cId="3354036820" sldId="307"/>
            <ac:cxnSpMk id="11" creationId="{0441B557-7299-41D3-944A-7C83DDDE3321}"/>
          </ac:cxnSpMkLst>
        </pc:cxnChg>
        <pc:cxnChg chg="add mod">
          <ac:chgData name="Kshitij Srivastava" userId="9ca786a045148134" providerId="Windows Live" clId="Web-{665FB2D9-2E3F-4AF7-A20F-9E3E9EF3CCC8}" dt="2021-05-05T02:45:36.504" v="223" actId="1076"/>
          <ac:cxnSpMkLst>
            <pc:docMk/>
            <pc:sldMk cId="3354036820" sldId="307"/>
            <ac:cxnSpMk id="12" creationId="{B25FD4E2-14E4-4EAB-A4CC-B2FE5C589E7A}"/>
          </ac:cxnSpMkLst>
        </pc:cxnChg>
      </pc:sldChg>
      <pc:sldChg chg="addSp delSp modSp new mod modClrScheme chgLayout">
        <pc:chgData name="Kshitij Srivastava" userId="9ca786a045148134" providerId="Windows Live" clId="Web-{665FB2D9-2E3F-4AF7-A20F-9E3E9EF3CCC8}" dt="2021-05-05T03:25:24.192" v="450" actId="1076"/>
        <pc:sldMkLst>
          <pc:docMk/>
          <pc:sldMk cId="679238904" sldId="308"/>
        </pc:sldMkLst>
        <pc:spChg chg="del">
          <ac:chgData name="Kshitij Srivastava" userId="9ca786a045148134" providerId="Windows Live" clId="Web-{665FB2D9-2E3F-4AF7-A20F-9E3E9EF3CCC8}" dt="2021-05-05T03:25:10.005" v="447"/>
          <ac:spMkLst>
            <pc:docMk/>
            <pc:sldMk cId="679238904" sldId="308"/>
            <ac:spMk id="2" creationId="{2FBEAD22-8F71-4A5E-93F2-BEACB8578A44}"/>
          </ac:spMkLst>
        </pc:spChg>
        <pc:spChg chg="del">
          <ac:chgData name="Kshitij Srivastava" userId="9ca786a045148134" providerId="Windows Live" clId="Web-{665FB2D9-2E3F-4AF7-A20F-9E3E9EF3CCC8}" dt="2021-05-05T03:25:10.005" v="447"/>
          <ac:spMkLst>
            <pc:docMk/>
            <pc:sldMk cId="679238904" sldId="308"/>
            <ac:spMk id="3" creationId="{22B67437-2444-4D88-9795-7F8A6374D65D}"/>
          </ac:spMkLst>
        </pc:spChg>
        <pc:picChg chg="add mod">
          <ac:chgData name="Kshitij Srivastava" userId="9ca786a045148134" providerId="Windows Live" clId="Web-{665FB2D9-2E3F-4AF7-A20F-9E3E9EF3CCC8}" dt="2021-05-05T03:25:24.192" v="450" actId="1076"/>
          <ac:picMkLst>
            <pc:docMk/>
            <pc:sldMk cId="679238904" sldId="308"/>
            <ac:picMk id="4" creationId="{F0315A0C-187F-4637-B71B-60BF24829D72}"/>
          </ac:picMkLst>
        </pc:picChg>
      </pc:sldChg>
      <pc:sldChg chg="addSp modSp new addCm">
        <pc:chgData name="Kshitij Srivastava" userId="9ca786a045148134" providerId="Windows Live" clId="Web-{665FB2D9-2E3F-4AF7-A20F-9E3E9EF3CCC8}" dt="2021-05-05T03:51:54.802" v="635"/>
        <pc:sldMkLst>
          <pc:docMk/>
          <pc:sldMk cId="3718481172" sldId="309"/>
        </pc:sldMkLst>
        <pc:spChg chg="mod">
          <ac:chgData name="Kshitij Srivastava" userId="9ca786a045148134" providerId="Windows Live" clId="Web-{665FB2D9-2E3F-4AF7-A20F-9E3E9EF3CCC8}" dt="2021-05-05T03:44:28.071" v="507" actId="20577"/>
          <ac:spMkLst>
            <pc:docMk/>
            <pc:sldMk cId="3718481172" sldId="309"/>
            <ac:spMk id="2" creationId="{2E132640-7D8E-4472-B255-D9C36C457710}"/>
          </ac:spMkLst>
        </pc:spChg>
        <pc:spChg chg="add mod">
          <ac:chgData name="Kshitij Srivastava" userId="9ca786a045148134" providerId="Windows Live" clId="Web-{665FB2D9-2E3F-4AF7-A20F-9E3E9EF3CCC8}" dt="2021-05-05T03:50:42.130" v="632"/>
          <ac:spMkLst>
            <pc:docMk/>
            <pc:sldMk cId="3718481172" sldId="309"/>
            <ac:spMk id="4" creationId="{DC0527C0-D788-42FA-ADA1-921EFAD41D6C}"/>
          </ac:spMkLst>
        </pc:spChg>
        <pc:spChg chg="add mod">
          <ac:chgData name="Kshitij Srivastava" userId="9ca786a045148134" providerId="Windows Live" clId="Web-{665FB2D9-2E3F-4AF7-A20F-9E3E9EF3CCC8}" dt="2021-05-05T03:50:42.099" v="630"/>
          <ac:spMkLst>
            <pc:docMk/>
            <pc:sldMk cId="3718481172" sldId="309"/>
            <ac:spMk id="5" creationId="{400F4C02-E8EA-4132-8702-0B5BCB09566F}"/>
          </ac:spMkLst>
        </pc:spChg>
        <pc:spChg chg="add mod">
          <ac:chgData name="Kshitij Srivastava" userId="9ca786a045148134" providerId="Windows Live" clId="Web-{665FB2D9-2E3F-4AF7-A20F-9E3E9EF3CCC8}" dt="2021-05-05T03:50:42.115" v="631"/>
          <ac:spMkLst>
            <pc:docMk/>
            <pc:sldMk cId="3718481172" sldId="309"/>
            <ac:spMk id="6" creationId="{072196C0-F6FE-4445-9FC8-C1BDA2027EDB}"/>
          </ac:spMkLst>
        </pc:spChg>
        <pc:spChg chg="add mod">
          <ac:chgData name="Kshitij Srivastava" userId="9ca786a045148134" providerId="Windows Live" clId="Web-{665FB2D9-2E3F-4AF7-A20F-9E3E9EF3CCC8}" dt="2021-05-05T03:50:42.130" v="633"/>
          <ac:spMkLst>
            <pc:docMk/>
            <pc:sldMk cId="3718481172" sldId="309"/>
            <ac:spMk id="7" creationId="{080C7586-B94D-49FB-9DDF-FD26BE92219D}"/>
          </ac:spMkLst>
        </pc:spChg>
        <pc:spChg chg="add mod">
          <ac:chgData name="Kshitij Srivastava" userId="9ca786a045148134" providerId="Windows Live" clId="Web-{665FB2D9-2E3F-4AF7-A20F-9E3E9EF3CCC8}" dt="2021-05-05T03:50:42.146" v="634"/>
          <ac:spMkLst>
            <pc:docMk/>
            <pc:sldMk cId="3718481172" sldId="309"/>
            <ac:spMk id="8" creationId="{595B3572-0EA2-4147-B3BB-C583860CC0B3}"/>
          </ac:spMkLst>
        </pc:spChg>
        <pc:picChg chg="add mod">
          <ac:chgData name="Kshitij Srivastava" userId="9ca786a045148134" providerId="Windows Live" clId="Web-{665FB2D9-2E3F-4AF7-A20F-9E3E9EF3CCC8}" dt="2021-05-05T03:50:03.709" v="626" actId="1076"/>
          <ac:picMkLst>
            <pc:docMk/>
            <pc:sldMk cId="3718481172" sldId="309"/>
            <ac:picMk id="3" creationId="{2F06E804-1104-45D0-B019-4174192F977E}"/>
          </ac:picMkLst>
        </pc:picChg>
      </pc:sldChg>
      <pc:sldChg chg="modSp new">
        <pc:chgData name="Kshitij Srivastava" userId="9ca786a045148134" providerId="Windows Live" clId="Web-{665FB2D9-2E3F-4AF7-A20F-9E3E9EF3CCC8}" dt="2021-05-05T03:52:45.661" v="655" actId="20577"/>
        <pc:sldMkLst>
          <pc:docMk/>
          <pc:sldMk cId="3183281019" sldId="310"/>
        </pc:sldMkLst>
        <pc:spChg chg="mod">
          <ac:chgData name="Kshitij Srivastava" userId="9ca786a045148134" providerId="Windows Live" clId="Web-{665FB2D9-2E3F-4AF7-A20F-9E3E9EF3CCC8}" dt="2021-05-05T03:52:45.661" v="655" actId="20577"/>
          <ac:spMkLst>
            <pc:docMk/>
            <pc:sldMk cId="3183281019" sldId="310"/>
            <ac:spMk id="2" creationId="{15A65B59-D7CF-46A8-9836-0072D741E834}"/>
          </ac:spMkLst>
        </pc:spChg>
      </pc:sldChg>
      <pc:sldChg chg="add ord replId">
        <pc:chgData name="Kshitij Srivastava" userId="9ca786a045148134" providerId="Windows Live" clId="Web-{665FB2D9-2E3F-4AF7-A20F-9E3E9EF3CCC8}" dt="2021-05-05T04:02:17.983" v="709"/>
        <pc:sldMkLst>
          <pc:docMk/>
          <pc:sldMk cId="2040925800" sldId="311"/>
        </pc:sldMkLst>
      </pc:sldChg>
    </pc:docChg>
  </pc:docChgLst>
  <pc:docChgLst>
    <pc:chgData name="Kshitij Srivastava" userId="9ca786a045148134" providerId="Windows Live" clId="Web-{8C273DEE-093B-4178-B804-25CD04E455D3}"/>
    <pc:docChg chg="addSld modSld sldOrd">
      <pc:chgData name="Kshitij Srivastava" userId="9ca786a045148134" providerId="Windows Live" clId="Web-{8C273DEE-093B-4178-B804-25CD04E455D3}" dt="2021-07-02T07:34:02.184" v="8"/>
      <pc:docMkLst>
        <pc:docMk/>
      </pc:docMkLst>
      <pc:sldChg chg="addSp delSp modSp add ord replId">
        <pc:chgData name="Kshitij Srivastava" userId="9ca786a045148134" providerId="Windows Live" clId="Web-{8C273DEE-093B-4178-B804-25CD04E455D3}" dt="2021-07-02T07:34:02.184" v="8"/>
        <pc:sldMkLst>
          <pc:docMk/>
          <pc:sldMk cId="2500514415" sldId="655"/>
        </pc:sldMkLst>
        <pc:spChg chg="mod">
          <ac:chgData name="Kshitij Srivastava" userId="9ca786a045148134" providerId="Windows Live" clId="Web-{8C273DEE-093B-4178-B804-25CD04E455D3}" dt="2021-07-02T07:34:02.184" v="8"/>
          <ac:spMkLst>
            <pc:docMk/>
            <pc:sldMk cId="2500514415" sldId="655"/>
            <ac:spMk id="2" creationId="{4E4238C6-56FE-40FF-8C4A-B73D7D86AA6D}"/>
          </ac:spMkLst>
        </pc:spChg>
        <pc:spChg chg="del">
          <ac:chgData name="Kshitij Srivastava" userId="9ca786a045148134" providerId="Windows Live" clId="Web-{8C273DEE-093B-4178-B804-25CD04E455D3}" dt="2021-07-02T07:34:02.184" v="8"/>
          <ac:spMkLst>
            <pc:docMk/>
            <pc:sldMk cId="2500514415" sldId="655"/>
            <ac:spMk id="65" creationId="{25C8D2C1-DA83-420D-9635-D52CE066B5DA}"/>
          </ac:spMkLst>
        </pc:spChg>
        <pc:spChg chg="del">
          <ac:chgData name="Kshitij Srivastava" userId="9ca786a045148134" providerId="Windows Live" clId="Web-{8C273DEE-093B-4178-B804-25CD04E455D3}" dt="2021-07-02T07:34:02.184" v="8"/>
          <ac:spMkLst>
            <pc:docMk/>
            <pc:sldMk cId="2500514415" sldId="655"/>
            <ac:spMk id="66" creationId="{434F74C9-6A0B-409E-AD1C-45B58BE91BB8}"/>
          </ac:spMkLst>
        </pc:spChg>
        <pc:spChg chg="del">
          <ac:chgData name="Kshitij Srivastava" userId="9ca786a045148134" providerId="Windows Live" clId="Web-{8C273DEE-093B-4178-B804-25CD04E455D3}" dt="2021-07-02T07:34:02.184" v="8"/>
          <ac:spMkLst>
            <pc:docMk/>
            <pc:sldMk cId="2500514415" sldId="655"/>
            <ac:spMk id="69" creationId="{F452A527-3631-41ED-858D-3777A7D1496A}"/>
          </ac:spMkLst>
        </pc:spChg>
        <pc:spChg chg="add">
          <ac:chgData name="Kshitij Srivastava" userId="9ca786a045148134" providerId="Windows Live" clId="Web-{8C273DEE-093B-4178-B804-25CD04E455D3}" dt="2021-07-02T07:34:02.184" v="8"/>
          <ac:spMkLst>
            <pc:docMk/>
            <pc:sldMk cId="2500514415" sldId="655"/>
            <ac:spMk id="76" creationId="{25C8D2C1-DA83-420D-9635-D52CE066B5DA}"/>
          </ac:spMkLst>
        </pc:spChg>
        <pc:spChg chg="add">
          <ac:chgData name="Kshitij Srivastava" userId="9ca786a045148134" providerId="Windows Live" clId="Web-{8C273DEE-093B-4178-B804-25CD04E455D3}" dt="2021-07-02T07:34:02.184" v="8"/>
          <ac:spMkLst>
            <pc:docMk/>
            <pc:sldMk cId="2500514415" sldId="655"/>
            <ac:spMk id="78" creationId="{434F74C9-6A0B-409E-AD1C-45B58BE91BB8}"/>
          </ac:spMkLst>
        </pc:spChg>
        <pc:spChg chg="add">
          <ac:chgData name="Kshitij Srivastava" userId="9ca786a045148134" providerId="Windows Live" clId="Web-{8C273DEE-093B-4178-B804-25CD04E455D3}" dt="2021-07-02T07:34:02.184" v="8"/>
          <ac:spMkLst>
            <pc:docMk/>
            <pc:sldMk cId="2500514415" sldId="655"/>
            <ac:spMk id="82" creationId="{F452A527-3631-41ED-858D-3777A7D1496A}"/>
          </ac:spMkLst>
        </pc:spChg>
        <pc:cxnChg chg="del">
          <ac:chgData name="Kshitij Srivastava" userId="9ca786a045148134" providerId="Windows Live" clId="Web-{8C273DEE-093B-4178-B804-25CD04E455D3}" dt="2021-07-02T07:34:02.184" v="8"/>
          <ac:cxnSpMkLst>
            <pc:docMk/>
            <pc:sldMk cId="2500514415" sldId="655"/>
            <ac:cxnSpMk id="67" creationId="{F5486A9D-1265-4B57-91E6-68E666B978BC}"/>
          </ac:cxnSpMkLst>
        </pc:cxnChg>
        <pc:cxnChg chg="del">
          <ac:chgData name="Kshitij Srivastava" userId="9ca786a045148134" providerId="Windows Live" clId="Web-{8C273DEE-093B-4178-B804-25CD04E455D3}" dt="2021-07-02T07:34:02.184" v="8"/>
          <ac:cxnSpMkLst>
            <pc:docMk/>
            <pc:sldMk cId="2500514415" sldId="655"/>
            <ac:cxnSpMk id="71" creationId="{D28A9C89-B313-458F-9C85-515930A51A93}"/>
          </ac:cxnSpMkLst>
        </pc:cxnChg>
        <pc:cxnChg chg="add">
          <ac:chgData name="Kshitij Srivastava" userId="9ca786a045148134" providerId="Windows Live" clId="Web-{8C273DEE-093B-4178-B804-25CD04E455D3}" dt="2021-07-02T07:34:02.184" v="8"/>
          <ac:cxnSpMkLst>
            <pc:docMk/>
            <pc:sldMk cId="2500514415" sldId="655"/>
            <ac:cxnSpMk id="80" creationId="{F5486A9D-1265-4B57-91E6-68E666B978BC}"/>
          </ac:cxnSpMkLst>
        </pc:cxnChg>
        <pc:cxnChg chg="add">
          <ac:chgData name="Kshitij Srivastava" userId="9ca786a045148134" providerId="Windows Live" clId="Web-{8C273DEE-093B-4178-B804-25CD04E455D3}" dt="2021-07-02T07:34:02.184" v="8"/>
          <ac:cxnSpMkLst>
            <pc:docMk/>
            <pc:sldMk cId="2500514415" sldId="655"/>
            <ac:cxnSpMk id="84" creationId="{D28A9C89-B313-458F-9C85-515930A51A93}"/>
          </ac:cxnSpMkLst>
        </pc:cxnChg>
      </pc:sldChg>
    </pc:docChg>
  </pc:docChgLst>
  <pc:docChgLst>
    <pc:chgData name="Kshitij Srivastava" userId="9ca786a045148134" providerId="Windows Live" clId="Web-{9FC1F623-B8FC-4F84-937B-59F2BC32AA9E}"/>
    <pc:docChg chg="modSld">
      <pc:chgData name="Kshitij Srivastava" userId="9ca786a045148134" providerId="Windows Live" clId="Web-{9FC1F623-B8FC-4F84-937B-59F2BC32AA9E}" dt="2021-05-26T14:56:13.787" v="2" actId="1076"/>
      <pc:docMkLst>
        <pc:docMk/>
      </pc:docMkLst>
      <pc:sldChg chg="modSp">
        <pc:chgData name="Kshitij Srivastava" userId="9ca786a045148134" providerId="Windows Live" clId="Web-{9FC1F623-B8FC-4F84-937B-59F2BC32AA9E}" dt="2021-05-26T14:56:13.787" v="2" actId="1076"/>
        <pc:sldMkLst>
          <pc:docMk/>
          <pc:sldMk cId="2605385561" sldId="383"/>
        </pc:sldMkLst>
        <pc:picChg chg="mod">
          <ac:chgData name="Kshitij Srivastava" userId="9ca786a045148134" providerId="Windows Live" clId="Web-{9FC1F623-B8FC-4F84-937B-59F2BC32AA9E}" dt="2021-05-26T14:56:13.787" v="2" actId="1076"/>
          <ac:picMkLst>
            <pc:docMk/>
            <pc:sldMk cId="2605385561" sldId="383"/>
            <ac:picMk id="5" creationId="{61041451-5D35-45BF-9FBE-DE6F4336CD23}"/>
          </ac:picMkLst>
        </pc:picChg>
      </pc:sldChg>
    </pc:docChg>
  </pc:docChgLst>
  <pc:docChgLst>
    <pc:chgData name="Kshitij Srivastava" userId="9ca786a045148134" providerId="Windows Live" clId="Web-{DBCD63B7-BCFB-4BBB-99C2-44DEAAB01180}"/>
    <pc:docChg chg="addSld modSld">
      <pc:chgData name="Kshitij Srivastava" userId="9ca786a045148134" providerId="Windows Live" clId="Web-{DBCD63B7-BCFB-4BBB-99C2-44DEAAB01180}" dt="2021-05-24T12:31:31.944" v="76" actId="1076"/>
      <pc:docMkLst>
        <pc:docMk/>
      </pc:docMkLst>
      <pc:sldChg chg="addSp delSp modSp">
        <pc:chgData name="Kshitij Srivastava" userId="9ca786a045148134" providerId="Windows Live" clId="Web-{DBCD63B7-BCFB-4BBB-99C2-44DEAAB01180}" dt="2021-05-24T12:29:11.428" v="18" actId="14100"/>
        <pc:sldMkLst>
          <pc:docMk/>
          <pc:sldMk cId="1385763711" sldId="366"/>
        </pc:sldMkLst>
        <pc:picChg chg="add mod">
          <ac:chgData name="Kshitij Srivastava" userId="9ca786a045148134" providerId="Windows Live" clId="Web-{DBCD63B7-BCFB-4BBB-99C2-44DEAAB01180}" dt="2021-05-24T12:29:11.428" v="18" actId="14100"/>
          <ac:picMkLst>
            <pc:docMk/>
            <pc:sldMk cId="1385763711" sldId="366"/>
            <ac:picMk id="3" creationId="{FE672F2E-A1B7-411A-8C86-1449E6E3AE7B}"/>
          </ac:picMkLst>
        </pc:picChg>
        <pc:picChg chg="add del mod">
          <ac:chgData name="Kshitij Srivastava" userId="9ca786a045148134" providerId="Windows Live" clId="Web-{DBCD63B7-BCFB-4BBB-99C2-44DEAAB01180}" dt="2021-05-24T12:29:03.069" v="14"/>
          <ac:picMkLst>
            <pc:docMk/>
            <pc:sldMk cId="1385763711" sldId="366"/>
            <ac:picMk id="4" creationId="{59600BDF-0424-4D03-9DB2-89380E0B32BC}"/>
          </ac:picMkLst>
        </pc:picChg>
        <pc:picChg chg="add del mod">
          <ac:chgData name="Kshitij Srivastava" userId="9ca786a045148134" providerId="Windows Live" clId="Web-{DBCD63B7-BCFB-4BBB-99C2-44DEAAB01180}" dt="2021-05-24T12:29:03.053" v="13"/>
          <ac:picMkLst>
            <pc:docMk/>
            <pc:sldMk cId="1385763711" sldId="366"/>
            <ac:picMk id="5" creationId="{A6164BFA-81BA-41D0-8289-DE8FE2326A8F}"/>
          </ac:picMkLst>
        </pc:picChg>
        <pc:picChg chg="add del mod">
          <ac:chgData name="Kshitij Srivastava" userId="9ca786a045148134" providerId="Windows Live" clId="Web-{DBCD63B7-BCFB-4BBB-99C2-44DEAAB01180}" dt="2021-05-24T12:29:03.053" v="12"/>
          <ac:picMkLst>
            <pc:docMk/>
            <pc:sldMk cId="1385763711" sldId="366"/>
            <ac:picMk id="6" creationId="{EF062665-DC9B-4F22-A618-162BF90CFBAD}"/>
          </ac:picMkLst>
        </pc:picChg>
        <pc:picChg chg="add del mod">
          <ac:chgData name="Kshitij Srivastava" userId="9ca786a045148134" providerId="Windows Live" clId="Web-{DBCD63B7-BCFB-4BBB-99C2-44DEAAB01180}" dt="2021-05-24T12:29:03.053" v="11"/>
          <ac:picMkLst>
            <pc:docMk/>
            <pc:sldMk cId="1385763711" sldId="366"/>
            <ac:picMk id="7" creationId="{6DAFE7F8-9BC7-483F-B68C-BFC8EF451675}"/>
          </ac:picMkLst>
        </pc:picChg>
      </pc:sldChg>
      <pc:sldChg chg="addSp delSp modSp add replId">
        <pc:chgData name="Kshitij Srivastava" userId="9ca786a045148134" providerId="Windows Live" clId="Web-{DBCD63B7-BCFB-4BBB-99C2-44DEAAB01180}" dt="2021-05-24T12:30:30.710" v="51"/>
        <pc:sldMkLst>
          <pc:docMk/>
          <pc:sldMk cId="4109694652" sldId="375"/>
        </pc:sldMkLst>
        <pc:spChg chg="add del">
          <ac:chgData name="Kshitij Srivastava" userId="9ca786a045148134" providerId="Windows Live" clId="Web-{DBCD63B7-BCFB-4BBB-99C2-44DEAAB01180}" dt="2021-05-24T12:30:30.710" v="51"/>
          <ac:spMkLst>
            <pc:docMk/>
            <pc:sldMk cId="4109694652" sldId="375"/>
            <ac:spMk id="7" creationId="{A9EBDC29-108F-4067-ABCE-F9BB0C72AF09}"/>
          </ac:spMkLst>
        </pc:spChg>
        <pc:picChg chg="add del mod">
          <ac:chgData name="Kshitij Srivastava" userId="9ca786a045148134" providerId="Windows Live" clId="Web-{DBCD63B7-BCFB-4BBB-99C2-44DEAAB01180}" dt="2021-05-24T12:29:29.319" v="27"/>
          <ac:picMkLst>
            <pc:docMk/>
            <pc:sldMk cId="4109694652" sldId="375"/>
            <ac:picMk id="3" creationId="{D09920FC-6E91-4D6B-9B14-4F8160D6C548}"/>
          </ac:picMkLst>
        </pc:picChg>
        <pc:picChg chg="add del mod">
          <ac:chgData name="Kshitij Srivastava" userId="9ca786a045148134" providerId="Windows Live" clId="Web-{DBCD63B7-BCFB-4BBB-99C2-44DEAAB01180}" dt="2021-05-24T12:29:29.319" v="26"/>
          <ac:picMkLst>
            <pc:docMk/>
            <pc:sldMk cId="4109694652" sldId="375"/>
            <ac:picMk id="4" creationId="{93CDFC26-A7F5-40A1-8F03-786D155E91D3}"/>
          </ac:picMkLst>
        </pc:picChg>
        <pc:picChg chg="add mod">
          <ac:chgData name="Kshitij Srivastava" userId="9ca786a045148134" providerId="Windows Live" clId="Web-{DBCD63B7-BCFB-4BBB-99C2-44DEAAB01180}" dt="2021-05-24T12:29:46.397" v="36" actId="1076"/>
          <ac:picMkLst>
            <pc:docMk/>
            <pc:sldMk cId="4109694652" sldId="375"/>
            <ac:picMk id="5" creationId="{775F1A20-D1A6-4E25-B299-B078B3BABB46}"/>
          </ac:picMkLst>
        </pc:picChg>
        <pc:picChg chg="add del mod">
          <ac:chgData name="Kshitij Srivastava" userId="9ca786a045148134" providerId="Windows Live" clId="Web-{DBCD63B7-BCFB-4BBB-99C2-44DEAAB01180}" dt="2021-05-24T12:29:29.319" v="25"/>
          <ac:picMkLst>
            <pc:docMk/>
            <pc:sldMk cId="4109694652" sldId="375"/>
            <ac:picMk id="6" creationId="{E1C40B84-B670-42AA-B69F-97DB4F582BE3}"/>
          </ac:picMkLst>
        </pc:picChg>
      </pc:sldChg>
      <pc:sldChg chg="addSp delSp modSp add replId">
        <pc:chgData name="Kshitij Srivastava" userId="9ca786a045148134" providerId="Windows Live" clId="Web-{DBCD63B7-BCFB-4BBB-99C2-44DEAAB01180}" dt="2021-05-24T12:31:08.100" v="66" actId="14100"/>
        <pc:sldMkLst>
          <pc:docMk/>
          <pc:sldMk cId="2096824490" sldId="376"/>
        </pc:sldMkLst>
        <pc:picChg chg="add del mod">
          <ac:chgData name="Kshitij Srivastava" userId="9ca786a045148134" providerId="Windows Live" clId="Web-{DBCD63B7-BCFB-4BBB-99C2-44DEAAB01180}" dt="2021-05-24T12:30:16.366" v="48"/>
          <ac:picMkLst>
            <pc:docMk/>
            <pc:sldMk cId="2096824490" sldId="376"/>
            <ac:picMk id="3" creationId="{682B9205-D9F4-4784-9E69-DF94CCC5BD6A}"/>
          </ac:picMkLst>
        </pc:picChg>
        <pc:picChg chg="add del mod">
          <ac:chgData name="Kshitij Srivastava" userId="9ca786a045148134" providerId="Windows Live" clId="Web-{DBCD63B7-BCFB-4BBB-99C2-44DEAAB01180}" dt="2021-05-24T12:30:56.835" v="60"/>
          <ac:picMkLst>
            <pc:docMk/>
            <pc:sldMk cId="2096824490" sldId="376"/>
            <ac:picMk id="4" creationId="{16E4DB17-F1F9-47B1-9EAB-93CABACA4BA8}"/>
          </ac:picMkLst>
        </pc:picChg>
        <pc:picChg chg="add mod">
          <ac:chgData name="Kshitij Srivastava" userId="9ca786a045148134" providerId="Windows Live" clId="Web-{DBCD63B7-BCFB-4BBB-99C2-44DEAAB01180}" dt="2021-05-24T12:31:08.100" v="66" actId="14100"/>
          <ac:picMkLst>
            <pc:docMk/>
            <pc:sldMk cId="2096824490" sldId="376"/>
            <ac:picMk id="5" creationId="{80A6037D-5CF4-44EB-A6AE-5F4314A13459}"/>
          </ac:picMkLst>
        </pc:picChg>
      </pc:sldChg>
      <pc:sldChg chg="addSp delSp modSp add replId">
        <pc:chgData name="Kshitij Srivastava" userId="9ca786a045148134" providerId="Windows Live" clId="Web-{DBCD63B7-BCFB-4BBB-99C2-44DEAAB01180}" dt="2021-05-24T12:31:31.944" v="76" actId="1076"/>
        <pc:sldMkLst>
          <pc:docMk/>
          <pc:sldMk cId="4135290843" sldId="377"/>
        </pc:sldMkLst>
        <pc:picChg chg="add mod">
          <ac:chgData name="Kshitij Srivastava" userId="9ca786a045148134" providerId="Windows Live" clId="Web-{DBCD63B7-BCFB-4BBB-99C2-44DEAAB01180}" dt="2021-05-24T12:31:31.944" v="76" actId="1076"/>
          <ac:picMkLst>
            <pc:docMk/>
            <pc:sldMk cId="4135290843" sldId="377"/>
            <ac:picMk id="3" creationId="{25E5DA25-2C82-434E-9A63-143D806CE27B}"/>
          </ac:picMkLst>
        </pc:picChg>
        <pc:picChg chg="del">
          <ac:chgData name="Kshitij Srivastava" userId="9ca786a045148134" providerId="Windows Live" clId="Web-{DBCD63B7-BCFB-4BBB-99C2-44DEAAB01180}" dt="2021-05-24T12:30:39.710" v="53"/>
          <ac:picMkLst>
            <pc:docMk/>
            <pc:sldMk cId="4135290843" sldId="377"/>
            <ac:picMk id="4" creationId="{16E4DB17-F1F9-47B1-9EAB-93CABACA4BA8}"/>
          </ac:picMkLst>
        </pc:picChg>
        <pc:picChg chg="del">
          <ac:chgData name="Kshitij Srivastava" userId="9ca786a045148134" providerId="Windows Live" clId="Web-{DBCD63B7-BCFB-4BBB-99C2-44DEAAB01180}" dt="2021-05-24T12:30:39.710" v="52"/>
          <ac:picMkLst>
            <pc:docMk/>
            <pc:sldMk cId="4135290843" sldId="377"/>
            <ac:picMk id="5" creationId="{80A6037D-5CF4-44EB-A6AE-5F4314A13459}"/>
          </ac:picMkLst>
        </pc:picChg>
      </pc:sldChg>
      <pc:sldChg chg="addSp delSp modSp add replId">
        <pc:chgData name="Kshitij Srivastava" userId="9ca786a045148134" providerId="Windows Live" clId="Web-{DBCD63B7-BCFB-4BBB-99C2-44DEAAB01180}" dt="2021-05-24T12:31:23.085" v="75" actId="1076"/>
        <pc:sldMkLst>
          <pc:docMk/>
          <pc:sldMk cId="1022585774" sldId="378"/>
        </pc:sldMkLst>
        <pc:picChg chg="add mod">
          <ac:chgData name="Kshitij Srivastava" userId="9ca786a045148134" providerId="Windows Live" clId="Web-{DBCD63B7-BCFB-4BBB-99C2-44DEAAB01180}" dt="2021-05-24T12:31:23.085" v="75" actId="1076"/>
          <ac:picMkLst>
            <pc:docMk/>
            <pc:sldMk cId="1022585774" sldId="378"/>
            <ac:picMk id="3" creationId="{656213E4-424C-41CB-9268-A4E3B5B93587}"/>
          </ac:picMkLst>
        </pc:picChg>
        <pc:picChg chg="del">
          <ac:chgData name="Kshitij Srivastava" userId="9ca786a045148134" providerId="Windows Live" clId="Web-{DBCD63B7-BCFB-4BBB-99C2-44DEAAB01180}" dt="2021-05-24T12:31:12.100" v="67"/>
          <ac:picMkLst>
            <pc:docMk/>
            <pc:sldMk cId="1022585774" sldId="378"/>
            <ac:picMk id="5" creationId="{80A6037D-5CF4-44EB-A6AE-5F4314A13459}"/>
          </ac:picMkLst>
        </pc:picChg>
      </pc:sldChg>
    </pc:docChg>
  </pc:docChgLst>
  <pc:docChgLst>
    <pc:chgData name="Kshitij Srivastava" userId="9ca786a045148134" providerId="Windows Live" clId="Web-{FEBB1A22-B4C3-4628-819A-9310A4ABA7E8}"/>
    <pc:docChg chg="addSld modSld">
      <pc:chgData name="Kshitij Srivastava" userId="9ca786a045148134" providerId="Windows Live" clId="Web-{FEBB1A22-B4C3-4628-819A-9310A4ABA7E8}" dt="2021-05-27T08:28:21.630" v="315" actId="20577"/>
      <pc:docMkLst>
        <pc:docMk/>
      </pc:docMkLst>
      <pc:sldChg chg="addSp modSp addCm">
        <pc:chgData name="Kshitij Srivastava" userId="9ca786a045148134" providerId="Windows Live" clId="Web-{FEBB1A22-B4C3-4628-819A-9310A4ABA7E8}" dt="2021-05-27T07:23:09.090" v="106" actId="1076"/>
        <pc:sldMkLst>
          <pc:docMk/>
          <pc:sldMk cId="1947457570" sldId="269"/>
        </pc:sldMkLst>
        <pc:spChg chg="add mod">
          <ac:chgData name="Kshitij Srivastava" userId="9ca786a045148134" providerId="Windows Live" clId="Web-{FEBB1A22-B4C3-4628-819A-9310A4ABA7E8}" dt="2021-05-27T07:23:09.090" v="106" actId="1076"/>
          <ac:spMkLst>
            <pc:docMk/>
            <pc:sldMk cId="1947457570" sldId="269"/>
            <ac:spMk id="4" creationId="{5514F1FE-F559-42B7-8EFA-40B97774F690}"/>
          </ac:spMkLst>
        </pc:spChg>
      </pc:sldChg>
      <pc:sldChg chg="addSp delSp modSp mod modClrScheme chgLayout">
        <pc:chgData name="Kshitij Srivastava" userId="9ca786a045148134" providerId="Windows Live" clId="Web-{FEBB1A22-B4C3-4628-819A-9310A4ABA7E8}" dt="2021-05-27T08:28:21.630" v="315" actId="20577"/>
        <pc:sldMkLst>
          <pc:docMk/>
          <pc:sldMk cId="2710209392" sldId="321"/>
        </pc:sldMkLst>
        <pc:spChg chg="mod ord">
          <ac:chgData name="Kshitij Srivastava" userId="9ca786a045148134" providerId="Windows Live" clId="Web-{FEBB1A22-B4C3-4628-819A-9310A4ABA7E8}" dt="2021-05-27T08:22:47.477" v="221"/>
          <ac:spMkLst>
            <pc:docMk/>
            <pc:sldMk cId="2710209392" sldId="321"/>
            <ac:spMk id="2" creationId="{5940B7B2-2CC1-4CA0-B3A2-836657DB719A}"/>
          </ac:spMkLst>
        </pc:spChg>
        <pc:spChg chg="del mod">
          <ac:chgData name="Kshitij Srivastava" userId="9ca786a045148134" providerId="Windows Live" clId="Web-{FEBB1A22-B4C3-4628-819A-9310A4ABA7E8}" dt="2021-05-27T08:22:17.040" v="220"/>
          <ac:spMkLst>
            <pc:docMk/>
            <pc:sldMk cId="2710209392" sldId="321"/>
            <ac:spMk id="3" creationId="{E29099EF-26A2-4FDB-AAAF-6956E3391BDF}"/>
          </ac:spMkLst>
        </pc:spChg>
        <pc:spChg chg="add del mod ord">
          <ac:chgData name="Kshitij Srivastava" userId="9ca786a045148134" providerId="Windows Live" clId="Web-{FEBB1A22-B4C3-4628-819A-9310A4ABA7E8}" dt="2021-05-27T08:23:40.820" v="235"/>
          <ac:spMkLst>
            <pc:docMk/>
            <pc:sldMk cId="2710209392" sldId="321"/>
            <ac:spMk id="4" creationId="{417ED4FE-1DD1-4C33-99E5-E3801E8D4AD2}"/>
          </ac:spMkLst>
        </pc:spChg>
        <pc:spChg chg="add mod">
          <ac:chgData name="Kshitij Srivastava" userId="9ca786a045148134" providerId="Windows Live" clId="Web-{FEBB1A22-B4C3-4628-819A-9310A4ABA7E8}" dt="2021-05-27T08:27:43.396" v="304" actId="1076"/>
          <ac:spMkLst>
            <pc:docMk/>
            <pc:sldMk cId="2710209392" sldId="321"/>
            <ac:spMk id="5" creationId="{41C1870A-1F51-49EC-8D95-E3E2421D67EB}"/>
          </ac:spMkLst>
        </pc:spChg>
        <pc:spChg chg="add mod">
          <ac:chgData name="Kshitij Srivastava" userId="9ca786a045148134" providerId="Windows Live" clId="Web-{FEBB1A22-B4C3-4628-819A-9310A4ABA7E8}" dt="2021-05-27T08:25:43.788" v="281" actId="20577"/>
          <ac:spMkLst>
            <pc:docMk/>
            <pc:sldMk cId="2710209392" sldId="321"/>
            <ac:spMk id="6" creationId="{03620E6C-4555-498B-B487-7D8B24F4539C}"/>
          </ac:spMkLst>
        </pc:spChg>
        <pc:spChg chg="add mod">
          <ac:chgData name="Kshitij Srivastava" userId="9ca786a045148134" providerId="Windows Live" clId="Web-{FEBB1A22-B4C3-4628-819A-9310A4ABA7E8}" dt="2021-05-27T08:28:06.161" v="306" actId="14100"/>
          <ac:spMkLst>
            <pc:docMk/>
            <pc:sldMk cId="2710209392" sldId="321"/>
            <ac:spMk id="7" creationId="{B04B8AFB-1A64-4680-BBC4-F5404221AD6C}"/>
          </ac:spMkLst>
        </pc:spChg>
        <pc:spChg chg="add mod">
          <ac:chgData name="Kshitij Srivastava" userId="9ca786a045148134" providerId="Windows Live" clId="Web-{FEBB1A22-B4C3-4628-819A-9310A4ABA7E8}" dt="2021-05-27T08:28:21.630" v="315" actId="20577"/>
          <ac:spMkLst>
            <pc:docMk/>
            <pc:sldMk cId="2710209392" sldId="321"/>
            <ac:spMk id="8" creationId="{FF1C41FF-9192-4D6D-B8E9-A8B20DC48FA8}"/>
          </ac:spMkLst>
        </pc:spChg>
      </pc:sldChg>
      <pc:sldChg chg="addSp modSp">
        <pc:chgData name="Kshitij Srivastava" userId="9ca786a045148134" providerId="Windows Live" clId="Web-{FEBB1A22-B4C3-4628-819A-9310A4ABA7E8}" dt="2021-05-27T06:45:21.064" v="42" actId="14100"/>
        <pc:sldMkLst>
          <pc:docMk/>
          <pc:sldMk cId="699092272" sldId="326"/>
        </pc:sldMkLst>
        <pc:spChg chg="mod">
          <ac:chgData name="Kshitij Srivastava" userId="9ca786a045148134" providerId="Windows Live" clId="Web-{FEBB1A22-B4C3-4628-819A-9310A4ABA7E8}" dt="2021-05-27T06:43:43.813" v="29"/>
          <ac:spMkLst>
            <pc:docMk/>
            <pc:sldMk cId="699092272" sldId="326"/>
            <ac:spMk id="3" creationId="{ED9D3682-11E0-49B3-9233-9BD22B67DA6C}"/>
          </ac:spMkLst>
        </pc:spChg>
        <pc:spChg chg="add mod">
          <ac:chgData name="Kshitij Srivastava" userId="9ca786a045148134" providerId="Windows Live" clId="Web-{FEBB1A22-B4C3-4628-819A-9310A4ABA7E8}" dt="2021-05-27T06:42:07.796" v="13" actId="1076"/>
          <ac:spMkLst>
            <pc:docMk/>
            <pc:sldMk cId="699092272" sldId="326"/>
            <ac:spMk id="8" creationId="{0AAE45DA-3E1B-409E-88C8-88402BB50EDB}"/>
          </ac:spMkLst>
        </pc:spChg>
        <pc:spChg chg="add mod">
          <ac:chgData name="Kshitij Srivastava" userId="9ca786a045148134" providerId="Windows Live" clId="Web-{FEBB1A22-B4C3-4628-819A-9310A4ABA7E8}" dt="2021-05-27T06:42:07.843" v="16" actId="1076"/>
          <ac:spMkLst>
            <pc:docMk/>
            <pc:sldMk cId="699092272" sldId="326"/>
            <ac:spMk id="17" creationId="{91CFEEC8-A6B9-44AC-B347-2A1B1B9750AE}"/>
          </ac:spMkLst>
        </pc:spChg>
        <pc:spChg chg="add mod">
          <ac:chgData name="Kshitij Srivastava" userId="9ca786a045148134" providerId="Windows Live" clId="Web-{FEBB1A22-B4C3-4628-819A-9310A4ABA7E8}" dt="2021-05-27T06:42:07.890" v="19" actId="1076"/>
          <ac:spMkLst>
            <pc:docMk/>
            <pc:sldMk cId="699092272" sldId="326"/>
            <ac:spMk id="23" creationId="{1887DC98-8535-439C-82C7-A3BC7949E0E6}"/>
          </ac:spMkLst>
        </pc:spChg>
        <pc:spChg chg="add mod">
          <ac:chgData name="Kshitij Srivastava" userId="9ca786a045148134" providerId="Windows Live" clId="Web-{FEBB1A22-B4C3-4628-819A-9310A4ABA7E8}" dt="2021-05-27T06:42:07.905" v="20" actId="1076"/>
          <ac:spMkLst>
            <pc:docMk/>
            <pc:sldMk cId="699092272" sldId="326"/>
            <ac:spMk id="25" creationId="{83F7DDAC-DCEF-4AE7-9B56-DA95EADCAF4E}"/>
          </ac:spMkLst>
        </pc:spChg>
        <pc:spChg chg="add mod">
          <ac:chgData name="Kshitij Srivastava" userId="9ca786a045148134" providerId="Windows Live" clId="Web-{FEBB1A22-B4C3-4628-819A-9310A4ABA7E8}" dt="2021-05-27T06:42:07.921" v="21" actId="1076"/>
          <ac:spMkLst>
            <pc:docMk/>
            <pc:sldMk cId="699092272" sldId="326"/>
            <ac:spMk id="27" creationId="{0B601DB8-3E61-4824-8AB9-9A2A68B50917}"/>
          </ac:spMkLst>
        </pc:spChg>
        <pc:spChg chg="add mod">
          <ac:chgData name="Kshitij Srivastava" userId="9ca786a045148134" providerId="Windows Live" clId="Web-{FEBB1A22-B4C3-4628-819A-9310A4ABA7E8}" dt="2021-05-27T06:42:07.921" v="22" actId="1076"/>
          <ac:spMkLst>
            <pc:docMk/>
            <pc:sldMk cId="699092272" sldId="326"/>
            <ac:spMk id="29" creationId="{8597D586-FB57-4E0F-86EB-5BBA58EDBA07}"/>
          </ac:spMkLst>
        </pc:spChg>
        <pc:spChg chg="add mod">
          <ac:chgData name="Kshitij Srivastava" userId="9ca786a045148134" providerId="Windows Live" clId="Web-{FEBB1A22-B4C3-4628-819A-9310A4ABA7E8}" dt="2021-05-27T06:42:07.936" v="23" actId="1076"/>
          <ac:spMkLst>
            <pc:docMk/>
            <pc:sldMk cId="699092272" sldId="326"/>
            <ac:spMk id="31" creationId="{BFC11AE4-D67C-4AC2-9667-EFD8792E5001}"/>
          </ac:spMkLst>
        </pc:spChg>
        <pc:spChg chg="add mod">
          <ac:chgData name="Kshitij Srivastava" userId="9ca786a045148134" providerId="Windows Live" clId="Web-{FEBB1A22-B4C3-4628-819A-9310A4ABA7E8}" dt="2021-05-27T06:42:07.952" v="24" actId="1076"/>
          <ac:spMkLst>
            <pc:docMk/>
            <pc:sldMk cId="699092272" sldId="326"/>
            <ac:spMk id="33" creationId="{CF427068-B2DB-4E22-AD48-6387043E3D61}"/>
          </ac:spMkLst>
        </pc:spChg>
        <pc:spChg chg="add mod">
          <ac:chgData name="Kshitij Srivastava" userId="9ca786a045148134" providerId="Windows Live" clId="Web-{FEBB1A22-B4C3-4628-819A-9310A4ABA7E8}" dt="2021-05-27T06:42:07.968" v="25" actId="1076"/>
          <ac:spMkLst>
            <pc:docMk/>
            <pc:sldMk cId="699092272" sldId="326"/>
            <ac:spMk id="35" creationId="{E3F93F60-AE1E-498E-8EB9-639277865529}"/>
          </ac:spMkLst>
        </pc:spChg>
        <pc:spChg chg="add mod">
          <ac:chgData name="Kshitij Srivastava" userId="9ca786a045148134" providerId="Windows Live" clId="Web-{FEBB1A22-B4C3-4628-819A-9310A4ABA7E8}" dt="2021-05-27T06:44:38.313" v="34"/>
          <ac:spMkLst>
            <pc:docMk/>
            <pc:sldMk cId="699092272" sldId="326"/>
            <ac:spMk id="36" creationId="{CD03E73E-A3E7-471C-B71C-62B4DA5BC91E}"/>
          </ac:spMkLst>
        </pc:spChg>
        <pc:cxnChg chg="add mod">
          <ac:chgData name="Kshitij Srivastava" userId="9ca786a045148134" providerId="Windows Live" clId="Web-{FEBB1A22-B4C3-4628-819A-9310A4ABA7E8}" dt="2021-05-27T06:42:07.811" v="14" actId="1076"/>
          <ac:cxnSpMkLst>
            <pc:docMk/>
            <pc:sldMk cId="699092272" sldId="326"/>
            <ac:cxnSpMk id="13" creationId="{9D3D7433-0E95-487A-9250-6E6CF0ADCDBD}"/>
          </ac:cxnSpMkLst>
        </pc:cxnChg>
        <pc:cxnChg chg="add mod">
          <ac:chgData name="Kshitij Srivastava" userId="9ca786a045148134" providerId="Windows Live" clId="Web-{FEBB1A22-B4C3-4628-819A-9310A4ABA7E8}" dt="2021-05-27T06:42:07.827" v="15" actId="1076"/>
          <ac:cxnSpMkLst>
            <pc:docMk/>
            <pc:sldMk cId="699092272" sldId="326"/>
            <ac:cxnSpMk id="15" creationId="{0B905D56-E2F3-467A-8C99-841EF10E7059}"/>
          </ac:cxnSpMkLst>
        </pc:cxnChg>
        <pc:cxnChg chg="add mod">
          <ac:chgData name="Kshitij Srivastava" userId="9ca786a045148134" providerId="Windows Live" clId="Web-{FEBB1A22-B4C3-4628-819A-9310A4ABA7E8}" dt="2021-05-27T06:42:07.858" v="17" actId="1076"/>
          <ac:cxnSpMkLst>
            <pc:docMk/>
            <pc:sldMk cId="699092272" sldId="326"/>
            <ac:cxnSpMk id="19" creationId="{FE93341C-663A-45EC-818D-933E8BD6C97E}"/>
          </ac:cxnSpMkLst>
        </pc:cxnChg>
        <pc:cxnChg chg="add mod">
          <ac:chgData name="Kshitij Srivastava" userId="9ca786a045148134" providerId="Windows Live" clId="Web-{FEBB1A22-B4C3-4628-819A-9310A4ABA7E8}" dt="2021-05-27T06:42:07.874" v="18" actId="1076"/>
          <ac:cxnSpMkLst>
            <pc:docMk/>
            <pc:sldMk cId="699092272" sldId="326"/>
            <ac:cxnSpMk id="21" creationId="{1AB3F2C6-6BF4-4E3F-A06E-1F45E230C48F}"/>
          </ac:cxnSpMkLst>
        </pc:cxnChg>
        <pc:cxnChg chg="add mod">
          <ac:chgData name="Kshitij Srivastava" userId="9ca786a045148134" providerId="Windows Live" clId="Web-{FEBB1A22-B4C3-4628-819A-9310A4ABA7E8}" dt="2021-05-27T06:45:21.064" v="42" actId="14100"/>
          <ac:cxnSpMkLst>
            <pc:docMk/>
            <pc:sldMk cId="699092272" sldId="326"/>
            <ac:cxnSpMk id="37" creationId="{7D881D8E-7F0A-42BF-9EE6-2440E8490083}"/>
          </ac:cxnSpMkLst>
        </pc:cxnChg>
      </pc:sldChg>
      <pc:sldChg chg="add replId">
        <pc:chgData name="Kshitij Srivastava" userId="9ca786a045148134" providerId="Windows Live" clId="Web-{FEBB1A22-B4C3-4628-819A-9310A4ABA7E8}" dt="2021-05-27T06:45:29.923" v="43"/>
        <pc:sldMkLst>
          <pc:docMk/>
          <pc:sldMk cId="2549054199" sldId="403"/>
        </pc:sldMkLst>
      </pc:sldChg>
      <pc:sldChg chg="addSp modSp new mod modClrScheme chgLayout">
        <pc:chgData name="Kshitij Srivastava" userId="9ca786a045148134" providerId="Windows Live" clId="Web-{FEBB1A22-B4C3-4628-819A-9310A4ABA7E8}" dt="2021-05-27T08:19:54.276" v="216" actId="1076"/>
        <pc:sldMkLst>
          <pc:docMk/>
          <pc:sldMk cId="3475520877" sldId="404"/>
        </pc:sldMkLst>
        <pc:spChg chg="mod ord">
          <ac:chgData name="Kshitij Srivastava" userId="9ca786a045148134" providerId="Windows Live" clId="Web-{FEBB1A22-B4C3-4628-819A-9310A4ABA7E8}" dt="2021-05-27T07:28:25.672" v="161" actId="20577"/>
          <ac:spMkLst>
            <pc:docMk/>
            <pc:sldMk cId="3475520877" sldId="404"/>
            <ac:spMk id="2" creationId="{BCCE28CE-5B64-4594-ADFF-80651838AACC}"/>
          </ac:spMkLst>
        </pc:spChg>
        <pc:spChg chg="add mod ord">
          <ac:chgData name="Kshitij Srivastava" userId="9ca786a045148134" providerId="Windows Live" clId="Web-{FEBB1A22-B4C3-4628-819A-9310A4ABA7E8}" dt="2021-05-27T08:19:54.276" v="216" actId="1076"/>
          <ac:spMkLst>
            <pc:docMk/>
            <pc:sldMk cId="3475520877" sldId="404"/>
            <ac:spMk id="3" creationId="{28BDD749-7BE7-4329-90A5-3856128C96A7}"/>
          </ac:spMkLst>
        </pc:spChg>
        <pc:spChg chg="add mod">
          <ac:chgData name="Kshitij Srivastava" userId="9ca786a045148134" providerId="Windows Live" clId="Web-{FEBB1A22-B4C3-4628-819A-9310A4ABA7E8}" dt="2021-05-27T07:30:29.595" v="187" actId="1076"/>
          <ac:spMkLst>
            <pc:docMk/>
            <pc:sldMk cId="3475520877" sldId="404"/>
            <ac:spMk id="4" creationId="{369D4A35-95CF-4F3A-8652-23EDAB2D8650}"/>
          </ac:spMkLst>
        </pc:spChg>
      </pc:sldChg>
      <pc:sldChg chg="addSp modSp new">
        <pc:chgData name="Kshitij Srivastava" userId="9ca786a045148134" providerId="Windows Live" clId="Web-{FEBB1A22-B4C3-4628-819A-9310A4ABA7E8}" dt="2021-05-27T07:27:50.922" v="156" actId="20577"/>
        <pc:sldMkLst>
          <pc:docMk/>
          <pc:sldMk cId="2549214509" sldId="405"/>
        </pc:sldMkLst>
        <pc:spChg chg="mod">
          <ac:chgData name="Kshitij Srivastava" userId="9ca786a045148134" providerId="Windows Live" clId="Web-{FEBB1A22-B4C3-4628-819A-9310A4ABA7E8}" dt="2021-05-27T07:23:48.716" v="109" actId="20577"/>
          <ac:spMkLst>
            <pc:docMk/>
            <pc:sldMk cId="2549214509" sldId="405"/>
            <ac:spMk id="2" creationId="{89F2D3BD-CD4B-4054-8F2E-A159CCAA99E8}"/>
          </ac:spMkLst>
        </pc:spChg>
        <pc:spChg chg="add mod">
          <ac:chgData name="Kshitij Srivastava" userId="9ca786a045148134" providerId="Windows Live" clId="Web-{FEBB1A22-B4C3-4628-819A-9310A4ABA7E8}" dt="2021-05-27T07:27:21.734" v="153"/>
          <ac:spMkLst>
            <pc:docMk/>
            <pc:sldMk cId="2549214509" sldId="405"/>
            <ac:spMk id="3" creationId="{836ECF4A-5295-41D3-A6B7-1BFCEED499D2}"/>
          </ac:spMkLst>
        </pc:spChg>
        <pc:spChg chg="add mod">
          <ac:chgData name="Kshitij Srivastava" userId="9ca786a045148134" providerId="Windows Live" clId="Web-{FEBB1A22-B4C3-4628-819A-9310A4ABA7E8}" dt="2021-05-27T07:27:50.922" v="156" actId="20577"/>
          <ac:spMkLst>
            <pc:docMk/>
            <pc:sldMk cId="2549214509" sldId="405"/>
            <ac:spMk id="4" creationId="{68E127CD-CA96-42A7-82F9-F8A37D34071C}"/>
          </ac:spMkLst>
        </pc:spChg>
      </pc:sldChg>
      <pc:sldChg chg="addSp modSp new">
        <pc:chgData name="Kshitij Srivastava" userId="9ca786a045148134" providerId="Windows Live" clId="Web-{FEBB1A22-B4C3-4628-819A-9310A4ABA7E8}" dt="2021-05-27T08:17:33.824" v="209" actId="20577"/>
        <pc:sldMkLst>
          <pc:docMk/>
          <pc:sldMk cId="1764638662" sldId="406"/>
        </pc:sldMkLst>
        <pc:spChg chg="mod">
          <ac:chgData name="Kshitij Srivastava" userId="9ca786a045148134" providerId="Windows Live" clId="Web-{FEBB1A22-B4C3-4628-819A-9310A4ABA7E8}" dt="2021-05-27T08:16:12.012" v="191" actId="20577"/>
          <ac:spMkLst>
            <pc:docMk/>
            <pc:sldMk cId="1764638662" sldId="406"/>
            <ac:spMk id="2" creationId="{AD1EA3BF-E177-430B-9DE7-B6B5AE44AB03}"/>
          </ac:spMkLst>
        </pc:spChg>
        <pc:spChg chg="mod">
          <ac:chgData name="Kshitij Srivastava" userId="9ca786a045148134" providerId="Windows Live" clId="Web-{FEBB1A22-B4C3-4628-819A-9310A4ABA7E8}" dt="2021-05-27T08:17:33.824" v="209" actId="20577"/>
          <ac:spMkLst>
            <pc:docMk/>
            <pc:sldMk cId="1764638662" sldId="406"/>
            <ac:spMk id="3" creationId="{21D3B688-4571-4465-948D-404F6995DAC1}"/>
          </ac:spMkLst>
        </pc:spChg>
        <pc:spChg chg="add mod">
          <ac:chgData name="Kshitij Srivastava" userId="9ca786a045148134" providerId="Windows Live" clId="Web-{FEBB1A22-B4C3-4628-819A-9310A4ABA7E8}" dt="2021-05-27T08:16:56.527" v="204" actId="20577"/>
          <ac:spMkLst>
            <pc:docMk/>
            <pc:sldMk cId="1764638662" sldId="406"/>
            <ac:spMk id="4" creationId="{7D6D43B3-D795-4E3B-BDA1-F112E9A328EF}"/>
          </ac:spMkLst>
        </pc:spChg>
      </pc:sldChg>
    </pc:docChg>
  </pc:docChgLst>
  <pc:docChgLst>
    <pc:chgData name="Kshitij Srivastava" userId="9ca786a045148134" providerId="Windows Live" clId="Web-{724F6DA0-AE5A-4F07-9B44-7F725907832F}"/>
    <pc:docChg chg="modSld">
      <pc:chgData name="Kshitij Srivastava" userId="9ca786a045148134" providerId="Windows Live" clId="Web-{724F6DA0-AE5A-4F07-9B44-7F725907832F}" dt="2021-08-10T03:08:39.284" v="56" actId="1076"/>
      <pc:docMkLst>
        <pc:docMk/>
      </pc:docMkLst>
      <pc:sldChg chg="modSp">
        <pc:chgData name="Kshitij Srivastava" userId="9ca786a045148134" providerId="Windows Live" clId="Web-{724F6DA0-AE5A-4F07-9B44-7F725907832F}" dt="2021-08-10T03:08:39.284" v="56" actId="1076"/>
        <pc:sldMkLst>
          <pc:docMk/>
          <pc:sldMk cId="929336293" sldId="708"/>
        </pc:sldMkLst>
        <pc:spChg chg="mod">
          <ac:chgData name="Kshitij Srivastava" userId="9ca786a045148134" providerId="Windows Live" clId="Web-{724F6DA0-AE5A-4F07-9B44-7F725907832F}" dt="2021-08-10T03:08:39.284" v="56" actId="1076"/>
          <ac:spMkLst>
            <pc:docMk/>
            <pc:sldMk cId="929336293" sldId="708"/>
            <ac:spMk id="5" creationId="{BDDACA13-6047-47BF-BC92-910B529E02FC}"/>
          </ac:spMkLst>
        </pc:spChg>
        <pc:picChg chg="mod">
          <ac:chgData name="Kshitij Srivastava" userId="9ca786a045148134" providerId="Windows Live" clId="Web-{724F6DA0-AE5A-4F07-9B44-7F725907832F}" dt="2021-08-10T03:07:51.299" v="54" actId="1076"/>
          <ac:picMkLst>
            <pc:docMk/>
            <pc:sldMk cId="929336293" sldId="708"/>
            <ac:picMk id="4" creationId="{5ACB4A79-945F-45AD-A1DA-8FA71E4A11C3}"/>
          </ac:picMkLst>
        </pc:picChg>
      </pc:sldChg>
      <pc:sldChg chg="addSp delSp modSp mod modClrScheme chgLayout">
        <pc:chgData name="Kshitij Srivastava" userId="9ca786a045148134" providerId="Windows Live" clId="Web-{724F6DA0-AE5A-4F07-9B44-7F725907832F}" dt="2021-08-10T03:01:56.135" v="27"/>
        <pc:sldMkLst>
          <pc:docMk/>
          <pc:sldMk cId="1706860935" sldId="714"/>
        </pc:sldMkLst>
        <pc:spChg chg="del mod ord">
          <ac:chgData name="Kshitij Srivastava" userId="9ca786a045148134" providerId="Windows Live" clId="Web-{724F6DA0-AE5A-4F07-9B44-7F725907832F}" dt="2021-08-10T03:01:30.947" v="2"/>
          <ac:spMkLst>
            <pc:docMk/>
            <pc:sldMk cId="1706860935" sldId="714"/>
            <ac:spMk id="2" creationId="{14CEBCF6-2017-4820-9C12-7D706BC26B05}"/>
          </ac:spMkLst>
        </pc:spChg>
        <pc:spChg chg="add del mod">
          <ac:chgData name="Kshitij Srivastava" userId="9ca786a045148134" providerId="Windows Live" clId="Web-{724F6DA0-AE5A-4F07-9B44-7F725907832F}" dt="2021-08-10T03:01:56.135" v="27"/>
          <ac:spMkLst>
            <pc:docMk/>
            <pc:sldMk cId="1706860935" sldId="714"/>
            <ac:spMk id="3" creationId="{512FD38A-3C5C-45C2-B1F9-EFA9E4FF2DC5}"/>
          </ac:spMkLst>
        </pc:spChg>
        <pc:spChg chg="mod">
          <ac:chgData name="Kshitij Srivastava" userId="9ca786a045148134" providerId="Windows Live" clId="Web-{724F6DA0-AE5A-4F07-9B44-7F725907832F}" dt="2021-08-10T03:01:53.354" v="14" actId="1076"/>
          <ac:spMkLst>
            <pc:docMk/>
            <pc:sldMk cId="1706860935" sldId="714"/>
            <ac:spMk id="24" creationId="{1646F369-B500-4382-86E3-45152CBC63BF}"/>
          </ac:spMkLst>
        </pc:spChg>
        <pc:spChg chg="mod">
          <ac:chgData name="Kshitij Srivastava" userId="9ca786a045148134" providerId="Windows Live" clId="Web-{724F6DA0-AE5A-4F07-9B44-7F725907832F}" dt="2021-08-10T03:01:53.369" v="15" actId="1076"/>
          <ac:spMkLst>
            <pc:docMk/>
            <pc:sldMk cId="1706860935" sldId="714"/>
            <ac:spMk id="26" creationId="{C9D8CA12-3443-4FBF-BF52-6F7AA76294D8}"/>
          </ac:spMkLst>
        </pc:spChg>
        <pc:spChg chg="mod">
          <ac:chgData name="Kshitij Srivastava" userId="9ca786a045148134" providerId="Windows Live" clId="Web-{724F6DA0-AE5A-4F07-9B44-7F725907832F}" dt="2021-08-10T03:01:53.369" v="16" actId="1076"/>
          <ac:spMkLst>
            <pc:docMk/>
            <pc:sldMk cId="1706860935" sldId="714"/>
            <ac:spMk id="28" creationId="{4250814C-9D99-4D2D-BDAD-50B3AA456DCE}"/>
          </ac:spMkLst>
        </pc:spChg>
        <pc:spChg chg="mod">
          <ac:chgData name="Kshitij Srivastava" userId="9ca786a045148134" providerId="Windows Live" clId="Web-{724F6DA0-AE5A-4F07-9B44-7F725907832F}" dt="2021-08-10T03:01:53.400" v="24" actId="1076"/>
          <ac:spMkLst>
            <pc:docMk/>
            <pc:sldMk cId="1706860935" sldId="714"/>
            <ac:spMk id="38" creationId="{E1DFED6E-7919-45A1-A0D6-EC49365AAC60}"/>
          </ac:spMkLst>
        </pc:spChg>
        <pc:spChg chg="mod">
          <ac:chgData name="Kshitij Srivastava" userId="9ca786a045148134" providerId="Windows Live" clId="Web-{724F6DA0-AE5A-4F07-9B44-7F725907832F}" dt="2021-08-10T03:01:53.416" v="25" actId="1076"/>
          <ac:spMkLst>
            <pc:docMk/>
            <pc:sldMk cId="1706860935" sldId="714"/>
            <ac:spMk id="40" creationId="{9B51CD18-4D97-4211-93F2-3F4BF739DC28}"/>
          </ac:spMkLst>
        </pc:spChg>
        <pc:picChg chg="mod">
          <ac:chgData name="Kshitij Srivastava" userId="9ca786a045148134" providerId="Windows Live" clId="Web-{724F6DA0-AE5A-4F07-9B44-7F725907832F}" dt="2021-08-10T03:01:53.307" v="4" actId="1076"/>
          <ac:picMkLst>
            <pc:docMk/>
            <pc:sldMk cId="1706860935" sldId="714"/>
            <ac:picMk id="4" creationId="{F9BDBF00-F5A7-47FF-AC3A-37B6502F1FFC}"/>
          </ac:picMkLst>
        </pc:picChg>
        <pc:picChg chg="mod">
          <ac:chgData name="Kshitij Srivastava" userId="9ca786a045148134" providerId="Windows Live" clId="Web-{724F6DA0-AE5A-4F07-9B44-7F725907832F}" dt="2021-08-10T03:01:53.307" v="5" actId="1076"/>
          <ac:picMkLst>
            <pc:docMk/>
            <pc:sldMk cId="1706860935" sldId="714"/>
            <ac:picMk id="6" creationId="{772DA26C-E76B-4485-AF95-559AD9173A2B}"/>
          </ac:picMkLst>
        </pc:picChg>
        <pc:picChg chg="mod">
          <ac:chgData name="Kshitij Srivastava" userId="9ca786a045148134" providerId="Windows Live" clId="Web-{724F6DA0-AE5A-4F07-9B44-7F725907832F}" dt="2021-08-10T03:01:53.322" v="6" actId="1076"/>
          <ac:picMkLst>
            <pc:docMk/>
            <pc:sldMk cId="1706860935" sldId="714"/>
            <ac:picMk id="8" creationId="{14680A12-0BFF-4688-9F38-A856B98751C2}"/>
          </ac:picMkLst>
        </pc:picChg>
        <pc:picChg chg="mod">
          <ac:chgData name="Kshitij Srivastava" userId="9ca786a045148134" providerId="Windows Live" clId="Web-{724F6DA0-AE5A-4F07-9B44-7F725907832F}" dt="2021-08-10T03:01:53.369" v="17" actId="1076"/>
          <ac:picMkLst>
            <pc:docMk/>
            <pc:sldMk cId="1706860935" sldId="714"/>
            <ac:picMk id="30" creationId="{DC81C344-0169-443B-8FD2-7DB8A098D269}"/>
          </ac:picMkLst>
        </pc:picChg>
        <pc:picChg chg="mod">
          <ac:chgData name="Kshitij Srivastava" userId="9ca786a045148134" providerId="Windows Live" clId="Web-{724F6DA0-AE5A-4F07-9B44-7F725907832F}" dt="2021-08-10T03:01:53.385" v="18" actId="1076"/>
          <ac:picMkLst>
            <pc:docMk/>
            <pc:sldMk cId="1706860935" sldId="714"/>
            <ac:picMk id="31" creationId="{5EEF55B2-7D2F-43DB-A514-FA007917A8C1}"/>
          </ac:picMkLst>
        </pc:picChg>
        <pc:picChg chg="mod">
          <ac:chgData name="Kshitij Srivastava" userId="9ca786a045148134" providerId="Windows Live" clId="Web-{724F6DA0-AE5A-4F07-9B44-7F725907832F}" dt="2021-08-10T03:01:53.385" v="19" actId="1076"/>
          <ac:picMkLst>
            <pc:docMk/>
            <pc:sldMk cId="1706860935" sldId="714"/>
            <ac:picMk id="32" creationId="{43A09305-ED6E-41A0-BD30-F6532C37FC25}"/>
          </ac:picMkLst>
        </pc:picChg>
        <pc:picChg chg="mod">
          <ac:chgData name="Kshitij Srivastava" userId="9ca786a045148134" providerId="Windows Live" clId="Web-{724F6DA0-AE5A-4F07-9B44-7F725907832F}" dt="2021-08-10T03:01:53.385" v="20" actId="1076"/>
          <ac:picMkLst>
            <pc:docMk/>
            <pc:sldMk cId="1706860935" sldId="714"/>
            <ac:picMk id="33" creationId="{8CDD1505-B8BE-45EA-B3AB-73EECE9A8311}"/>
          </ac:picMkLst>
        </pc:picChg>
        <pc:picChg chg="mod">
          <ac:chgData name="Kshitij Srivastava" userId="9ca786a045148134" providerId="Windows Live" clId="Web-{724F6DA0-AE5A-4F07-9B44-7F725907832F}" dt="2021-08-10T03:01:53.400" v="21" actId="1076"/>
          <ac:picMkLst>
            <pc:docMk/>
            <pc:sldMk cId="1706860935" sldId="714"/>
            <ac:picMk id="34" creationId="{F1D90CD6-C10C-4E02-AC2F-9149DFCC5036}"/>
          </ac:picMkLst>
        </pc:picChg>
        <pc:picChg chg="mod">
          <ac:chgData name="Kshitij Srivastava" userId="9ca786a045148134" providerId="Windows Live" clId="Web-{724F6DA0-AE5A-4F07-9B44-7F725907832F}" dt="2021-08-10T03:01:53.400" v="22" actId="1076"/>
          <ac:picMkLst>
            <pc:docMk/>
            <pc:sldMk cId="1706860935" sldId="714"/>
            <ac:picMk id="35" creationId="{1F337A30-9FA5-43EB-979D-07E62FF8C3B8}"/>
          </ac:picMkLst>
        </pc:picChg>
        <pc:picChg chg="mod">
          <ac:chgData name="Kshitij Srivastava" userId="9ca786a045148134" providerId="Windows Live" clId="Web-{724F6DA0-AE5A-4F07-9B44-7F725907832F}" dt="2021-08-10T03:01:53.400" v="23" actId="1076"/>
          <ac:picMkLst>
            <pc:docMk/>
            <pc:sldMk cId="1706860935" sldId="714"/>
            <ac:picMk id="36" creationId="{9997C792-F39F-4EE1-8615-9E3631CDB36B}"/>
          </ac:picMkLst>
        </pc:picChg>
        <pc:cxnChg chg="mod">
          <ac:chgData name="Kshitij Srivastava" userId="9ca786a045148134" providerId="Windows Live" clId="Web-{724F6DA0-AE5A-4F07-9B44-7F725907832F}" dt="2021-08-10T03:01:53.322" v="7" actId="1076"/>
          <ac:cxnSpMkLst>
            <pc:docMk/>
            <pc:sldMk cId="1706860935" sldId="714"/>
            <ac:cxnSpMk id="10" creationId="{4407BDD8-9BEB-437B-9FE7-81877BDBF40B}"/>
          </ac:cxnSpMkLst>
        </pc:cxnChg>
        <pc:cxnChg chg="mod">
          <ac:chgData name="Kshitij Srivastava" userId="9ca786a045148134" providerId="Windows Live" clId="Web-{724F6DA0-AE5A-4F07-9B44-7F725907832F}" dt="2021-08-10T03:01:53.322" v="8" actId="1076"/>
          <ac:cxnSpMkLst>
            <pc:docMk/>
            <pc:sldMk cId="1706860935" sldId="714"/>
            <ac:cxnSpMk id="12" creationId="{7E323F7F-66B1-4013-8D22-FA2D02E8B1DD}"/>
          </ac:cxnSpMkLst>
        </pc:cxnChg>
        <pc:cxnChg chg="mod">
          <ac:chgData name="Kshitij Srivastava" userId="9ca786a045148134" providerId="Windows Live" clId="Web-{724F6DA0-AE5A-4F07-9B44-7F725907832F}" dt="2021-08-10T03:01:53.338" v="9" actId="1076"/>
          <ac:cxnSpMkLst>
            <pc:docMk/>
            <pc:sldMk cId="1706860935" sldId="714"/>
            <ac:cxnSpMk id="14" creationId="{33891CD7-F0A6-4191-AE3A-766475134E1A}"/>
          </ac:cxnSpMkLst>
        </pc:cxnChg>
        <pc:cxnChg chg="mod">
          <ac:chgData name="Kshitij Srivastava" userId="9ca786a045148134" providerId="Windows Live" clId="Web-{724F6DA0-AE5A-4F07-9B44-7F725907832F}" dt="2021-08-10T03:01:53.338" v="10" actId="1076"/>
          <ac:cxnSpMkLst>
            <pc:docMk/>
            <pc:sldMk cId="1706860935" sldId="714"/>
            <ac:cxnSpMk id="16" creationId="{06251A9A-8187-48E3-AA3B-BC90950130AA}"/>
          </ac:cxnSpMkLst>
        </pc:cxnChg>
        <pc:cxnChg chg="mod">
          <ac:chgData name="Kshitij Srivastava" userId="9ca786a045148134" providerId="Windows Live" clId="Web-{724F6DA0-AE5A-4F07-9B44-7F725907832F}" dt="2021-08-10T03:01:53.338" v="11" actId="1076"/>
          <ac:cxnSpMkLst>
            <pc:docMk/>
            <pc:sldMk cId="1706860935" sldId="714"/>
            <ac:cxnSpMk id="18" creationId="{FCCA2CF1-9098-4E06-AD96-DA3341868200}"/>
          </ac:cxnSpMkLst>
        </pc:cxnChg>
        <pc:cxnChg chg="mod">
          <ac:chgData name="Kshitij Srivastava" userId="9ca786a045148134" providerId="Windows Live" clId="Web-{724F6DA0-AE5A-4F07-9B44-7F725907832F}" dt="2021-08-10T03:01:53.354" v="12" actId="1076"/>
          <ac:cxnSpMkLst>
            <pc:docMk/>
            <pc:sldMk cId="1706860935" sldId="714"/>
            <ac:cxnSpMk id="20" creationId="{469AE286-4AE5-4C46-ABFF-7D44140E7CDA}"/>
          </ac:cxnSpMkLst>
        </pc:cxnChg>
        <pc:cxnChg chg="mod">
          <ac:chgData name="Kshitij Srivastava" userId="9ca786a045148134" providerId="Windows Live" clId="Web-{724F6DA0-AE5A-4F07-9B44-7F725907832F}" dt="2021-08-10T03:01:53.354" v="13" actId="1076"/>
          <ac:cxnSpMkLst>
            <pc:docMk/>
            <pc:sldMk cId="1706860935" sldId="714"/>
            <ac:cxnSpMk id="22" creationId="{DAD5201D-2A11-412A-A94D-E98C9CFAC6C7}"/>
          </ac:cxnSpMkLst>
        </pc:cxnChg>
      </pc:sldChg>
      <pc:sldChg chg="addSp delSp modSp mod modClrScheme chgLayout">
        <pc:chgData name="Kshitij Srivastava" userId="9ca786a045148134" providerId="Windows Live" clId="Web-{724F6DA0-AE5A-4F07-9B44-7F725907832F}" dt="2021-08-10T03:03:17.621" v="51" actId="1076"/>
        <pc:sldMkLst>
          <pc:docMk/>
          <pc:sldMk cId="2473750845" sldId="716"/>
        </pc:sldMkLst>
        <pc:spChg chg="del">
          <ac:chgData name="Kshitij Srivastava" userId="9ca786a045148134" providerId="Windows Live" clId="Web-{724F6DA0-AE5A-4F07-9B44-7F725907832F}" dt="2021-08-10T03:02:40.917" v="28"/>
          <ac:spMkLst>
            <pc:docMk/>
            <pc:sldMk cId="2473750845" sldId="716"/>
            <ac:spMk id="2" creationId="{14CEBCF6-2017-4820-9C12-7D706BC26B05}"/>
          </ac:spMkLst>
        </pc:spChg>
        <pc:spChg chg="add del mod">
          <ac:chgData name="Kshitij Srivastava" userId="9ca786a045148134" providerId="Windows Live" clId="Web-{724F6DA0-AE5A-4F07-9B44-7F725907832F}" dt="2021-08-10T03:02:51.120" v="29"/>
          <ac:spMkLst>
            <pc:docMk/>
            <pc:sldMk cId="2473750845" sldId="716"/>
            <ac:spMk id="7" creationId="{31C3BB74-04BE-4680-8AC3-02D0ACC9FC77}"/>
          </ac:spMkLst>
        </pc:spChg>
        <pc:spChg chg="mod">
          <ac:chgData name="Kshitij Srivastava" userId="9ca786a045148134" providerId="Windows Live" clId="Web-{724F6DA0-AE5A-4F07-9B44-7F725907832F}" dt="2021-08-10T03:03:17.574" v="40" actId="1076"/>
          <ac:spMkLst>
            <pc:docMk/>
            <pc:sldMk cId="2473750845" sldId="716"/>
            <ac:spMk id="24" creationId="{1646F369-B500-4382-86E3-45152CBC63BF}"/>
          </ac:spMkLst>
        </pc:spChg>
        <pc:spChg chg="mod">
          <ac:chgData name="Kshitij Srivastava" userId="9ca786a045148134" providerId="Windows Live" clId="Web-{724F6DA0-AE5A-4F07-9B44-7F725907832F}" dt="2021-08-10T03:03:17.574" v="41" actId="1076"/>
          <ac:spMkLst>
            <pc:docMk/>
            <pc:sldMk cId="2473750845" sldId="716"/>
            <ac:spMk id="26" creationId="{C9D8CA12-3443-4FBF-BF52-6F7AA76294D8}"/>
          </ac:spMkLst>
        </pc:spChg>
        <pc:spChg chg="mod">
          <ac:chgData name="Kshitij Srivastava" userId="9ca786a045148134" providerId="Windows Live" clId="Web-{724F6DA0-AE5A-4F07-9B44-7F725907832F}" dt="2021-08-10T03:03:17.574" v="42" actId="1076"/>
          <ac:spMkLst>
            <pc:docMk/>
            <pc:sldMk cId="2473750845" sldId="716"/>
            <ac:spMk id="28" creationId="{4250814C-9D99-4D2D-BDAD-50B3AA456DCE}"/>
          </ac:spMkLst>
        </pc:spChg>
        <pc:spChg chg="mod">
          <ac:chgData name="Kshitij Srivastava" userId="9ca786a045148134" providerId="Windows Live" clId="Web-{724F6DA0-AE5A-4F07-9B44-7F725907832F}" dt="2021-08-10T03:03:17.590" v="45" actId="1076"/>
          <ac:spMkLst>
            <pc:docMk/>
            <pc:sldMk cId="2473750845" sldId="716"/>
            <ac:spMk id="38" creationId="{E1DFED6E-7919-45A1-A0D6-EC49365AAC60}"/>
          </ac:spMkLst>
        </pc:spChg>
        <pc:spChg chg="mod">
          <ac:chgData name="Kshitij Srivastava" userId="9ca786a045148134" providerId="Windows Live" clId="Web-{724F6DA0-AE5A-4F07-9B44-7F725907832F}" dt="2021-08-10T03:03:17.590" v="46" actId="1076"/>
          <ac:spMkLst>
            <pc:docMk/>
            <pc:sldMk cId="2473750845" sldId="716"/>
            <ac:spMk id="40" creationId="{9B51CD18-4D97-4211-93F2-3F4BF739DC28}"/>
          </ac:spMkLst>
        </pc:spChg>
        <pc:picChg chg="mod">
          <ac:chgData name="Kshitij Srivastava" userId="9ca786a045148134" providerId="Windows Live" clId="Web-{724F6DA0-AE5A-4F07-9B44-7F725907832F}" dt="2021-08-10T03:03:17.512" v="30" actId="1076"/>
          <ac:picMkLst>
            <pc:docMk/>
            <pc:sldMk cId="2473750845" sldId="716"/>
            <ac:picMk id="4" creationId="{F9BDBF00-F5A7-47FF-AC3A-37B6502F1FFC}"/>
          </ac:picMkLst>
        </pc:picChg>
        <pc:picChg chg="mod">
          <ac:chgData name="Kshitij Srivastava" userId="9ca786a045148134" providerId="Windows Live" clId="Web-{724F6DA0-AE5A-4F07-9B44-7F725907832F}" dt="2021-08-10T03:03:17.605" v="47" actId="1076"/>
          <ac:picMkLst>
            <pc:docMk/>
            <pc:sldMk cId="2473750845" sldId="716"/>
            <ac:picMk id="5" creationId="{D6AC1F6D-EE6E-4797-9CA2-20092922E1F0}"/>
          </ac:picMkLst>
        </pc:picChg>
        <pc:picChg chg="mod">
          <ac:chgData name="Kshitij Srivastava" userId="9ca786a045148134" providerId="Windows Live" clId="Web-{724F6DA0-AE5A-4F07-9B44-7F725907832F}" dt="2021-08-10T03:03:17.527" v="31" actId="1076"/>
          <ac:picMkLst>
            <pc:docMk/>
            <pc:sldMk cId="2473750845" sldId="716"/>
            <ac:picMk id="6" creationId="{772DA26C-E76B-4485-AF95-559AD9173A2B}"/>
          </ac:picMkLst>
        </pc:picChg>
        <pc:picChg chg="mod">
          <ac:chgData name="Kshitij Srivastava" userId="9ca786a045148134" providerId="Windows Live" clId="Web-{724F6DA0-AE5A-4F07-9B44-7F725907832F}" dt="2021-08-10T03:03:17.527" v="32" actId="1076"/>
          <ac:picMkLst>
            <pc:docMk/>
            <pc:sldMk cId="2473750845" sldId="716"/>
            <ac:picMk id="8" creationId="{14680A12-0BFF-4688-9F38-A856B98751C2}"/>
          </ac:picMkLst>
        </pc:picChg>
        <pc:picChg chg="mod">
          <ac:chgData name="Kshitij Srivastava" userId="9ca786a045148134" providerId="Windows Live" clId="Web-{724F6DA0-AE5A-4F07-9B44-7F725907832F}" dt="2021-08-10T03:03:17.605" v="48" actId="1076"/>
          <ac:picMkLst>
            <pc:docMk/>
            <pc:sldMk cId="2473750845" sldId="716"/>
            <ac:picMk id="27" creationId="{D3A2D6FD-AECC-48BB-831D-B80B78973BCE}"/>
          </ac:picMkLst>
        </pc:picChg>
        <pc:picChg chg="mod">
          <ac:chgData name="Kshitij Srivastava" userId="9ca786a045148134" providerId="Windows Live" clId="Web-{724F6DA0-AE5A-4F07-9B44-7F725907832F}" dt="2021-08-10T03:03:17.605" v="49" actId="1076"/>
          <ac:picMkLst>
            <pc:docMk/>
            <pc:sldMk cId="2473750845" sldId="716"/>
            <ac:picMk id="29" creationId="{5419F54B-94F4-40F4-A84F-F1C7552381F9}"/>
          </ac:picMkLst>
        </pc:picChg>
        <pc:picChg chg="mod">
          <ac:chgData name="Kshitij Srivastava" userId="9ca786a045148134" providerId="Windows Live" clId="Web-{724F6DA0-AE5A-4F07-9B44-7F725907832F}" dt="2021-08-10T03:03:17.574" v="43" actId="1076"/>
          <ac:picMkLst>
            <pc:docMk/>
            <pc:sldMk cId="2473750845" sldId="716"/>
            <ac:picMk id="30" creationId="{DC81C344-0169-443B-8FD2-7DB8A098D269}"/>
          </ac:picMkLst>
        </pc:picChg>
        <pc:picChg chg="mod">
          <ac:chgData name="Kshitij Srivastava" userId="9ca786a045148134" providerId="Windows Live" clId="Web-{724F6DA0-AE5A-4F07-9B44-7F725907832F}" dt="2021-08-10T03:03:17.590" v="44" actId="1076"/>
          <ac:picMkLst>
            <pc:docMk/>
            <pc:sldMk cId="2473750845" sldId="716"/>
            <ac:picMk id="31" creationId="{5EEF55B2-7D2F-43DB-A514-FA007917A8C1}"/>
          </ac:picMkLst>
        </pc:picChg>
        <pc:picChg chg="mod">
          <ac:chgData name="Kshitij Srivastava" userId="9ca786a045148134" providerId="Windows Live" clId="Web-{724F6DA0-AE5A-4F07-9B44-7F725907832F}" dt="2021-08-10T03:03:17.605" v="50" actId="1076"/>
          <ac:picMkLst>
            <pc:docMk/>
            <pc:sldMk cId="2473750845" sldId="716"/>
            <ac:picMk id="37" creationId="{7C1784C7-B20A-4D36-9091-9FCA8C41CCE6}"/>
          </ac:picMkLst>
        </pc:picChg>
        <pc:picChg chg="mod">
          <ac:chgData name="Kshitij Srivastava" userId="9ca786a045148134" providerId="Windows Live" clId="Web-{724F6DA0-AE5A-4F07-9B44-7F725907832F}" dt="2021-08-10T03:03:17.621" v="51" actId="1076"/>
          <ac:picMkLst>
            <pc:docMk/>
            <pc:sldMk cId="2473750845" sldId="716"/>
            <ac:picMk id="39" creationId="{E1228E3C-84A2-4C79-B3BF-143D446E080D}"/>
          </ac:picMkLst>
        </pc:picChg>
        <pc:cxnChg chg="mod">
          <ac:chgData name="Kshitij Srivastava" userId="9ca786a045148134" providerId="Windows Live" clId="Web-{724F6DA0-AE5A-4F07-9B44-7F725907832F}" dt="2021-08-10T03:03:17.527" v="33" actId="1076"/>
          <ac:cxnSpMkLst>
            <pc:docMk/>
            <pc:sldMk cId="2473750845" sldId="716"/>
            <ac:cxnSpMk id="10" creationId="{4407BDD8-9BEB-437B-9FE7-81877BDBF40B}"/>
          </ac:cxnSpMkLst>
        </pc:cxnChg>
        <pc:cxnChg chg="mod">
          <ac:chgData name="Kshitij Srivastava" userId="9ca786a045148134" providerId="Windows Live" clId="Web-{724F6DA0-AE5A-4F07-9B44-7F725907832F}" dt="2021-08-10T03:03:17.543" v="34" actId="1076"/>
          <ac:cxnSpMkLst>
            <pc:docMk/>
            <pc:sldMk cId="2473750845" sldId="716"/>
            <ac:cxnSpMk id="12" creationId="{7E323F7F-66B1-4013-8D22-FA2D02E8B1DD}"/>
          </ac:cxnSpMkLst>
        </pc:cxnChg>
        <pc:cxnChg chg="mod">
          <ac:chgData name="Kshitij Srivastava" userId="9ca786a045148134" providerId="Windows Live" clId="Web-{724F6DA0-AE5A-4F07-9B44-7F725907832F}" dt="2021-08-10T03:03:17.543" v="35" actId="1076"/>
          <ac:cxnSpMkLst>
            <pc:docMk/>
            <pc:sldMk cId="2473750845" sldId="716"/>
            <ac:cxnSpMk id="14" creationId="{33891CD7-F0A6-4191-AE3A-766475134E1A}"/>
          </ac:cxnSpMkLst>
        </pc:cxnChg>
        <pc:cxnChg chg="mod">
          <ac:chgData name="Kshitij Srivastava" userId="9ca786a045148134" providerId="Windows Live" clId="Web-{724F6DA0-AE5A-4F07-9B44-7F725907832F}" dt="2021-08-10T03:03:17.543" v="36" actId="1076"/>
          <ac:cxnSpMkLst>
            <pc:docMk/>
            <pc:sldMk cId="2473750845" sldId="716"/>
            <ac:cxnSpMk id="16" creationId="{06251A9A-8187-48E3-AA3B-BC90950130AA}"/>
          </ac:cxnSpMkLst>
        </pc:cxnChg>
        <pc:cxnChg chg="mod">
          <ac:chgData name="Kshitij Srivastava" userId="9ca786a045148134" providerId="Windows Live" clId="Web-{724F6DA0-AE5A-4F07-9B44-7F725907832F}" dt="2021-08-10T03:03:17.559" v="37" actId="1076"/>
          <ac:cxnSpMkLst>
            <pc:docMk/>
            <pc:sldMk cId="2473750845" sldId="716"/>
            <ac:cxnSpMk id="18" creationId="{FCCA2CF1-9098-4E06-AD96-DA3341868200}"/>
          </ac:cxnSpMkLst>
        </pc:cxnChg>
        <pc:cxnChg chg="mod">
          <ac:chgData name="Kshitij Srivastava" userId="9ca786a045148134" providerId="Windows Live" clId="Web-{724F6DA0-AE5A-4F07-9B44-7F725907832F}" dt="2021-08-10T03:03:17.559" v="38" actId="1076"/>
          <ac:cxnSpMkLst>
            <pc:docMk/>
            <pc:sldMk cId="2473750845" sldId="716"/>
            <ac:cxnSpMk id="20" creationId="{469AE286-4AE5-4C46-ABFF-7D44140E7CDA}"/>
          </ac:cxnSpMkLst>
        </pc:cxnChg>
        <pc:cxnChg chg="mod">
          <ac:chgData name="Kshitij Srivastava" userId="9ca786a045148134" providerId="Windows Live" clId="Web-{724F6DA0-AE5A-4F07-9B44-7F725907832F}" dt="2021-08-10T03:03:17.559" v="39" actId="1076"/>
          <ac:cxnSpMkLst>
            <pc:docMk/>
            <pc:sldMk cId="2473750845" sldId="716"/>
            <ac:cxnSpMk id="22" creationId="{DAD5201D-2A11-412A-A94D-E98C9CFAC6C7}"/>
          </ac:cxnSpMkLst>
        </pc:cxnChg>
      </pc:sldChg>
    </pc:docChg>
  </pc:docChgLst>
  <pc:docChgLst>
    <pc:chgData name="Kshitij Srivastava" userId="9ca786a045148134" providerId="Windows Live" clId="Web-{6C31957B-E70D-4771-AB7C-189332F6991E}"/>
    <pc:docChg chg="addSld delSld modSld sldOrd">
      <pc:chgData name="Kshitij Srivastava" userId="9ca786a045148134" providerId="Windows Live" clId="Web-{6C31957B-E70D-4771-AB7C-189332F6991E}" dt="2021-06-22T10:28:52.281" v="13"/>
      <pc:docMkLst>
        <pc:docMk/>
      </pc:docMkLst>
      <pc:sldChg chg="modSp">
        <pc:chgData name="Kshitij Srivastava" userId="9ca786a045148134" providerId="Windows Live" clId="Web-{6C31957B-E70D-4771-AB7C-189332F6991E}" dt="2021-06-22T10:21:26.615" v="0" actId="20577"/>
        <pc:sldMkLst>
          <pc:docMk/>
          <pc:sldMk cId="438736830" sldId="420"/>
        </pc:sldMkLst>
        <pc:spChg chg="mod">
          <ac:chgData name="Kshitij Srivastava" userId="9ca786a045148134" providerId="Windows Live" clId="Web-{6C31957B-E70D-4771-AB7C-189332F6991E}" dt="2021-06-22T10:21:26.615" v="0" actId="20577"/>
          <ac:spMkLst>
            <pc:docMk/>
            <pc:sldMk cId="438736830" sldId="420"/>
            <ac:spMk id="3" creationId="{FBE0B7E5-2C89-4543-82F0-5992F877BFFF}"/>
          </ac:spMkLst>
        </pc:spChg>
      </pc:sldChg>
      <pc:sldChg chg="add del">
        <pc:chgData name="Kshitij Srivastava" userId="9ca786a045148134" providerId="Windows Live" clId="Web-{6C31957B-E70D-4771-AB7C-189332F6991E}" dt="2021-06-22T10:27:31.136" v="4"/>
        <pc:sldMkLst>
          <pc:docMk/>
          <pc:sldMk cId="3158394918" sldId="606"/>
        </pc:sldMkLst>
      </pc:sldChg>
      <pc:sldChg chg="add ord replId">
        <pc:chgData name="Kshitij Srivastava" userId="9ca786a045148134" providerId="Windows Live" clId="Web-{6C31957B-E70D-4771-AB7C-189332F6991E}" dt="2021-06-22T10:22:14.977" v="2"/>
        <pc:sldMkLst>
          <pc:docMk/>
          <pc:sldMk cId="3641263139" sldId="626"/>
        </pc:sldMkLst>
      </pc:sldChg>
      <pc:sldChg chg="addSp delSp modSp add ord replId">
        <pc:chgData name="Kshitij Srivastava" userId="9ca786a045148134" providerId="Windows Live" clId="Web-{6C31957B-E70D-4771-AB7C-189332F6991E}" dt="2021-06-22T10:28:52.281" v="13"/>
        <pc:sldMkLst>
          <pc:docMk/>
          <pc:sldMk cId="2468650887" sldId="627"/>
        </pc:sldMkLst>
        <pc:spChg chg="mod">
          <ac:chgData name="Kshitij Srivastava" userId="9ca786a045148134" providerId="Windows Live" clId="Web-{6C31957B-E70D-4771-AB7C-189332F6991E}" dt="2021-06-22T10:28:05.419" v="12" actId="20577"/>
          <ac:spMkLst>
            <pc:docMk/>
            <pc:sldMk cId="2468650887" sldId="627"/>
            <ac:spMk id="2" creationId="{4E4238C6-56FE-40FF-8C4A-B73D7D86AA6D}"/>
          </ac:spMkLst>
        </pc:spChg>
        <pc:spChg chg="del">
          <ac:chgData name="Kshitij Srivastava" userId="9ca786a045148134" providerId="Windows Live" clId="Web-{6C31957B-E70D-4771-AB7C-189332F6991E}" dt="2021-06-22T10:28:52.281" v="13"/>
          <ac:spMkLst>
            <pc:docMk/>
            <pc:sldMk cId="2468650887" sldId="627"/>
            <ac:spMk id="57" creationId="{25C8D2C1-DA83-420D-9635-D52CE066B5DA}"/>
          </ac:spMkLst>
        </pc:spChg>
        <pc:spChg chg="del">
          <ac:chgData name="Kshitij Srivastava" userId="9ca786a045148134" providerId="Windows Live" clId="Web-{6C31957B-E70D-4771-AB7C-189332F6991E}" dt="2021-06-22T10:28:52.281" v="13"/>
          <ac:spMkLst>
            <pc:docMk/>
            <pc:sldMk cId="2468650887" sldId="627"/>
            <ac:spMk id="58" creationId="{434F74C9-6A0B-409E-AD1C-45B58BE91BB8}"/>
          </ac:spMkLst>
        </pc:spChg>
        <pc:spChg chg="del">
          <ac:chgData name="Kshitij Srivastava" userId="9ca786a045148134" providerId="Windows Live" clId="Web-{6C31957B-E70D-4771-AB7C-189332F6991E}" dt="2021-06-22T10:28:52.281" v="13"/>
          <ac:spMkLst>
            <pc:docMk/>
            <pc:sldMk cId="2468650887" sldId="627"/>
            <ac:spMk id="61" creationId="{F452A527-3631-41ED-858D-3777A7D1496A}"/>
          </ac:spMkLst>
        </pc:spChg>
        <pc:spChg chg="add">
          <ac:chgData name="Kshitij Srivastava" userId="9ca786a045148134" providerId="Windows Live" clId="Web-{6C31957B-E70D-4771-AB7C-189332F6991E}" dt="2021-06-22T10:28:52.281" v="13"/>
          <ac:spMkLst>
            <pc:docMk/>
            <pc:sldMk cId="2468650887" sldId="627"/>
            <ac:spMk id="68" creationId="{25C8D2C1-DA83-420D-9635-D52CE066B5DA}"/>
          </ac:spMkLst>
        </pc:spChg>
        <pc:spChg chg="add">
          <ac:chgData name="Kshitij Srivastava" userId="9ca786a045148134" providerId="Windows Live" clId="Web-{6C31957B-E70D-4771-AB7C-189332F6991E}" dt="2021-06-22T10:28:52.281" v="13"/>
          <ac:spMkLst>
            <pc:docMk/>
            <pc:sldMk cId="2468650887" sldId="627"/>
            <ac:spMk id="70" creationId="{434F74C9-6A0B-409E-AD1C-45B58BE91BB8}"/>
          </ac:spMkLst>
        </pc:spChg>
        <pc:spChg chg="add">
          <ac:chgData name="Kshitij Srivastava" userId="9ca786a045148134" providerId="Windows Live" clId="Web-{6C31957B-E70D-4771-AB7C-189332F6991E}" dt="2021-06-22T10:28:52.281" v="13"/>
          <ac:spMkLst>
            <pc:docMk/>
            <pc:sldMk cId="2468650887" sldId="627"/>
            <ac:spMk id="74" creationId="{F452A527-3631-41ED-858D-3777A7D1496A}"/>
          </ac:spMkLst>
        </pc:spChg>
        <pc:cxnChg chg="del">
          <ac:chgData name="Kshitij Srivastava" userId="9ca786a045148134" providerId="Windows Live" clId="Web-{6C31957B-E70D-4771-AB7C-189332F6991E}" dt="2021-06-22T10:28:52.281" v="13"/>
          <ac:cxnSpMkLst>
            <pc:docMk/>
            <pc:sldMk cId="2468650887" sldId="627"/>
            <ac:cxnSpMk id="59" creationId="{F5486A9D-1265-4B57-91E6-68E666B978BC}"/>
          </ac:cxnSpMkLst>
        </pc:cxnChg>
        <pc:cxnChg chg="del">
          <ac:chgData name="Kshitij Srivastava" userId="9ca786a045148134" providerId="Windows Live" clId="Web-{6C31957B-E70D-4771-AB7C-189332F6991E}" dt="2021-06-22T10:28:52.281" v="13"/>
          <ac:cxnSpMkLst>
            <pc:docMk/>
            <pc:sldMk cId="2468650887" sldId="627"/>
            <ac:cxnSpMk id="63" creationId="{D28A9C89-B313-458F-9C85-515930A51A93}"/>
          </ac:cxnSpMkLst>
        </pc:cxnChg>
        <pc:cxnChg chg="add">
          <ac:chgData name="Kshitij Srivastava" userId="9ca786a045148134" providerId="Windows Live" clId="Web-{6C31957B-E70D-4771-AB7C-189332F6991E}" dt="2021-06-22T10:28:52.281" v="13"/>
          <ac:cxnSpMkLst>
            <pc:docMk/>
            <pc:sldMk cId="2468650887" sldId="627"/>
            <ac:cxnSpMk id="72" creationId="{F5486A9D-1265-4B57-91E6-68E666B978BC}"/>
          </ac:cxnSpMkLst>
        </pc:cxnChg>
        <pc:cxnChg chg="add">
          <ac:chgData name="Kshitij Srivastava" userId="9ca786a045148134" providerId="Windows Live" clId="Web-{6C31957B-E70D-4771-AB7C-189332F6991E}" dt="2021-06-22T10:28:52.281" v="13"/>
          <ac:cxnSpMkLst>
            <pc:docMk/>
            <pc:sldMk cId="2468650887" sldId="627"/>
            <ac:cxnSpMk id="76" creationId="{D28A9C89-B313-458F-9C85-515930A51A93}"/>
          </ac:cxnSpMkLst>
        </pc:cxnChg>
      </pc:sldChg>
    </pc:docChg>
  </pc:docChgLst>
  <pc:docChgLst>
    <pc:chgData name="Kshitij Srivastava" userId="9ca786a045148134" providerId="Windows Live" clId="Web-{86D56B56-084B-4677-8518-125C93262A78}"/>
    <pc:docChg chg="modSld">
      <pc:chgData name="Kshitij Srivastava" userId="9ca786a045148134" providerId="Windows Live" clId="Web-{86D56B56-084B-4677-8518-125C93262A78}" dt="2021-06-14T10:27:43.520" v="26"/>
      <pc:docMkLst>
        <pc:docMk/>
      </pc:docMkLst>
      <pc:sldChg chg="modSp">
        <pc:chgData name="Kshitij Srivastava" userId="9ca786a045148134" providerId="Windows Live" clId="Web-{86D56B56-084B-4677-8518-125C93262A78}" dt="2021-06-14T10:27:43.520" v="26"/>
        <pc:sldMkLst>
          <pc:docMk/>
          <pc:sldMk cId="3325325565" sldId="283"/>
        </pc:sldMkLst>
        <pc:spChg chg="mod">
          <ac:chgData name="Kshitij Srivastava" userId="9ca786a045148134" providerId="Windows Live" clId="Web-{86D56B56-084B-4677-8518-125C93262A78}" dt="2021-06-14T10:27:43.520" v="26"/>
          <ac:spMkLst>
            <pc:docMk/>
            <pc:sldMk cId="3325325565" sldId="283"/>
            <ac:spMk id="148" creationId="{C2D5CE51-61EE-4105-8738-6E5A33671691}"/>
          </ac:spMkLst>
        </pc:spChg>
      </pc:sldChg>
      <pc:sldChg chg="modSp">
        <pc:chgData name="Kshitij Srivastava" userId="9ca786a045148134" providerId="Windows Live" clId="Web-{86D56B56-084B-4677-8518-125C93262A78}" dt="2021-06-14T10:18:22.464" v="24" actId="20577"/>
        <pc:sldMkLst>
          <pc:docMk/>
          <pc:sldMk cId="3207307013" sldId="603"/>
        </pc:sldMkLst>
        <pc:spChg chg="mod">
          <ac:chgData name="Kshitij Srivastava" userId="9ca786a045148134" providerId="Windows Live" clId="Web-{86D56B56-084B-4677-8518-125C93262A78}" dt="2021-06-14T10:18:22.464" v="24" actId="20577"/>
          <ac:spMkLst>
            <pc:docMk/>
            <pc:sldMk cId="3207307013" sldId="603"/>
            <ac:spMk id="3" creationId="{AA2FE60A-A9C3-46BE-B96B-3BDDF7974B62}"/>
          </ac:spMkLst>
        </pc:spChg>
      </pc:sldChg>
    </pc:docChg>
  </pc:docChgLst>
  <pc:docChgLst>
    <pc:chgData name="Kshitij Srivastava" userId="9ca786a045148134" providerId="Windows Live" clId="Web-{37F467D4-CEB5-4F1E-B4E9-A486F512F7F2}"/>
    <pc:docChg chg="modSld">
      <pc:chgData name="Kshitij Srivastava" userId="9ca786a045148134" providerId="Windows Live" clId="Web-{37F467D4-CEB5-4F1E-B4E9-A486F512F7F2}" dt="2021-06-15T10:17:49.009" v="0"/>
      <pc:docMkLst>
        <pc:docMk/>
      </pc:docMkLst>
      <pc:sldChg chg="modSp">
        <pc:chgData name="Kshitij Srivastava" userId="9ca786a045148134" providerId="Windows Live" clId="Web-{37F467D4-CEB5-4F1E-B4E9-A486F512F7F2}" dt="2021-06-15T10:17:49.009" v="0"/>
        <pc:sldMkLst>
          <pc:docMk/>
          <pc:sldMk cId="1913379007" sldId="317"/>
        </pc:sldMkLst>
        <pc:spChg chg="mod">
          <ac:chgData name="Kshitij Srivastava" userId="9ca786a045148134" providerId="Windows Live" clId="Web-{37F467D4-CEB5-4F1E-B4E9-A486F512F7F2}" dt="2021-06-15T10:17:49.009" v="0"/>
          <ac:spMkLst>
            <pc:docMk/>
            <pc:sldMk cId="1913379007" sldId="317"/>
            <ac:spMk id="4" creationId="{1202297E-5E78-486A-BE09-E7F7230A2C13}"/>
          </ac:spMkLst>
        </pc:spChg>
      </pc:sldChg>
    </pc:docChg>
  </pc:docChgLst>
  <pc:docChgLst>
    <pc:chgData name="Kshitij Srivastava" userId="9ca786a045148134" providerId="Windows Live" clId="Web-{56B1822C-7390-4024-B141-7165FBCD023E}"/>
    <pc:docChg chg="modSld">
      <pc:chgData name="Kshitij Srivastava" userId="9ca786a045148134" providerId="Windows Live" clId="Web-{56B1822C-7390-4024-B141-7165FBCD023E}" dt="2021-08-12T06:16:59.343" v="78" actId="1076"/>
      <pc:docMkLst>
        <pc:docMk/>
      </pc:docMkLst>
      <pc:sldChg chg="addSp delSp modSp mod modClrScheme delCm chgLayout">
        <pc:chgData name="Kshitij Srivastava" userId="9ca786a045148134" providerId="Windows Live" clId="Web-{56B1822C-7390-4024-B141-7165FBCD023E}" dt="2021-08-12T06:15:10.606" v="77"/>
        <pc:sldMkLst>
          <pc:docMk/>
          <pc:sldMk cId="296244794" sldId="342"/>
        </pc:sldMkLst>
        <pc:spChg chg="del mod">
          <ac:chgData name="Kshitij Srivastava" userId="9ca786a045148134" providerId="Windows Live" clId="Web-{56B1822C-7390-4024-B141-7165FBCD023E}" dt="2021-08-12T06:14:42.215" v="44"/>
          <ac:spMkLst>
            <pc:docMk/>
            <pc:sldMk cId="296244794" sldId="342"/>
            <ac:spMk id="2" creationId="{B2E48228-9638-46E0-A211-798C19B78A8D}"/>
          </ac:spMkLst>
        </pc:spChg>
        <pc:spChg chg="add del mod">
          <ac:chgData name="Kshitij Srivastava" userId="9ca786a045148134" providerId="Windows Live" clId="Web-{56B1822C-7390-4024-B141-7165FBCD023E}" dt="2021-08-12T06:14:45.184" v="45"/>
          <ac:spMkLst>
            <pc:docMk/>
            <pc:sldMk cId="296244794" sldId="342"/>
            <ac:spMk id="4" creationId="{2B5C5B15-47B2-475E-98A8-A808C264696A}"/>
          </ac:spMkLst>
        </pc:spChg>
        <pc:spChg chg="mod">
          <ac:chgData name="Kshitij Srivastava" userId="9ca786a045148134" providerId="Windows Live" clId="Web-{56B1822C-7390-4024-B141-7165FBCD023E}" dt="2021-08-12T06:14:58.356" v="69" actId="1076"/>
          <ac:spMkLst>
            <pc:docMk/>
            <pc:sldMk cId="296244794" sldId="342"/>
            <ac:spMk id="7" creationId="{F968C5B6-82B5-45F3-B029-487D9DC84191}"/>
          </ac:spMkLst>
        </pc:spChg>
        <pc:spChg chg="mod">
          <ac:chgData name="Kshitij Srivastava" userId="9ca786a045148134" providerId="Windows Live" clId="Web-{56B1822C-7390-4024-B141-7165FBCD023E}" dt="2021-08-12T06:14:58.356" v="70" actId="1076"/>
          <ac:spMkLst>
            <pc:docMk/>
            <pc:sldMk cId="296244794" sldId="342"/>
            <ac:spMk id="8" creationId="{040910B5-C666-471C-91D2-62A00BB10E60}"/>
          </ac:spMkLst>
        </pc:spChg>
        <pc:spChg chg="mod">
          <ac:chgData name="Kshitij Srivastava" userId="9ca786a045148134" providerId="Windows Live" clId="Web-{56B1822C-7390-4024-B141-7165FBCD023E}" dt="2021-08-12T06:14:58.371" v="74" actId="1076"/>
          <ac:spMkLst>
            <pc:docMk/>
            <pc:sldMk cId="296244794" sldId="342"/>
            <ac:spMk id="13" creationId="{7C85B29F-243E-4054-BE6B-64CA4D77CC2A}"/>
          </ac:spMkLst>
        </pc:spChg>
        <pc:picChg chg="mod">
          <ac:chgData name="Kshitij Srivastava" userId="9ca786a045148134" providerId="Windows Live" clId="Web-{56B1822C-7390-4024-B141-7165FBCD023E}" dt="2021-08-12T06:14:58.356" v="71" actId="1076"/>
          <ac:picMkLst>
            <pc:docMk/>
            <pc:sldMk cId="296244794" sldId="342"/>
            <ac:picMk id="9" creationId="{8C24190F-2A4E-4440-BE1C-B8B20B9BD1DE}"/>
          </ac:picMkLst>
        </pc:picChg>
        <pc:picChg chg="mod">
          <ac:chgData name="Kshitij Srivastava" userId="9ca786a045148134" providerId="Windows Live" clId="Web-{56B1822C-7390-4024-B141-7165FBCD023E}" dt="2021-08-12T06:14:58.371" v="72" actId="1076"/>
          <ac:picMkLst>
            <pc:docMk/>
            <pc:sldMk cId="296244794" sldId="342"/>
            <ac:picMk id="10" creationId="{D6629812-D7A2-4988-8370-28D20A7F0B97}"/>
          </ac:picMkLst>
        </pc:picChg>
        <pc:picChg chg="mod">
          <ac:chgData name="Kshitij Srivastava" userId="9ca786a045148134" providerId="Windows Live" clId="Web-{56B1822C-7390-4024-B141-7165FBCD023E}" dt="2021-08-12T06:14:58.340" v="66" actId="1076"/>
          <ac:picMkLst>
            <pc:docMk/>
            <pc:sldMk cId="296244794" sldId="342"/>
            <ac:picMk id="11" creationId="{7A1DF1A2-2698-45C3-825B-0AC1E5CF311A}"/>
          </ac:picMkLst>
        </pc:picChg>
        <pc:picChg chg="mod">
          <ac:chgData name="Kshitij Srivastava" userId="9ca786a045148134" providerId="Windows Live" clId="Web-{56B1822C-7390-4024-B141-7165FBCD023E}" dt="2021-08-12T06:14:58.371" v="73" actId="1076"/>
          <ac:picMkLst>
            <pc:docMk/>
            <pc:sldMk cId="296244794" sldId="342"/>
            <ac:picMk id="12" creationId="{9EAD9FC6-4F00-479C-9001-13AC000C3B30}"/>
          </ac:picMkLst>
        </pc:picChg>
        <pc:picChg chg="mod">
          <ac:chgData name="Kshitij Srivastava" userId="9ca786a045148134" providerId="Windows Live" clId="Web-{56B1822C-7390-4024-B141-7165FBCD023E}" dt="2021-08-12T06:14:58.387" v="75" actId="1076"/>
          <ac:picMkLst>
            <pc:docMk/>
            <pc:sldMk cId="296244794" sldId="342"/>
            <ac:picMk id="14" creationId="{334A69C6-08A8-4B2F-BFC9-311F44F1A3EA}"/>
          </ac:picMkLst>
        </pc:picChg>
        <pc:picChg chg="mod">
          <ac:chgData name="Kshitij Srivastava" userId="9ca786a045148134" providerId="Windows Live" clId="Web-{56B1822C-7390-4024-B141-7165FBCD023E}" dt="2021-08-12T06:14:58.387" v="76" actId="1076"/>
          <ac:picMkLst>
            <pc:docMk/>
            <pc:sldMk cId="296244794" sldId="342"/>
            <ac:picMk id="15" creationId="{518551C1-5836-4C72-933D-FE9A2CF5D545}"/>
          </ac:picMkLst>
        </pc:picChg>
        <pc:cxnChg chg="mod">
          <ac:chgData name="Kshitij Srivastava" userId="9ca786a045148134" providerId="Windows Live" clId="Web-{56B1822C-7390-4024-B141-7165FBCD023E}" dt="2021-08-12T06:14:58.340" v="67" actId="1076"/>
          <ac:cxnSpMkLst>
            <pc:docMk/>
            <pc:sldMk cId="296244794" sldId="342"/>
            <ac:cxnSpMk id="5" creationId="{0026107F-52E3-4017-BA8C-F60A629E8B35}"/>
          </ac:cxnSpMkLst>
        </pc:cxnChg>
        <pc:cxnChg chg="mod">
          <ac:chgData name="Kshitij Srivastava" userId="9ca786a045148134" providerId="Windows Live" clId="Web-{56B1822C-7390-4024-B141-7165FBCD023E}" dt="2021-08-12T06:14:58.340" v="68" actId="1076"/>
          <ac:cxnSpMkLst>
            <pc:docMk/>
            <pc:sldMk cId="296244794" sldId="342"/>
            <ac:cxnSpMk id="6" creationId="{401F9FF6-F67D-44F0-A10E-A8CFA5946028}"/>
          </ac:cxnSpMkLst>
        </pc:cxnChg>
      </pc:sldChg>
      <pc:sldChg chg="modSp">
        <pc:chgData name="Kshitij Srivastava" userId="9ca786a045148134" providerId="Windows Live" clId="Web-{56B1822C-7390-4024-B141-7165FBCD023E}" dt="2021-08-12T06:16:59.343" v="78" actId="1076"/>
        <pc:sldMkLst>
          <pc:docMk/>
          <pc:sldMk cId="401267810" sldId="709"/>
        </pc:sldMkLst>
        <pc:spChg chg="mod">
          <ac:chgData name="Kshitij Srivastava" userId="9ca786a045148134" providerId="Windows Live" clId="Web-{56B1822C-7390-4024-B141-7165FBCD023E}" dt="2021-08-12T06:16:59.343" v="78" actId="1076"/>
          <ac:spMkLst>
            <pc:docMk/>
            <pc:sldMk cId="401267810" sldId="709"/>
            <ac:spMk id="2" creationId="{879179A0-C91E-4E70-8329-DA2372DF01AB}"/>
          </ac:spMkLst>
        </pc:spChg>
      </pc:sldChg>
      <pc:sldChg chg="addSp delSp modSp mod modClrScheme chgLayout">
        <pc:chgData name="Kshitij Srivastava" userId="9ca786a045148134" providerId="Windows Live" clId="Web-{56B1822C-7390-4024-B141-7165FBCD023E}" dt="2021-08-12T05:53:21.492" v="42"/>
        <pc:sldMkLst>
          <pc:docMk/>
          <pc:sldMk cId="2799874476" sldId="711"/>
        </pc:sldMkLst>
        <pc:spChg chg="del mod">
          <ac:chgData name="Kshitij Srivastava" userId="9ca786a045148134" providerId="Windows Live" clId="Web-{56B1822C-7390-4024-B141-7165FBCD023E}" dt="2021-08-12T05:53:18.211" v="41"/>
          <ac:spMkLst>
            <pc:docMk/>
            <pc:sldMk cId="2799874476" sldId="711"/>
            <ac:spMk id="2" creationId="{14CEBCF6-2017-4820-9C12-7D706BC26B05}"/>
          </ac:spMkLst>
        </pc:spChg>
        <pc:spChg chg="add del mod">
          <ac:chgData name="Kshitij Srivastava" userId="9ca786a045148134" providerId="Windows Live" clId="Web-{56B1822C-7390-4024-B141-7165FBCD023E}" dt="2021-08-12T05:53:21.492" v="42"/>
          <ac:spMkLst>
            <pc:docMk/>
            <pc:sldMk cId="2799874476" sldId="711"/>
            <ac:spMk id="5" creationId="{DD1F6645-03F5-4631-A740-C678C6B62FAA}"/>
          </ac:spMkLst>
        </pc:spChg>
        <pc:spChg chg="add mod">
          <ac:chgData name="Kshitij Srivastava" userId="9ca786a045148134" providerId="Windows Live" clId="Web-{56B1822C-7390-4024-B141-7165FBCD023E}" dt="2021-08-12T05:50:20.426" v="4" actId="1076"/>
          <ac:spMkLst>
            <pc:docMk/>
            <pc:sldMk cId="2799874476" sldId="711"/>
            <ac:spMk id="25" creationId="{8031DE9A-F6B7-42A9-BC6F-8E7C87D6BF41}"/>
          </ac:spMkLst>
        </pc:spChg>
        <pc:picChg chg="add mod">
          <ac:chgData name="Kshitij Srivastava" userId="9ca786a045148134" providerId="Windows Live" clId="Web-{56B1822C-7390-4024-B141-7165FBCD023E}" dt="2021-08-12T05:50:14.425" v="1" actId="1076"/>
          <ac:picMkLst>
            <pc:docMk/>
            <pc:sldMk cId="2799874476" sldId="711"/>
            <ac:picMk id="23" creationId="{CAA377F4-3A65-4205-A52B-7E60B10822C0}"/>
          </ac:picMkLst>
        </pc:picChg>
        <pc:picChg chg="add mod">
          <ac:chgData name="Kshitij Srivastava" userId="9ca786a045148134" providerId="Windows Live" clId="Web-{56B1822C-7390-4024-B141-7165FBCD023E}" dt="2021-08-12T05:50:30.316" v="6" actId="1076"/>
          <ac:picMkLst>
            <pc:docMk/>
            <pc:sldMk cId="2799874476" sldId="711"/>
            <ac:picMk id="27" creationId="{F048DBF3-0FA9-48CB-92C5-A1E1E3043BF2}"/>
          </ac:picMkLst>
        </pc:picChg>
        <pc:picChg chg="add mod">
          <ac:chgData name="Kshitij Srivastava" userId="9ca786a045148134" providerId="Windows Live" clId="Web-{56B1822C-7390-4024-B141-7165FBCD023E}" dt="2021-08-12T05:50:34.598" v="8" actId="1076"/>
          <ac:picMkLst>
            <pc:docMk/>
            <pc:sldMk cId="2799874476" sldId="711"/>
            <ac:picMk id="29" creationId="{3A61F0E3-D52D-4C26-8001-2AFE43A64E99}"/>
          </ac:picMkLst>
        </pc:picChg>
      </pc:sldChg>
      <pc:sldChg chg="delSp modSp mod modClrScheme chgLayout">
        <pc:chgData name="Kshitij Srivastava" userId="9ca786a045148134" providerId="Windows Live" clId="Web-{56B1822C-7390-4024-B141-7165FBCD023E}" dt="2021-08-12T05:52:37.554" v="38" actId="1076"/>
        <pc:sldMkLst>
          <pc:docMk/>
          <pc:sldMk cId="3544412924" sldId="712"/>
        </pc:sldMkLst>
        <pc:spChg chg="del mod ord">
          <ac:chgData name="Kshitij Srivastava" userId="9ca786a045148134" providerId="Windows Live" clId="Web-{56B1822C-7390-4024-B141-7165FBCD023E}" dt="2021-08-12T05:51:27.349" v="12"/>
          <ac:spMkLst>
            <pc:docMk/>
            <pc:sldMk cId="3544412924" sldId="712"/>
            <ac:spMk id="2" creationId="{14CEBCF6-2017-4820-9C12-7D706BC26B05}"/>
          </ac:spMkLst>
        </pc:spChg>
        <pc:spChg chg="mod">
          <ac:chgData name="Kshitij Srivastava" userId="9ca786a045148134" providerId="Windows Live" clId="Web-{56B1822C-7390-4024-B141-7165FBCD023E}" dt="2021-08-12T05:51:34.271" v="26" actId="1076"/>
          <ac:spMkLst>
            <pc:docMk/>
            <pc:sldMk cId="3544412924" sldId="712"/>
            <ac:spMk id="3" creationId="{C3A6F265-1952-4439-A95C-EBD6E39B4F5C}"/>
          </ac:spMkLst>
        </pc:spChg>
        <pc:spChg chg="mod">
          <ac:chgData name="Kshitij Srivastava" userId="9ca786a045148134" providerId="Windows Live" clId="Web-{56B1822C-7390-4024-B141-7165FBCD023E}" dt="2021-08-12T05:52:20.257" v="33" actId="20577"/>
          <ac:spMkLst>
            <pc:docMk/>
            <pc:sldMk cId="3544412924" sldId="712"/>
            <ac:spMk id="5" creationId="{538B5B9A-2269-4805-A907-7B1B29575423}"/>
          </ac:spMkLst>
        </pc:spChg>
        <pc:spChg chg="mod">
          <ac:chgData name="Kshitij Srivastava" userId="9ca786a045148134" providerId="Windows Live" clId="Web-{56B1822C-7390-4024-B141-7165FBCD023E}" dt="2021-08-12T05:52:30.616" v="35" actId="1076"/>
          <ac:spMkLst>
            <pc:docMk/>
            <pc:sldMk cId="3544412924" sldId="712"/>
            <ac:spMk id="24" creationId="{1646F369-B500-4382-86E3-45152CBC63BF}"/>
          </ac:spMkLst>
        </pc:spChg>
        <pc:spChg chg="mod">
          <ac:chgData name="Kshitij Srivastava" userId="9ca786a045148134" providerId="Windows Live" clId="Web-{56B1822C-7390-4024-B141-7165FBCD023E}" dt="2021-08-12T05:52:35.788" v="37" actId="1076"/>
          <ac:spMkLst>
            <pc:docMk/>
            <pc:sldMk cId="3544412924" sldId="712"/>
            <ac:spMk id="25" creationId="{14590119-1A38-4385-A500-103CD8846CB5}"/>
          </ac:spMkLst>
        </pc:spChg>
        <pc:spChg chg="mod">
          <ac:chgData name="Kshitij Srivastava" userId="9ca786a045148134" providerId="Windows Live" clId="Web-{56B1822C-7390-4024-B141-7165FBCD023E}" dt="2021-08-12T05:51:34.224" v="20" actId="1076"/>
          <ac:spMkLst>
            <pc:docMk/>
            <pc:sldMk cId="3544412924" sldId="712"/>
            <ac:spMk id="26" creationId="{C9D8CA12-3443-4FBF-BF52-6F7AA76294D8}"/>
          </ac:spMkLst>
        </pc:spChg>
        <pc:spChg chg="mod">
          <ac:chgData name="Kshitij Srivastava" userId="9ca786a045148134" providerId="Windows Live" clId="Web-{56B1822C-7390-4024-B141-7165FBCD023E}" dt="2021-08-12T05:52:37.554" v="38" actId="1076"/>
          <ac:spMkLst>
            <pc:docMk/>
            <pc:sldMk cId="3544412924" sldId="712"/>
            <ac:spMk id="27" creationId="{0BFF2000-195B-4808-B77A-07E2E017612E}"/>
          </ac:spMkLst>
        </pc:spChg>
        <pc:spChg chg="mod">
          <ac:chgData name="Kshitij Srivastava" userId="9ca786a045148134" providerId="Windows Live" clId="Web-{56B1822C-7390-4024-B141-7165FBCD023E}" dt="2021-08-12T05:52:33.460" v="36" actId="1076"/>
          <ac:spMkLst>
            <pc:docMk/>
            <pc:sldMk cId="3544412924" sldId="712"/>
            <ac:spMk id="28" creationId="{4250814C-9D99-4D2D-BDAD-50B3AA456DCE}"/>
          </ac:spMkLst>
        </pc:spChg>
        <pc:spChg chg="mod">
          <ac:chgData name="Kshitij Srivastava" userId="9ca786a045148134" providerId="Windows Live" clId="Web-{56B1822C-7390-4024-B141-7165FBCD023E}" dt="2021-08-12T05:51:34.271" v="28" actId="1076"/>
          <ac:spMkLst>
            <pc:docMk/>
            <pc:sldMk cId="3544412924" sldId="712"/>
            <ac:spMk id="29" creationId="{4180B77B-72EF-46EC-823A-10307F96EADB}"/>
          </ac:spMkLst>
        </pc:spChg>
        <pc:spChg chg="mod">
          <ac:chgData name="Kshitij Srivastava" userId="9ca786a045148134" providerId="Windows Live" clId="Web-{56B1822C-7390-4024-B141-7165FBCD023E}" dt="2021-08-12T05:51:34.287" v="29" actId="1076"/>
          <ac:spMkLst>
            <pc:docMk/>
            <pc:sldMk cId="3544412924" sldId="712"/>
            <ac:spMk id="32" creationId="{A93E6A07-EF39-4D88-B542-83491F0AD6B5}"/>
          </ac:spMkLst>
        </pc:spChg>
        <pc:spChg chg="mod">
          <ac:chgData name="Kshitij Srivastava" userId="9ca786a045148134" providerId="Windows Live" clId="Web-{56B1822C-7390-4024-B141-7165FBCD023E}" dt="2021-08-12T05:51:34.287" v="30" actId="1076"/>
          <ac:spMkLst>
            <pc:docMk/>
            <pc:sldMk cId="3544412924" sldId="712"/>
            <ac:spMk id="33" creationId="{3973653C-7BD7-413B-8EB5-654D664B700D}"/>
          </ac:spMkLst>
        </pc:spChg>
        <pc:picChg chg="mod">
          <ac:chgData name="Kshitij Srivastava" userId="9ca786a045148134" providerId="Windows Live" clId="Web-{56B1822C-7390-4024-B141-7165FBCD023E}" dt="2021-08-12T05:51:34.177" v="13" actId="1076"/>
          <ac:picMkLst>
            <pc:docMk/>
            <pc:sldMk cId="3544412924" sldId="712"/>
            <ac:picMk id="4" creationId="{F9BDBF00-F5A7-47FF-AC3A-37B6502F1FFC}"/>
          </ac:picMkLst>
        </pc:picChg>
        <pc:picChg chg="mod">
          <ac:chgData name="Kshitij Srivastava" userId="9ca786a045148134" providerId="Windows Live" clId="Web-{56B1822C-7390-4024-B141-7165FBCD023E}" dt="2021-08-12T05:51:34.193" v="14" actId="1076"/>
          <ac:picMkLst>
            <pc:docMk/>
            <pc:sldMk cId="3544412924" sldId="712"/>
            <ac:picMk id="6" creationId="{772DA26C-E76B-4485-AF95-559AD9173A2B}"/>
          </ac:picMkLst>
        </pc:picChg>
        <pc:picChg chg="mod">
          <ac:chgData name="Kshitij Srivastava" userId="9ca786a045148134" providerId="Windows Live" clId="Web-{56B1822C-7390-4024-B141-7165FBCD023E}" dt="2021-08-12T05:51:34.193" v="15" actId="1076"/>
          <ac:picMkLst>
            <pc:docMk/>
            <pc:sldMk cId="3544412924" sldId="712"/>
            <ac:picMk id="8" creationId="{14680A12-0BFF-4688-9F38-A856B98751C2}"/>
          </ac:picMkLst>
        </pc:picChg>
        <pc:picChg chg="mod">
          <ac:chgData name="Kshitij Srivastava" userId="9ca786a045148134" providerId="Windows Live" clId="Web-{56B1822C-7390-4024-B141-7165FBCD023E}" dt="2021-08-12T05:51:34.240" v="22" actId="1076"/>
          <ac:picMkLst>
            <pc:docMk/>
            <pc:sldMk cId="3544412924" sldId="712"/>
            <ac:picMk id="30" creationId="{DC81C344-0169-443B-8FD2-7DB8A098D269}"/>
          </ac:picMkLst>
        </pc:picChg>
        <pc:picChg chg="mod">
          <ac:chgData name="Kshitij Srivastava" userId="9ca786a045148134" providerId="Windows Live" clId="Web-{56B1822C-7390-4024-B141-7165FBCD023E}" dt="2021-08-12T05:51:34.240" v="23" actId="1076"/>
          <ac:picMkLst>
            <pc:docMk/>
            <pc:sldMk cId="3544412924" sldId="712"/>
            <ac:picMk id="31" creationId="{5EEF55B2-7D2F-43DB-A514-FA007917A8C1}"/>
          </ac:picMkLst>
        </pc:picChg>
        <pc:picChg chg="mod">
          <ac:chgData name="Kshitij Srivastava" userId="9ca786a045148134" providerId="Windows Live" clId="Web-{56B1822C-7390-4024-B141-7165FBCD023E}" dt="2021-08-12T05:51:34.255" v="24" actId="1076"/>
          <ac:picMkLst>
            <pc:docMk/>
            <pc:sldMk cId="3544412924" sldId="712"/>
            <ac:picMk id="34" creationId="{F1D90CD6-C10C-4E02-AC2F-9149DFCC5036}"/>
          </ac:picMkLst>
        </pc:picChg>
        <pc:cxnChg chg="mod">
          <ac:chgData name="Kshitij Srivastava" userId="9ca786a045148134" providerId="Windows Live" clId="Web-{56B1822C-7390-4024-B141-7165FBCD023E}" dt="2021-08-12T05:51:34.209" v="16" actId="1076"/>
          <ac:cxnSpMkLst>
            <pc:docMk/>
            <pc:sldMk cId="3544412924" sldId="712"/>
            <ac:cxnSpMk id="14" creationId="{33891CD7-F0A6-4191-AE3A-766475134E1A}"/>
          </ac:cxnSpMkLst>
        </pc:cxnChg>
        <pc:cxnChg chg="mod">
          <ac:chgData name="Kshitij Srivastava" userId="9ca786a045148134" providerId="Windows Live" clId="Web-{56B1822C-7390-4024-B141-7165FBCD023E}" dt="2021-08-12T05:51:34.209" v="17" actId="1076"/>
          <ac:cxnSpMkLst>
            <pc:docMk/>
            <pc:sldMk cId="3544412924" sldId="712"/>
            <ac:cxnSpMk id="16" creationId="{06251A9A-8187-48E3-AA3B-BC90950130AA}"/>
          </ac:cxnSpMkLst>
        </pc:cxnChg>
        <pc:cxnChg chg="mod">
          <ac:chgData name="Kshitij Srivastava" userId="9ca786a045148134" providerId="Windows Live" clId="Web-{56B1822C-7390-4024-B141-7165FBCD023E}" dt="2021-08-12T05:51:34.255" v="25" actId="1076"/>
          <ac:cxnSpMkLst>
            <pc:docMk/>
            <pc:sldMk cId="3544412924" sldId="712"/>
            <ac:cxnSpMk id="21" creationId="{0F5C5C4C-2835-4A07-BB6B-B55BE939CBFE}"/>
          </ac:cxnSpMkLst>
        </pc:cxnChg>
        <pc:cxnChg chg="mod">
          <ac:chgData name="Kshitij Srivastava" userId="9ca786a045148134" providerId="Windows Live" clId="Web-{56B1822C-7390-4024-B141-7165FBCD023E}" dt="2021-08-12T05:51:34.224" v="18" actId="1076"/>
          <ac:cxnSpMkLst>
            <pc:docMk/>
            <pc:sldMk cId="3544412924" sldId="712"/>
            <ac:cxnSpMk id="22" creationId="{DAD5201D-2A11-412A-A94D-E98C9CFAC6C7}"/>
          </ac:cxnSpMkLst>
        </pc:cxnChg>
      </pc:sldChg>
    </pc:docChg>
  </pc:docChgLst>
  <pc:docChgLst>
    <pc:chgData name="Kshitij Srivastava" userId="9ca786a045148134" providerId="Windows Live" clId="Web-{46320F78-DDC3-453F-87B0-F01DDE60D8C3}"/>
    <pc:docChg chg="addSld delSld modSld sldOrd">
      <pc:chgData name="Kshitij Srivastava" userId="9ca786a045148134" providerId="Windows Live" clId="Web-{46320F78-DDC3-453F-87B0-F01DDE60D8C3}" dt="2021-07-06T11:04:48.692" v="849"/>
      <pc:docMkLst>
        <pc:docMk/>
      </pc:docMkLst>
      <pc:sldChg chg="addAnim modAnim">
        <pc:chgData name="Kshitij Srivastava" userId="9ca786a045148134" providerId="Windows Live" clId="Web-{46320F78-DDC3-453F-87B0-F01DDE60D8C3}" dt="2021-07-06T10:20:13.874" v="567"/>
        <pc:sldMkLst>
          <pc:docMk/>
          <pc:sldMk cId="1229103904" sldId="339"/>
        </pc:sldMkLst>
      </pc:sldChg>
      <pc:sldChg chg="modSp">
        <pc:chgData name="Kshitij Srivastava" userId="9ca786a045148134" providerId="Windows Live" clId="Web-{46320F78-DDC3-453F-87B0-F01DDE60D8C3}" dt="2021-07-06T10:56:11.885" v="843" actId="20577"/>
        <pc:sldMkLst>
          <pc:docMk/>
          <pc:sldMk cId="2230952697" sldId="357"/>
        </pc:sldMkLst>
        <pc:spChg chg="mod">
          <ac:chgData name="Kshitij Srivastava" userId="9ca786a045148134" providerId="Windows Live" clId="Web-{46320F78-DDC3-453F-87B0-F01DDE60D8C3}" dt="2021-07-06T10:56:11.885" v="843" actId="20577"/>
          <ac:spMkLst>
            <pc:docMk/>
            <pc:sldMk cId="2230952697" sldId="357"/>
            <ac:spMk id="9" creationId="{5F728443-93D4-4CB0-9042-C024A59CFDEB}"/>
          </ac:spMkLst>
        </pc:spChg>
      </pc:sldChg>
      <pc:sldChg chg="ord">
        <pc:chgData name="Kshitij Srivastava" userId="9ca786a045148134" providerId="Windows Live" clId="Web-{46320F78-DDC3-453F-87B0-F01DDE60D8C3}" dt="2021-07-06T10:28:06.586" v="603"/>
        <pc:sldMkLst>
          <pc:docMk/>
          <pc:sldMk cId="853557537" sldId="680"/>
        </pc:sldMkLst>
      </pc:sldChg>
      <pc:sldChg chg="addSp modSp">
        <pc:chgData name="Kshitij Srivastava" userId="9ca786a045148134" providerId="Windows Live" clId="Web-{46320F78-DDC3-453F-87B0-F01DDE60D8C3}" dt="2021-07-06T09:59:07.505" v="1" actId="1076"/>
        <pc:sldMkLst>
          <pc:docMk/>
          <pc:sldMk cId="1242895980" sldId="681"/>
        </pc:sldMkLst>
        <pc:picChg chg="add mod">
          <ac:chgData name="Kshitij Srivastava" userId="9ca786a045148134" providerId="Windows Live" clId="Web-{46320F78-DDC3-453F-87B0-F01DDE60D8C3}" dt="2021-07-06T09:59:07.505" v="1" actId="1076"/>
          <ac:picMkLst>
            <pc:docMk/>
            <pc:sldMk cId="1242895980" sldId="681"/>
            <ac:picMk id="19" creationId="{7206B958-4F72-4D8F-A19D-083C676B9252}"/>
          </ac:picMkLst>
        </pc:picChg>
      </pc:sldChg>
      <pc:sldChg chg="addSp delSp modSp addAnim modAnim addCm">
        <pc:chgData name="Kshitij Srivastava" userId="9ca786a045148134" providerId="Windows Live" clId="Web-{46320F78-DDC3-453F-87B0-F01DDE60D8C3}" dt="2021-07-06T10:22:39.408" v="581"/>
        <pc:sldMkLst>
          <pc:docMk/>
          <pc:sldMk cId="3418099858" sldId="682"/>
        </pc:sldMkLst>
        <pc:spChg chg="mod">
          <ac:chgData name="Kshitij Srivastava" userId="9ca786a045148134" providerId="Windows Live" clId="Web-{46320F78-DDC3-453F-87B0-F01DDE60D8C3}" dt="2021-07-06T09:59:34.365" v="10" actId="20577"/>
          <ac:spMkLst>
            <pc:docMk/>
            <pc:sldMk cId="3418099858" sldId="682"/>
            <ac:spMk id="2" creationId="{2EC6B447-827D-498C-9741-309A14A2529F}"/>
          </ac:spMkLst>
        </pc:spChg>
        <pc:spChg chg="add del mod">
          <ac:chgData name="Kshitij Srivastava" userId="9ca786a045148134" providerId="Windows Live" clId="Web-{46320F78-DDC3-453F-87B0-F01DDE60D8C3}" dt="2021-07-06T09:59:50.553" v="13"/>
          <ac:spMkLst>
            <pc:docMk/>
            <pc:sldMk cId="3418099858" sldId="682"/>
            <ac:spMk id="3" creationId="{D6A59D78-468B-4EA0-8F29-D3572911EC3D}"/>
          </ac:spMkLst>
        </pc:spChg>
        <pc:spChg chg="add mod">
          <ac:chgData name="Kshitij Srivastava" userId="9ca786a045148134" providerId="Windows Live" clId="Web-{46320F78-DDC3-453F-87B0-F01DDE60D8C3}" dt="2021-07-06T10:02:13.759" v="64"/>
          <ac:spMkLst>
            <pc:docMk/>
            <pc:sldMk cId="3418099858" sldId="682"/>
            <ac:spMk id="4" creationId="{DE8FCFF9-88AF-405B-82DF-E135015B82AF}"/>
          </ac:spMkLst>
        </pc:spChg>
        <pc:spChg chg="add mod">
          <ac:chgData name="Kshitij Srivastava" userId="9ca786a045148134" providerId="Windows Live" clId="Web-{46320F78-DDC3-453F-87B0-F01DDE60D8C3}" dt="2021-07-06T10:02:21.368" v="66"/>
          <ac:spMkLst>
            <pc:docMk/>
            <pc:sldMk cId="3418099858" sldId="682"/>
            <ac:spMk id="5" creationId="{B5A24D1D-3D3D-46C3-9A06-3ECFE0D830D9}"/>
          </ac:spMkLst>
        </pc:spChg>
        <pc:spChg chg="add mod">
          <ac:chgData name="Kshitij Srivastava" userId="9ca786a045148134" providerId="Windows Live" clId="Web-{46320F78-DDC3-453F-87B0-F01DDE60D8C3}" dt="2021-07-06T10:02:25.759" v="67"/>
          <ac:spMkLst>
            <pc:docMk/>
            <pc:sldMk cId="3418099858" sldId="682"/>
            <ac:spMk id="6" creationId="{A90F8B26-871F-4857-A481-BBB6BC31F8CE}"/>
          </ac:spMkLst>
        </pc:spChg>
      </pc:sldChg>
      <pc:sldChg chg="new del ord">
        <pc:chgData name="Kshitij Srivastava" userId="9ca786a045148134" providerId="Windows Live" clId="Web-{46320F78-DDC3-453F-87B0-F01DDE60D8C3}" dt="2021-07-06T10:03:49.651" v="77"/>
        <pc:sldMkLst>
          <pc:docMk/>
          <pc:sldMk cId="1916146051" sldId="683"/>
        </pc:sldMkLst>
      </pc:sldChg>
      <pc:sldChg chg="addSp modSp new del">
        <pc:chgData name="Kshitij Srivastava" userId="9ca786a045148134" providerId="Windows Live" clId="Web-{46320F78-DDC3-453F-87B0-F01DDE60D8C3}" dt="2021-07-06T10:18:13.559" v="546"/>
        <pc:sldMkLst>
          <pc:docMk/>
          <pc:sldMk cId="3243460982" sldId="683"/>
        </pc:sldMkLst>
        <pc:spChg chg="mod">
          <ac:chgData name="Kshitij Srivastava" userId="9ca786a045148134" providerId="Windows Live" clId="Web-{46320F78-DDC3-453F-87B0-F01DDE60D8C3}" dt="2021-07-06T10:05:43.575" v="91" actId="20577"/>
          <ac:spMkLst>
            <pc:docMk/>
            <pc:sldMk cId="3243460982" sldId="683"/>
            <ac:spMk id="2" creationId="{977FCB77-7B0E-45FD-A622-B5E711B8EE9A}"/>
          </ac:spMkLst>
        </pc:spChg>
        <pc:spChg chg="add mod">
          <ac:chgData name="Kshitij Srivastava" userId="9ca786a045148134" providerId="Windows Live" clId="Web-{46320F78-DDC3-453F-87B0-F01DDE60D8C3}" dt="2021-07-06T10:17:19.667" v="538" actId="1076"/>
          <ac:spMkLst>
            <pc:docMk/>
            <pc:sldMk cId="3243460982" sldId="683"/>
            <ac:spMk id="3" creationId="{83911EE9-AF2B-4782-B53C-EAE08568A791}"/>
          </ac:spMkLst>
        </pc:spChg>
        <pc:spChg chg="add mod">
          <ac:chgData name="Kshitij Srivastava" userId="9ca786a045148134" providerId="Windows Live" clId="Web-{46320F78-DDC3-453F-87B0-F01DDE60D8C3}" dt="2021-07-06T10:17:23.511" v="539" actId="1076"/>
          <ac:spMkLst>
            <pc:docMk/>
            <pc:sldMk cId="3243460982" sldId="683"/>
            <ac:spMk id="4" creationId="{2BADA0E0-AA5D-4BAA-849B-CFC3CBEAEE22}"/>
          </ac:spMkLst>
        </pc:spChg>
      </pc:sldChg>
      <pc:sldChg chg="addSp modSp add replId addAnim modAnim">
        <pc:chgData name="Kshitij Srivastava" userId="9ca786a045148134" providerId="Windows Live" clId="Web-{46320F78-DDC3-453F-87B0-F01DDE60D8C3}" dt="2021-07-06T10:21:03.640" v="575"/>
        <pc:sldMkLst>
          <pc:docMk/>
          <pc:sldMk cId="3157191613" sldId="684"/>
        </pc:sldMkLst>
        <pc:spChg chg="mod">
          <ac:chgData name="Kshitij Srivastava" userId="9ca786a045148134" providerId="Windows Live" clId="Web-{46320F78-DDC3-453F-87B0-F01DDE60D8C3}" dt="2021-07-06T10:07:23.452" v="156" actId="20577"/>
          <ac:spMkLst>
            <pc:docMk/>
            <pc:sldMk cId="3157191613" sldId="684"/>
            <ac:spMk id="2" creationId="{977FCB77-7B0E-45FD-A622-B5E711B8EE9A}"/>
          </ac:spMkLst>
        </pc:spChg>
        <pc:spChg chg="mod">
          <ac:chgData name="Kshitij Srivastava" userId="9ca786a045148134" providerId="Windows Live" clId="Web-{46320F78-DDC3-453F-87B0-F01DDE60D8C3}" dt="2021-07-06T10:17:51.121" v="544" actId="1076"/>
          <ac:spMkLst>
            <pc:docMk/>
            <pc:sldMk cId="3157191613" sldId="684"/>
            <ac:spMk id="3" creationId="{83911EE9-AF2B-4782-B53C-EAE08568A791}"/>
          </ac:spMkLst>
        </pc:spChg>
        <pc:spChg chg="mod">
          <ac:chgData name="Kshitij Srivastava" userId="9ca786a045148134" providerId="Windows Live" clId="Web-{46320F78-DDC3-453F-87B0-F01DDE60D8C3}" dt="2021-07-06T10:17:48.683" v="543" actId="1076"/>
          <ac:spMkLst>
            <pc:docMk/>
            <pc:sldMk cId="3157191613" sldId="684"/>
            <ac:spMk id="4" creationId="{2BADA0E0-AA5D-4BAA-849B-CFC3CBEAEE22}"/>
          </ac:spMkLst>
        </pc:spChg>
        <pc:picChg chg="add mod">
          <ac:chgData name="Kshitij Srivastava" userId="9ca786a045148134" providerId="Windows Live" clId="Web-{46320F78-DDC3-453F-87B0-F01DDE60D8C3}" dt="2021-07-06T10:18:55.153" v="556" actId="1076"/>
          <ac:picMkLst>
            <pc:docMk/>
            <pc:sldMk cId="3157191613" sldId="684"/>
            <ac:picMk id="6" creationId="{80421FA9-F5F4-4154-8527-9AC35BBD9B1C}"/>
          </ac:picMkLst>
        </pc:picChg>
      </pc:sldChg>
      <pc:sldChg chg="addSp modSp add replId addAnim modAnim">
        <pc:chgData name="Kshitij Srivastava" userId="9ca786a045148134" providerId="Windows Live" clId="Web-{46320F78-DDC3-453F-87B0-F01DDE60D8C3}" dt="2021-07-06T10:21:08.765" v="579"/>
        <pc:sldMkLst>
          <pc:docMk/>
          <pc:sldMk cId="1009726491" sldId="685"/>
        </pc:sldMkLst>
        <pc:spChg chg="mod">
          <ac:chgData name="Kshitij Srivastava" userId="9ca786a045148134" providerId="Windows Live" clId="Web-{46320F78-DDC3-453F-87B0-F01DDE60D8C3}" dt="2021-07-06T10:09:24.423" v="281" actId="20577"/>
          <ac:spMkLst>
            <pc:docMk/>
            <pc:sldMk cId="1009726491" sldId="685"/>
            <ac:spMk id="2" creationId="{977FCB77-7B0E-45FD-A622-B5E711B8EE9A}"/>
          </ac:spMkLst>
        </pc:spChg>
        <pc:spChg chg="mod">
          <ac:chgData name="Kshitij Srivastava" userId="9ca786a045148134" providerId="Windows Live" clId="Web-{46320F78-DDC3-453F-87B0-F01DDE60D8C3}" dt="2021-07-06T10:17:36.089" v="540" actId="1076"/>
          <ac:spMkLst>
            <pc:docMk/>
            <pc:sldMk cId="1009726491" sldId="685"/>
            <ac:spMk id="3" creationId="{83911EE9-AF2B-4782-B53C-EAE08568A791}"/>
          </ac:spMkLst>
        </pc:spChg>
        <pc:spChg chg="mod">
          <ac:chgData name="Kshitij Srivastava" userId="9ca786a045148134" providerId="Windows Live" clId="Web-{46320F78-DDC3-453F-87B0-F01DDE60D8C3}" dt="2021-07-06T10:17:37.761" v="541" actId="1076"/>
          <ac:spMkLst>
            <pc:docMk/>
            <pc:sldMk cId="1009726491" sldId="685"/>
            <ac:spMk id="4" creationId="{2BADA0E0-AA5D-4BAA-849B-CFC3CBEAEE22}"/>
          </ac:spMkLst>
        </pc:spChg>
        <pc:picChg chg="add mod">
          <ac:chgData name="Kshitij Srivastava" userId="9ca786a045148134" providerId="Windows Live" clId="Web-{46320F78-DDC3-453F-87B0-F01DDE60D8C3}" dt="2021-07-06T10:19:05.091" v="559" actId="1076"/>
          <ac:picMkLst>
            <pc:docMk/>
            <pc:sldMk cId="1009726491" sldId="685"/>
            <ac:picMk id="6" creationId="{93CFED60-50C4-4515-9019-F2EC896E3D4E}"/>
          </ac:picMkLst>
        </pc:picChg>
      </pc:sldChg>
      <pc:sldChg chg="addSp modSp add replId addAnim modAnim">
        <pc:chgData name="Kshitij Srivastava" userId="9ca786a045148134" providerId="Windows Live" clId="Web-{46320F78-DDC3-453F-87B0-F01DDE60D8C3}" dt="2021-07-06T10:20:25.327" v="571"/>
        <pc:sldMkLst>
          <pc:docMk/>
          <pc:sldMk cId="963576383" sldId="686"/>
        </pc:sldMkLst>
        <pc:picChg chg="add mod">
          <ac:chgData name="Kshitij Srivastava" userId="9ca786a045148134" providerId="Windows Live" clId="Web-{46320F78-DDC3-453F-87B0-F01DDE60D8C3}" dt="2021-07-06T10:18:42.809" v="553" actId="1076"/>
          <ac:picMkLst>
            <pc:docMk/>
            <pc:sldMk cId="963576383" sldId="686"/>
            <ac:picMk id="6" creationId="{A147D280-0240-466D-B546-EFBE477D3E0A}"/>
          </ac:picMkLst>
        </pc:picChg>
      </pc:sldChg>
      <pc:sldChg chg="modSp add replId delAnim modAnim">
        <pc:chgData name="Kshitij Srivastava" userId="9ca786a045148134" providerId="Windows Live" clId="Web-{46320F78-DDC3-453F-87B0-F01DDE60D8C3}" dt="2021-07-06T10:27:51.805" v="601"/>
        <pc:sldMkLst>
          <pc:docMk/>
          <pc:sldMk cId="2277468995" sldId="687"/>
        </pc:sldMkLst>
        <pc:spChg chg="mod">
          <ac:chgData name="Kshitij Srivastava" userId="9ca786a045148134" providerId="Windows Live" clId="Web-{46320F78-DDC3-453F-87B0-F01DDE60D8C3}" dt="2021-07-06T10:27:34.132" v="600" actId="20577"/>
          <ac:spMkLst>
            <pc:docMk/>
            <pc:sldMk cId="2277468995" sldId="687"/>
            <ac:spMk id="2" creationId="{0A244F34-02E4-48A1-A9D4-202D97767558}"/>
          </ac:spMkLst>
        </pc:spChg>
        <pc:spChg chg="mod">
          <ac:chgData name="Kshitij Srivastava" userId="9ca786a045148134" providerId="Windows Live" clId="Web-{46320F78-DDC3-453F-87B0-F01DDE60D8C3}" dt="2021-07-06T10:27:51.805" v="601"/>
          <ac:spMkLst>
            <pc:docMk/>
            <pc:sldMk cId="2277468995" sldId="687"/>
            <ac:spMk id="10" creationId="{EFA13BC9-6F86-424C-A6AA-83281EBF7BB3}"/>
          </ac:spMkLst>
        </pc:spChg>
      </pc:sldChg>
      <pc:sldChg chg="add del replId">
        <pc:chgData name="Kshitij Srivastava" userId="9ca786a045148134" providerId="Windows Live" clId="Web-{46320F78-DDC3-453F-87B0-F01DDE60D8C3}" dt="2021-07-06T10:26:47.069" v="583"/>
        <pc:sldMkLst>
          <pc:docMk/>
          <pc:sldMk cId="2694691062" sldId="687"/>
        </pc:sldMkLst>
      </pc:sldChg>
      <pc:sldChg chg="add replId">
        <pc:chgData name="Kshitij Srivastava" userId="9ca786a045148134" providerId="Windows Live" clId="Web-{46320F78-DDC3-453F-87B0-F01DDE60D8C3}" dt="2021-07-06T10:28:02.758" v="602"/>
        <pc:sldMkLst>
          <pc:docMk/>
          <pc:sldMk cId="704659812" sldId="688"/>
        </pc:sldMkLst>
      </pc:sldChg>
      <pc:sldChg chg="addSp delSp modSp new addAnim delAnim modAnim">
        <pc:chgData name="Kshitij Srivastava" userId="9ca786a045148134" providerId="Windows Live" clId="Web-{46320F78-DDC3-453F-87B0-F01DDE60D8C3}" dt="2021-07-06T10:34:55.235" v="710"/>
        <pc:sldMkLst>
          <pc:docMk/>
          <pc:sldMk cId="2795221656" sldId="689"/>
        </pc:sldMkLst>
        <pc:spChg chg="mod">
          <ac:chgData name="Kshitij Srivastava" userId="9ca786a045148134" providerId="Windows Live" clId="Web-{46320F78-DDC3-453F-87B0-F01DDE60D8C3}" dt="2021-07-06T10:29:46.838" v="614" actId="20577"/>
          <ac:spMkLst>
            <pc:docMk/>
            <pc:sldMk cId="2795221656" sldId="689"/>
            <ac:spMk id="2" creationId="{99FEF897-9A7F-426C-BDAD-DC6733863A31}"/>
          </ac:spMkLst>
        </pc:spChg>
        <pc:spChg chg="add mod">
          <ac:chgData name="Kshitij Srivastava" userId="9ca786a045148134" providerId="Windows Live" clId="Web-{46320F78-DDC3-453F-87B0-F01DDE60D8C3}" dt="2021-07-06T10:30:10.745" v="624" actId="1076"/>
          <ac:spMkLst>
            <pc:docMk/>
            <pc:sldMk cId="2795221656" sldId="689"/>
            <ac:spMk id="3" creationId="{68682F6E-307D-4020-A013-F8B8C816019A}"/>
          </ac:spMkLst>
        </pc:spChg>
        <pc:spChg chg="add del mod">
          <ac:chgData name="Kshitij Srivastava" userId="9ca786a045148134" providerId="Windows Live" clId="Web-{46320F78-DDC3-453F-87B0-F01DDE60D8C3}" dt="2021-07-06T10:29:30.978" v="608"/>
          <ac:spMkLst>
            <pc:docMk/>
            <pc:sldMk cId="2795221656" sldId="689"/>
            <ac:spMk id="4" creationId="{A56D248C-4334-4AE0-8AB9-8FC6876CF8DF}"/>
          </ac:spMkLst>
        </pc:spChg>
        <pc:spChg chg="add del mod">
          <ac:chgData name="Kshitij Srivastava" userId="9ca786a045148134" providerId="Windows Live" clId="Web-{46320F78-DDC3-453F-87B0-F01DDE60D8C3}" dt="2021-07-06T10:33:32.405" v="675"/>
          <ac:spMkLst>
            <pc:docMk/>
            <pc:sldMk cId="2795221656" sldId="689"/>
            <ac:spMk id="5" creationId="{FE62C0FC-4008-4282-A546-3662EDA80B0C}"/>
          </ac:spMkLst>
        </pc:spChg>
        <pc:spChg chg="add mod">
          <ac:chgData name="Kshitij Srivastava" userId="9ca786a045148134" providerId="Windows Live" clId="Web-{46320F78-DDC3-453F-87B0-F01DDE60D8C3}" dt="2021-07-06T10:34:24.062" v="695"/>
          <ac:spMkLst>
            <pc:docMk/>
            <pc:sldMk cId="2795221656" sldId="689"/>
            <ac:spMk id="9" creationId="{6E960C03-B1E5-4428-A85A-069E02BCAD63}"/>
          </ac:spMkLst>
        </pc:spChg>
        <pc:picChg chg="add del mod">
          <ac:chgData name="Kshitij Srivastava" userId="9ca786a045148134" providerId="Windows Live" clId="Web-{46320F78-DDC3-453F-87B0-F01DDE60D8C3}" dt="2021-07-06T10:34:12.890" v="691" actId="1076"/>
          <ac:picMkLst>
            <pc:docMk/>
            <pc:sldMk cId="2795221656" sldId="689"/>
            <ac:picMk id="8" creationId="{8F4117A5-612F-41D9-971F-1E3D1F17226D}"/>
          </ac:picMkLst>
        </pc:picChg>
        <pc:picChg chg="add mod">
          <ac:chgData name="Kshitij Srivastava" userId="9ca786a045148134" providerId="Windows Live" clId="Web-{46320F78-DDC3-453F-87B0-F01DDE60D8C3}" dt="2021-07-06T10:34:18.125" v="694" actId="1076"/>
          <ac:picMkLst>
            <pc:docMk/>
            <pc:sldMk cId="2795221656" sldId="689"/>
            <ac:picMk id="12" creationId="{7FCE3C12-1A30-4BB7-8BD6-B69AA5AF1902}"/>
          </ac:picMkLst>
        </pc:picChg>
        <pc:cxnChg chg="add del mod">
          <ac:chgData name="Kshitij Srivastava" userId="9ca786a045148134" providerId="Windows Live" clId="Web-{46320F78-DDC3-453F-87B0-F01DDE60D8C3}" dt="2021-07-06T10:34:14.812" v="692" actId="1076"/>
          <ac:cxnSpMkLst>
            <pc:docMk/>
            <pc:sldMk cId="2795221656" sldId="689"/>
            <ac:cxnSpMk id="6" creationId="{8AF59501-2309-4285-A536-34F3281E35A8}"/>
          </ac:cxnSpMkLst>
        </pc:cxnChg>
        <pc:cxnChg chg="add mod">
          <ac:chgData name="Kshitij Srivastava" userId="9ca786a045148134" providerId="Windows Live" clId="Web-{46320F78-DDC3-453F-87B0-F01DDE60D8C3}" dt="2021-07-06T10:34:16.640" v="693" actId="1076"/>
          <ac:cxnSpMkLst>
            <pc:docMk/>
            <pc:sldMk cId="2795221656" sldId="689"/>
            <ac:cxnSpMk id="10" creationId="{0135759C-0E54-4684-8F24-15C38040E06E}"/>
          </ac:cxnSpMkLst>
        </pc:cxnChg>
      </pc:sldChg>
      <pc:sldChg chg="addSp delSp modSp new mod modClrScheme addAnim modAnim chgLayout">
        <pc:chgData name="Kshitij Srivastava" userId="9ca786a045148134" providerId="Windows Live" clId="Web-{46320F78-DDC3-453F-87B0-F01DDE60D8C3}" dt="2021-07-06T10:42:03.931" v="842"/>
        <pc:sldMkLst>
          <pc:docMk/>
          <pc:sldMk cId="4287661018" sldId="690"/>
        </pc:sldMkLst>
        <pc:spChg chg="del mod ord">
          <ac:chgData name="Kshitij Srivastava" userId="9ca786a045148134" providerId="Windows Live" clId="Web-{46320F78-DDC3-453F-87B0-F01DDE60D8C3}" dt="2021-07-06T10:38:10.239" v="768"/>
          <ac:spMkLst>
            <pc:docMk/>
            <pc:sldMk cId="4287661018" sldId="690"/>
            <ac:spMk id="2" creationId="{EC5C2965-016F-4687-A356-49A057C73D11}"/>
          </ac:spMkLst>
        </pc:spChg>
        <pc:spChg chg="add del mod">
          <ac:chgData name="Kshitij Srivastava" userId="9ca786a045148134" providerId="Windows Live" clId="Web-{46320F78-DDC3-453F-87B0-F01DDE60D8C3}" dt="2021-07-06T10:37:38.472" v="756"/>
          <ac:spMkLst>
            <pc:docMk/>
            <pc:sldMk cId="4287661018" sldId="690"/>
            <ac:spMk id="4" creationId="{41E822B6-C615-4A90-9292-15F002828D53}"/>
          </ac:spMkLst>
        </pc:spChg>
        <pc:spChg chg="add">
          <ac:chgData name="Kshitij Srivastava" userId="9ca786a045148134" providerId="Windows Live" clId="Web-{46320F78-DDC3-453F-87B0-F01DDE60D8C3}" dt="2021-07-06T10:37:24.394" v="724"/>
          <ac:spMkLst>
            <pc:docMk/>
            <pc:sldMk cId="4287661018" sldId="690"/>
            <ac:spMk id="26" creationId="{D21E0DBB-BABC-4D96-8C3C-212A457367D0}"/>
          </ac:spMkLst>
        </pc:spChg>
        <pc:spChg chg="add">
          <ac:chgData name="Kshitij Srivastava" userId="9ca786a045148134" providerId="Windows Live" clId="Web-{46320F78-DDC3-453F-87B0-F01DDE60D8C3}" dt="2021-07-06T10:37:24.394" v="725"/>
          <ac:spMkLst>
            <pc:docMk/>
            <pc:sldMk cId="4287661018" sldId="690"/>
            <ac:spMk id="28" creationId="{10304FEE-AF14-4F0E-8C99-D2FAC54A5DE1}"/>
          </ac:spMkLst>
        </pc:spChg>
        <pc:spChg chg="add">
          <ac:chgData name="Kshitij Srivastava" userId="9ca786a045148134" providerId="Windows Live" clId="Web-{46320F78-DDC3-453F-87B0-F01DDE60D8C3}" dt="2021-07-06T10:37:24.394" v="726"/>
          <ac:spMkLst>
            <pc:docMk/>
            <pc:sldMk cId="4287661018" sldId="690"/>
            <ac:spMk id="30" creationId="{6D2FADD2-4948-4C4B-BA50-ABAB026C409E}"/>
          </ac:spMkLst>
        </pc:spChg>
        <pc:spChg chg="add">
          <ac:chgData name="Kshitij Srivastava" userId="9ca786a045148134" providerId="Windows Live" clId="Web-{46320F78-DDC3-453F-87B0-F01DDE60D8C3}" dt="2021-07-06T10:37:24.410" v="727"/>
          <ac:spMkLst>
            <pc:docMk/>
            <pc:sldMk cId="4287661018" sldId="690"/>
            <ac:spMk id="32" creationId="{2E74FBC5-119E-4072-BCAE-436D59EB9797}"/>
          </ac:spMkLst>
        </pc:spChg>
        <pc:spChg chg="add">
          <ac:chgData name="Kshitij Srivastava" userId="9ca786a045148134" providerId="Windows Live" clId="Web-{46320F78-DDC3-453F-87B0-F01DDE60D8C3}" dt="2021-07-06T10:37:24.410" v="728"/>
          <ac:spMkLst>
            <pc:docMk/>
            <pc:sldMk cId="4287661018" sldId="690"/>
            <ac:spMk id="34" creationId="{9D1012F8-A102-45FB-90CF-7DCC700103FD}"/>
          </ac:spMkLst>
        </pc:spChg>
        <pc:spChg chg="add">
          <ac:chgData name="Kshitij Srivastava" userId="9ca786a045148134" providerId="Windows Live" clId="Web-{46320F78-DDC3-453F-87B0-F01DDE60D8C3}" dt="2021-07-06T10:37:24.425" v="729"/>
          <ac:spMkLst>
            <pc:docMk/>
            <pc:sldMk cId="4287661018" sldId="690"/>
            <ac:spMk id="36" creationId="{B0383430-CDDA-4DCB-AD42-F6CAC62F3F33}"/>
          </ac:spMkLst>
        </pc:spChg>
        <pc:spChg chg="add">
          <ac:chgData name="Kshitij Srivastava" userId="9ca786a045148134" providerId="Windows Live" clId="Web-{46320F78-DDC3-453F-87B0-F01DDE60D8C3}" dt="2021-07-06T10:37:24.425" v="730"/>
          <ac:spMkLst>
            <pc:docMk/>
            <pc:sldMk cId="4287661018" sldId="690"/>
            <ac:spMk id="38" creationId="{F2564C16-09A4-410A-A7D8-7FA52ACE9ABF}"/>
          </ac:spMkLst>
        </pc:spChg>
        <pc:spChg chg="add">
          <ac:chgData name="Kshitij Srivastava" userId="9ca786a045148134" providerId="Windows Live" clId="Web-{46320F78-DDC3-453F-87B0-F01DDE60D8C3}" dt="2021-07-06T10:37:24.425" v="731"/>
          <ac:spMkLst>
            <pc:docMk/>
            <pc:sldMk cId="4287661018" sldId="690"/>
            <ac:spMk id="40" creationId="{117B22BB-BAAC-41DE-A579-B263E60D80BA}"/>
          </ac:spMkLst>
        </pc:spChg>
        <pc:spChg chg="add">
          <ac:chgData name="Kshitij Srivastava" userId="9ca786a045148134" providerId="Windows Live" clId="Web-{46320F78-DDC3-453F-87B0-F01DDE60D8C3}" dt="2021-07-06T10:37:24.441" v="732"/>
          <ac:spMkLst>
            <pc:docMk/>
            <pc:sldMk cId="4287661018" sldId="690"/>
            <ac:spMk id="42" creationId="{D971C8CA-3EB5-4598-A516-8B5018E92D4F}"/>
          </ac:spMkLst>
        </pc:spChg>
        <pc:spChg chg="add">
          <ac:chgData name="Kshitij Srivastava" userId="9ca786a045148134" providerId="Windows Live" clId="Web-{46320F78-DDC3-453F-87B0-F01DDE60D8C3}" dt="2021-07-06T10:37:24.441" v="733"/>
          <ac:spMkLst>
            <pc:docMk/>
            <pc:sldMk cId="4287661018" sldId="690"/>
            <ac:spMk id="44" creationId="{5B3F0AE2-D4F8-496B-9A59-BBF6F71B06D3}"/>
          </ac:spMkLst>
        </pc:spChg>
        <pc:spChg chg="add">
          <ac:chgData name="Kshitij Srivastava" userId="9ca786a045148134" providerId="Windows Live" clId="Web-{46320F78-DDC3-453F-87B0-F01DDE60D8C3}" dt="2021-07-06T10:37:24.456" v="734"/>
          <ac:spMkLst>
            <pc:docMk/>
            <pc:sldMk cId="4287661018" sldId="690"/>
            <ac:spMk id="46" creationId="{C5144936-75AD-4AE2-9321-2478DFBB4309}"/>
          </ac:spMkLst>
        </pc:spChg>
        <pc:spChg chg="add">
          <ac:chgData name="Kshitij Srivastava" userId="9ca786a045148134" providerId="Windows Live" clId="Web-{46320F78-DDC3-453F-87B0-F01DDE60D8C3}" dt="2021-07-06T10:37:24.456" v="735"/>
          <ac:spMkLst>
            <pc:docMk/>
            <pc:sldMk cId="4287661018" sldId="690"/>
            <ac:spMk id="48" creationId="{14407184-09FA-4D8F-97AF-69C992ACEF0D}"/>
          </ac:spMkLst>
        </pc:spChg>
        <pc:spChg chg="add">
          <ac:chgData name="Kshitij Srivastava" userId="9ca786a045148134" providerId="Windows Live" clId="Web-{46320F78-DDC3-453F-87B0-F01DDE60D8C3}" dt="2021-07-06T10:37:24.456" v="736"/>
          <ac:spMkLst>
            <pc:docMk/>
            <pc:sldMk cId="4287661018" sldId="690"/>
            <ac:spMk id="50" creationId="{4C1FFD13-9EA7-4812-A55C-A0291A184FDE}"/>
          </ac:spMkLst>
        </pc:spChg>
        <pc:spChg chg="add">
          <ac:chgData name="Kshitij Srivastava" userId="9ca786a045148134" providerId="Windows Live" clId="Web-{46320F78-DDC3-453F-87B0-F01DDE60D8C3}" dt="2021-07-06T10:37:24.472" v="737"/>
          <ac:spMkLst>
            <pc:docMk/>
            <pc:sldMk cId="4287661018" sldId="690"/>
            <ac:spMk id="52" creationId="{7CAE0BB3-9B64-4F4F-83AB-ED618A0900DE}"/>
          </ac:spMkLst>
        </pc:spChg>
        <pc:spChg chg="add">
          <ac:chgData name="Kshitij Srivastava" userId="9ca786a045148134" providerId="Windows Live" clId="Web-{46320F78-DDC3-453F-87B0-F01DDE60D8C3}" dt="2021-07-06T10:37:24.472" v="738"/>
          <ac:spMkLst>
            <pc:docMk/>
            <pc:sldMk cId="4287661018" sldId="690"/>
            <ac:spMk id="54" creationId="{04CEC610-CB79-4CFC-ABD7-4D2D4D7E759A}"/>
          </ac:spMkLst>
        </pc:spChg>
        <pc:spChg chg="add">
          <ac:chgData name="Kshitij Srivastava" userId="9ca786a045148134" providerId="Windows Live" clId="Web-{46320F78-DDC3-453F-87B0-F01DDE60D8C3}" dt="2021-07-06T10:37:24.488" v="739"/>
          <ac:spMkLst>
            <pc:docMk/>
            <pc:sldMk cId="4287661018" sldId="690"/>
            <ac:spMk id="56" creationId="{60918A0C-CCBD-4B25-BAE3-3CEE6EBF6B1A}"/>
          </ac:spMkLst>
        </pc:spChg>
        <pc:spChg chg="add">
          <ac:chgData name="Kshitij Srivastava" userId="9ca786a045148134" providerId="Windows Live" clId="Web-{46320F78-DDC3-453F-87B0-F01DDE60D8C3}" dt="2021-07-06T10:37:24.488" v="740"/>
          <ac:spMkLst>
            <pc:docMk/>
            <pc:sldMk cId="4287661018" sldId="690"/>
            <ac:spMk id="58" creationId="{FCC04837-3AB6-46D4-B510-20C0E8C1E2E4}"/>
          </ac:spMkLst>
        </pc:spChg>
        <pc:spChg chg="add">
          <ac:chgData name="Kshitij Srivastava" userId="9ca786a045148134" providerId="Windows Live" clId="Web-{46320F78-DDC3-453F-87B0-F01DDE60D8C3}" dt="2021-07-06T10:37:24.503" v="741"/>
          <ac:spMkLst>
            <pc:docMk/>
            <pc:sldMk cId="4287661018" sldId="690"/>
            <ac:spMk id="60" creationId="{07A95E15-73F5-48B7-9C14-493A7A2AA06B}"/>
          </ac:spMkLst>
        </pc:spChg>
        <pc:spChg chg="add mod">
          <ac:chgData name="Kshitij Srivastava" userId="9ca786a045148134" providerId="Windows Live" clId="Web-{46320F78-DDC3-453F-87B0-F01DDE60D8C3}" dt="2021-07-06T10:40:57.492" v="825" actId="20577"/>
          <ac:spMkLst>
            <pc:docMk/>
            <pc:sldMk cId="4287661018" sldId="690"/>
            <ac:spMk id="81" creationId="{829185E7-5A50-468C-8978-66E0F7D903B0}"/>
          </ac:spMkLst>
        </pc:spChg>
        <pc:spChg chg="add mod">
          <ac:chgData name="Kshitij Srivastava" userId="9ca786a045148134" providerId="Windows Live" clId="Web-{46320F78-DDC3-453F-87B0-F01DDE60D8C3}" dt="2021-07-06T10:40:11.679" v="786" actId="1076"/>
          <ac:spMkLst>
            <pc:docMk/>
            <pc:sldMk cId="4287661018" sldId="690"/>
            <ac:spMk id="83" creationId="{F79B99DB-C05F-4D3D-AFC6-02B484AA0338}"/>
          </ac:spMkLst>
        </pc:spChg>
        <pc:spChg chg="add mod">
          <ac:chgData name="Kshitij Srivastava" userId="9ca786a045148134" providerId="Windows Live" clId="Web-{46320F78-DDC3-453F-87B0-F01DDE60D8C3}" dt="2021-07-06T10:40:20.179" v="792" actId="1076"/>
          <ac:spMkLst>
            <pc:docMk/>
            <pc:sldMk cId="4287661018" sldId="690"/>
            <ac:spMk id="85" creationId="{02EAC254-7FE5-4795-975C-4C46C62F3C93}"/>
          </ac:spMkLst>
        </pc:spChg>
        <pc:spChg chg="add mod">
          <ac:chgData name="Kshitij Srivastava" userId="9ca786a045148134" providerId="Windows Live" clId="Web-{46320F78-DDC3-453F-87B0-F01DDE60D8C3}" dt="2021-07-06T10:40:23.851" v="796" actId="1076"/>
          <ac:spMkLst>
            <pc:docMk/>
            <pc:sldMk cId="4287661018" sldId="690"/>
            <ac:spMk id="87" creationId="{71F030B7-EDAF-4356-9044-767AB06BA1B6}"/>
          </ac:spMkLst>
        </pc:spChg>
        <pc:picChg chg="add">
          <ac:chgData name="Kshitij Srivastava" userId="9ca786a045148134" providerId="Windows Live" clId="Web-{46320F78-DDC3-453F-87B0-F01DDE60D8C3}" dt="2021-07-06T10:37:24.331" v="714"/>
          <ac:picMkLst>
            <pc:docMk/>
            <pc:sldMk cId="4287661018" sldId="690"/>
            <ac:picMk id="6" creationId="{5E95F121-C6E7-4F02-A59F-D60ECC5A9F2B}"/>
          </ac:picMkLst>
        </pc:picChg>
        <pc:picChg chg="add">
          <ac:chgData name="Kshitij Srivastava" userId="9ca786a045148134" providerId="Windows Live" clId="Web-{46320F78-DDC3-453F-87B0-F01DDE60D8C3}" dt="2021-07-06T10:37:24.331" v="715"/>
          <ac:picMkLst>
            <pc:docMk/>
            <pc:sldMk cId="4287661018" sldId="690"/>
            <ac:picMk id="8" creationId="{6C321DA9-1EC1-48B7-934C-FDDECD333AC5}"/>
          </ac:picMkLst>
        </pc:picChg>
        <pc:picChg chg="add">
          <ac:chgData name="Kshitij Srivastava" userId="9ca786a045148134" providerId="Windows Live" clId="Web-{46320F78-DDC3-453F-87B0-F01DDE60D8C3}" dt="2021-07-06T10:37:24.331" v="716"/>
          <ac:picMkLst>
            <pc:docMk/>
            <pc:sldMk cId="4287661018" sldId="690"/>
            <ac:picMk id="10" creationId="{9C95E665-91B3-4655-9E68-C128678B84F2}"/>
          </ac:picMkLst>
        </pc:picChg>
        <pc:picChg chg="add">
          <ac:chgData name="Kshitij Srivastava" userId="9ca786a045148134" providerId="Windows Live" clId="Web-{46320F78-DDC3-453F-87B0-F01DDE60D8C3}" dt="2021-07-06T10:37:24.347" v="717"/>
          <ac:picMkLst>
            <pc:docMk/>
            <pc:sldMk cId="4287661018" sldId="690"/>
            <ac:picMk id="12" creationId="{22F84BBF-2D1B-4050-BD95-1A4E408EA77C}"/>
          </ac:picMkLst>
        </pc:picChg>
        <pc:picChg chg="add">
          <ac:chgData name="Kshitij Srivastava" userId="9ca786a045148134" providerId="Windows Live" clId="Web-{46320F78-DDC3-453F-87B0-F01DDE60D8C3}" dt="2021-07-06T10:37:24.347" v="718"/>
          <ac:picMkLst>
            <pc:docMk/>
            <pc:sldMk cId="4287661018" sldId="690"/>
            <ac:picMk id="14" creationId="{D555CA38-BD5D-47C7-ACEF-E2D1AD1E4146}"/>
          </ac:picMkLst>
        </pc:picChg>
        <pc:picChg chg="add">
          <ac:chgData name="Kshitij Srivastava" userId="9ca786a045148134" providerId="Windows Live" clId="Web-{46320F78-DDC3-453F-87B0-F01DDE60D8C3}" dt="2021-07-06T10:37:24.363" v="719"/>
          <ac:picMkLst>
            <pc:docMk/>
            <pc:sldMk cId="4287661018" sldId="690"/>
            <ac:picMk id="16" creationId="{EB8AB580-26F1-4766-9B23-7FA94C297B25}"/>
          </ac:picMkLst>
        </pc:picChg>
        <pc:picChg chg="add">
          <ac:chgData name="Kshitij Srivastava" userId="9ca786a045148134" providerId="Windows Live" clId="Web-{46320F78-DDC3-453F-87B0-F01DDE60D8C3}" dt="2021-07-06T10:37:24.363" v="720"/>
          <ac:picMkLst>
            <pc:docMk/>
            <pc:sldMk cId="4287661018" sldId="690"/>
            <ac:picMk id="18" creationId="{DD2B602F-EBF5-43C7-800D-A540B1CC6467}"/>
          </ac:picMkLst>
        </pc:picChg>
        <pc:picChg chg="add">
          <ac:chgData name="Kshitij Srivastava" userId="9ca786a045148134" providerId="Windows Live" clId="Web-{46320F78-DDC3-453F-87B0-F01DDE60D8C3}" dt="2021-07-06T10:37:24.363" v="721"/>
          <ac:picMkLst>
            <pc:docMk/>
            <pc:sldMk cId="4287661018" sldId="690"/>
            <ac:picMk id="20" creationId="{8C5C2F85-9783-4805-BD7E-53D519FBDE86}"/>
          </ac:picMkLst>
        </pc:picChg>
        <pc:picChg chg="add">
          <ac:chgData name="Kshitij Srivastava" userId="9ca786a045148134" providerId="Windows Live" clId="Web-{46320F78-DDC3-453F-87B0-F01DDE60D8C3}" dt="2021-07-06T10:37:24.378" v="722"/>
          <ac:picMkLst>
            <pc:docMk/>
            <pc:sldMk cId="4287661018" sldId="690"/>
            <ac:picMk id="22" creationId="{2AA89CCA-8625-4964-9962-76EFA12D27FF}"/>
          </ac:picMkLst>
        </pc:picChg>
        <pc:picChg chg="add">
          <ac:chgData name="Kshitij Srivastava" userId="9ca786a045148134" providerId="Windows Live" clId="Web-{46320F78-DDC3-453F-87B0-F01DDE60D8C3}" dt="2021-07-06T10:37:24.378" v="723"/>
          <ac:picMkLst>
            <pc:docMk/>
            <pc:sldMk cId="4287661018" sldId="690"/>
            <ac:picMk id="24" creationId="{5779D3D6-73C4-4A43-9CCF-79B0AE32ACBC}"/>
          </ac:picMkLst>
        </pc:picChg>
        <pc:picChg chg="add del">
          <ac:chgData name="Kshitij Srivastava" userId="9ca786a045148134" providerId="Windows Live" clId="Web-{46320F78-DDC3-453F-87B0-F01DDE60D8C3}" dt="2021-07-06T10:37:46.082" v="759"/>
          <ac:picMkLst>
            <pc:docMk/>
            <pc:sldMk cId="4287661018" sldId="690"/>
            <ac:picMk id="62" creationId="{7E3C977C-F636-4DDC-AD4A-8FDEE3DC8771}"/>
          </ac:picMkLst>
        </pc:picChg>
        <pc:picChg chg="add del">
          <ac:chgData name="Kshitij Srivastava" userId="9ca786a045148134" providerId="Windows Live" clId="Web-{46320F78-DDC3-453F-87B0-F01DDE60D8C3}" dt="2021-07-06T10:37:46.551" v="760"/>
          <ac:picMkLst>
            <pc:docMk/>
            <pc:sldMk cId="4287661018" sldId="690"/>
            <ac:picMk id="64" creationId="{A5ACE0B5-F61A-47B4-A40E-9F173EF8A2C3}"/>
          </ac:picMkLst>
        </pc:picChg>
        <pc:picChg chg="add del">
          <ac:chgData name="Kshitij Srivastava" userId="9ca786a045148134" providerId="Windows Live" clId="Web-{46320F78-DDC3-453F-87B0-F01DDE60D8C3}" dt="2021-07-06T10:37:44.269" v="757"/>
          <ac:picMkLst>
            <pc:docMk/>
            <pc:sldMk cId="4287661018" sldId="690"/>
            <ac:picMk id="66" creationId="{49BF23C4-ED2F-447A-83E3-B81A81CCC32A}"/>
          </ac:picMkLst>
        </pc:picChg>
        <pc:picChg chg="add del">
          <ac:chgData name="Kshitij Srivastava" userId="9ca786a045148134" providerId="Windows Live" clId="Web-{46320F78-DDC3-453F-87B0-F01DDE60D8C3}" dt="2021-07-06T10:37:50.676" v="764"/>
          <ac:picMkLst>
            <pc:docMk/>
            <pc:sldMk cId="4287661018" sldId="690"/>
            <ac:picMk id="68" creationId="{7FBF27D0-D1EB-4FD1-BFD5-E77AE3D1E660}"/>
          </ac:picMkLst>
        </pc:picChg>
        <pc:picChg chg="add del">
          <ac:chgData name="Kshitij Srivastava" userId="9ca786a045148134" providerId="Windows Live" clId="Web-{46320F78-DDC3-453F-87B0-F01DDE60D8C3}" dt="2021-07-06T10:37:48.785" v="762"/>
          <ac:picMkLst>
            <pc:docMk/>
            <pc:sldMk cId="4287661018" sldId="690"/>
            <ac:picMk id="70" creationId="{20AA96FC-9856-4C60-B730-607DD415BB4A}"/>
          </ac:picMkLst>
        </pc:picChg>
        <pc:picChg chg="add del">
          <ac:chgData name="Kshitij Srivastava" userId="9ca786a045148134" providerId="Windows Live" clId="Web-{46320F78-DDC3-453F-87B0-F01DDE60D8C3}" dt="2021-07-06T10:37:52.535" v="766"/>
          <ac:picMkLst>
            <pc:docMk/>
            <pc:sldMk cId="4287661018" sldId="690"/>
            <ac:picMk id="72" creationId="{B336CDAF-FBBB-4B9A-BCBB-069B8F397F10}"/>
          </ac:picMkLst>
        </pc:picChg>
        <pc:picChg chg="add del">
          <ac:chgData name="Kshitij Srivastava" userId="9ca786a045148134" providerId="Windows Live" clId="Web-{46320F78-DDC3-453F-87B0-F01DDE60D8C3}" dt="2021-07-06T10:37:51.754" v="765"/>
          <ac:picMkLst>
            <pc:docMk/>
            <pc:sldMk cId="4287661018" sldId="690"/>
            <ac:picMk id="74" creationId="{1F93174B-B09C-4EFC-A5A0-B370E9F4739F}"/>
          </ac:picMkLst>
        </pc:picChg>
        <pc:picChg chg="add del">
          <ac:chgData name="Kshitij Srivastava" userId="9ca786a045148134" providerId="Windows Live" clId="Web-{46320F78-DDC3-453F-87B0-F01DDE60D8C3}" dt="2021-07-06T10:37:45.097" v="758"/>
          <ac:picMkLst>
            <pc:docMk/>
            <pc:sldMk cId="4287661018" sldId="690"/>
            <ac:picMk id="76" creationId="{02DB7176-5D26-4CA8-8CF0-130F508D08C4}"/>
          </ac:picMkLst>
        </pc:picChg>
        <pc:picChg chg="add del">
          <ac:chgData name="Kshitij Srivastava" userId="9ca786a045148134" providerId="Windows Live" clId="Web-{46320F78-DDC3-453F-87B0-F01DDE60D8C3}" dt="2021-07-06T10:37:49.660" v="763"/>
          <ac:picMkLst>
            <pc:docMk/>
            <pc:sldMk cId="4287661018" sldId="690"/>
            <ac:picMk id="78" creationId="{76F5F765-7C50-49AB-9727-E45EFC3A2CB9}"/>
          </ac:picMkLst>
        </pc:picChg>
        <pc:picChg chg="add del">
          <ac:chgData name="Kshitij Srivastava" userId="9ca786a045148134" providerId="Windows Live" clId="Web-{46320F78-DDC3-453F-87B0-F01DDE60D8C3}" dt="2021-07-06T10:37:47.176" v="761"/>
          <ac:picMkLst>
            <pc:docMk/>
            <pc:sldMk cId="4287661018" sldId="690"/>
            <ac:picMk id="80" creationId="{17BD8C7B-92B7-4848-B0C1-BAACAC2258FD}"/>
          </ac:picMkLst>
        </pc:picChg>
        <pc:picChg chg="add mod">
          <ac:chgData name="Kshitij Srivastava" userId="9ca786a045148134" providerId="Windows Live" clId="Web-{46320F78-DDC3-453F-87B0-F01DDE60D8C3}" dt="2021-07-06T10:41:19.180" v="828" actId="1076"/>
          <ac:picMkLst>
            <pc:docMk/>
            <pc:sldMk cId="4287661018" sldId="690"/>
            <ac:picMk id="90" creationId="{766DC884-6E29-4B19-B13D-F6537D708B72}"/>
          </ac:picMkLst>
        </pc:picChg>
        <pc:picChg chg="add mod">
          <ac:chgData name="Kshitij Srivastava" userId="9ca786a045148134" providerId="Windows Live" clId="Web-{46320F78-DDC3-453F-87B0-F01DDE60D8C3}" dt="2021-07-06T10:41:46.118" v="830" actId="1076"/>
          <ac:picMkLst>
            <pc:docMk/>
            <pc:sldMk cId="4287661018" sldId="690"/>
            <ac:picMk id="91" creationId="{EE695E86-BA8E-4F31-BC11-27B89E63F99F}"/>
          </ac:picMkLst>
        </pc:picChg>
        <pc:picChg chg="add mod">
          <ac:chgData name="Kshitij Srivastava" userId="9ca786a045148134" providerId="Windows Live" clId="Web-{46320F78-DDC3-453F-87B0-F01DDE60D8C3}" dt="2021-07-06T10:41:49.180" v="832" actId="1076"/>
          <ac:picMkLst>
            <pc:docMk/>
            <pc:sldMk cId="4287661018" sldId="690"/>
            <ac:picMk id="92" creationId="{05DDA567-39D2-4C4D-A1AC-D2958ED28F06}"/>
          </ac:picMkLst>
        </pc:picChg>
        <pc:picChg chg="add mod">
          <ac:chgData name="Kshitij Srivastava" userId="9ca786a045148134" providerId="Windows Live" clId="Web-{46320F78-DDC3-453F-87B0-F01DDE60D8C3}" dt="2021-07-06T10:41:52.305" v="834" actId="1076"/>
          <ac:picMkLst>
            <pc:docMk/>
            <pc:sldMk cId="4287661018" sldId="690"/>
            <ac:picMk id="93" creationId="{DB52B6FA-E82E-468D-A346-D20D357D2C12}"/>
          </ac:picMkLst>
        </pc:picChg>
        <pc:cxnChg chg="add mod">
          <ac:chgData name="Kshitij Srivastava" userId="9ca786a045148134" providerId="Windows Live" clId="Web-{46320F78-DDC3-453F-87B0-F01DDE60D8C3}" dt="2021-07-06T10:39:38.022" v="779" actId="14100"/>
          <ac:cxnSpMkLst>
            <pc:docMk/>
            <pc:sldMk cId="4287661018" sldId="690"/>
            <ac:cxnSpMk id="82" creationId="{93073E69-95D1-4181-9521-5D0EA9B5D1B3}"/>
          </ac:cxnSpMkLst>
        </pc:cxnChg>
        <pc:cxnChg chg="add mod">
          <ac:chgData name="Kshitij Srivastava" userId="9ca786a045148134" providerId="Windows Live" clId="Web-{46320F78-DDC3-453F-87B0-F01DDE60D8C3}" dt="2021-07-06T10:40:11.679" v="787" actId="1076"/>
          <ac:cxnSpMkLst>
            <pc:docMk/>
            <pc:sldMk cId="4287661018" sldId="690"/>
            <ac:cxnSpMk id="84" creationId="{A0F5F1CA-16B3-4291-AC72-A2F220267BAE}"/>
          </ac:cxnSpMkLst>
        </pc:cxnChg>
        <pc:cxnChg chg="add mod">
          <ac:chgData name="Kshitij Srivastava" userId="9ca786a045148134" providerId="Windows Live" clId="Web-{46320F78-DDC3-453F-87B0-F01DDE60D8C3}" dt="2021-07-06T10:40:20.194" v="793" actId="1076"/>
          <ac:cxnSpMkLst>
            <pc:docMk/>
            <pc:sldMk cId="4287661018" sldId="690"/>
            <ac:cxnSpMk id="86" creationId="{90A59CBE-A51B-443D-84E6-C3DCBBA5EB57}"/>
          </ac:cxnSpMkLst>
        </pc:cxnChg>
        <pc:cxnChg chg="add del mod">
          <ac:chgData name="Kshitij Srivastava" userId="9ca786a045148134" providerId="Windows Live" clId="Web-{46320F78-DDC3-453F-87B0-F01DDE60D8C3}" dt="2021-07-06T10:40:26.757" v="798"/>
          <ac:cxnSpMkLst>
            <pc:docMk/>
            <pc:sldMk cId="4287661018" sldId="690"/>
            <ac:cxnSpMk id="88" creationId="{5AA5A47D-97EB-4E61-A195-B82A6925E4AC}"/>
          </ac:cxnSpMkLst>
        </pc:cxnChg>
      </pc:sldChg>
      <pc:sldChg chg="modSp add ord replId">
        <pc:chgData name="Kshitij Srivastava" userId="9ca786a045148134" providerId="Windows Live" clId="Web-{46320F78-DDC3-453F-87B0-F01DDE60D8C3}" dt="2021-07-06T11:04:48.692" v="849"/>
        <pc:sldMkLst>
          <pc:docMk/>
          <pc:sldMk cId="1903021712" sldId="691"/>
        </pc:sldMkLst>
        <pc:spChg chg="mod">
          <ac:chgData name="Kshitij Srivastava" userId="9ca786a045148134" providerId="Windows Live" clId="Web-{46320F78-DDC3-453F-87B0-F01DDE60D8C3}" dt="2021-07-06T11:04:43.192" v="848" actId="20577"/>
          <ac:spMkLst>
            <pc:docMk/>
            <pc:sldMk cId="1903021712" sldId="691"/>
            <ac:spMk id="2" creationId="{C0F93064-B1F3-40B3-80F0-515600077D75}"/>
          </ac:spMkLst>
        </pc:spChg>
      </pc:sldChg>
    </pc:docChg>
  </pc:docChgLst>
  <pc:docChgLst>
    <pc:chgData name="Kshitij Srivastava" userId="9ca786a045148134" providerId="Windows Live" clId="Web-{42257CB3-AE11-449D-9A83-4FB0EA51D371}"/>
    <pc:docChg chg="addSld delSld modSld">
      <pc:chgData name="Kshitij Srivastava" userId="9ca786a045148134" providerId="Windows Live" clId="Web-{42257CB3-AE11-449D-9A83-4FB0EA51D371}" dt="2021-05-27T15:29:25.213" v="489" actId="1076"/>
      <pc:docMkLst>
        <pc:docMk/>
      </pc:docMkLst>
      <pc:sldChg chg="modSp">
        <pc:chgData name="Kshitij Srivastava" userId="9ca786a045148134" providerId="Windows Live" clId="Web-{42257CB3-AE11-449D-9A83-4FB0EA51D371}" dt="2021-05-27T15:25:47.137" v="470"/>
        <pc:sldMkLst>
          <pc:docMk/>
          <pc:sldMk cId="1340173023" sldId="304"/>
        </pc:sldMkLst>
        <pc:spChg chg="mod">
          <ac:chgData name="Kshitij Srivastava" userId="9ca786a045148134" providerId="Windows Live" clId="Web-{42257CB3-AE11-449D-9A83-4FB0EA51D371}" dt="2021-05-27T15:25:47.012" v="466"/>
          <ac:spMkLst>
            <pc:docMk/>
            <pc:sldMk cId="1340173023" sldId="304"/>
            <ac:spMk id="106" creationId="{012936A1-864B-4BA7-8840-69AD26B0F67D}"/>
          </ac:spMkLst>
        </pc:spChg>
        <pc:spChg chg="mod">
          <ac:chgData name="Kshitij Srivastava" userId="9ca786a045148134" providerId="Windows Live" clId="Web-{42257CB3-AE11-449D-9A83-4FB0EA51D371}" dt="2021-05-27T15:25:47.044" v="467"/>
          <ac:spMkLst>
            <pc:docMk/>
            <pc:sldMk cId="1340173023" sldId="304"/>
            <ac:spMk id="107" creationId="{AB9B72B1-7A4D-4791-A1CE-552299E7B0B0}"/>
          </ac:spMkLst>
        </pc:spChg>
        <pc:spChg chg="mod">
          <ac:chgData name="Kshitij Srivastava" userId="9ca786a045148134" providerId="Windows Live" clId="Web-{42257CB3-AE11-449D-9A83-4FB0EA51D371}" dt="2021-05-27T15:25:47.075" v="468"/>
          <ac:spMkLst>
            <pc:docMk/>
            <pc:sldMk cId="1340173023" sldId="304"/>
            <ac:spMk id="108" creationId="{B5494BF4-44C5-41C7-BD23-31468B3D0173}"/>
          </ac:spMkLst>
        </pc:spChg>
        <pc:spChg chg="mod">
          <ac:chgData name="Kshitij Srivastava" userId="9ca786a045148134" providerId="Windows Live" clId="Web-{42257CB3-AE11-449D-9A83-4FB0EA51D371}" dt="2021-05-27T15:25:47.106" v="469"/>
          <ac:spMkLst>
            <pc:docMk/>
            <pc:sldMk cId="1340173023" sldId="304"/>
            <ac:spMk id="109" creationId="{8A98AB6C-4C0A-4AAB-BE7D-8527DCCDBAB1}"/>
          </ac:spMkLst>
        </pc:spChg>
        <pc:spChg chg="mod">
          <ac:chgData name="Kshitij Srivastava" userId="9ca786a045148134" providerId="Windows Live" clId="Web-{42257CB3-AE11-449D-9A83-4FB0EA51D371}" dt="2021-05-27T15:25:47.137" v="470"/>
          <ac:spMkLst>
            <pc:docMk/>
            <pc:sldMk cId="1340173023" sldId="304"/>
            <ac:spMk id="110" creationId="{899215F7-6AF3-4536-9D8F-755CBA776250}"/>
          </ac:spMkLst>
        </pc:spChg>
      </pc:sldChg>
      <pc:sldChg chg="modSp">
        <pc:chgData name="Kshitij Srivastava" userId="9ca786a045148134" providerId="Windows Live" clId="Web-{42257CB3-AE11-449D-9A83-4FB0EA51D371}" dt="2021-05-27T15:23:56.795" v="465"/>
        <pc:sldMkLst>
          <pc:docMk/>
          <pc:sldMk cId="3354036820" sldId="307"/>
        </pc:sldMkLst>
        <pc:spChg chg="mod">
          <ac:chgData name="Kshitij Srivastava" userId="9ca786a045148134" providerId="Windows Live" clId="Web-{42257CB3-AE11-449D-9A83-4FB0EA51D371}" dt="2021-05-27T15:23:53.201" v="464"/>
          <ac:spMkLst>
            <pc:docMk/>
            <pc:sldMk cId="3354036820" sldId="307"/>
            <ac:spMk id="5" creationId="{301113FA-260A-4B9B-A70F-321F6BD10D36}"/>
          </ac:spMkLst>
        </pc:spChg>
        <pc:spChg chg="mod">
          <ac:chgData name="Kshitij Srivastava" userId="9ca786a045148134" providerId="Windows Live" clId="Web-{42257CB3-AE11-449D-9A83-4FB0EA51D371}" dt="2021-05-27T15:23:56.795" v="465"/>
          <ac:spMkLst>
            <pc:docMk/>
            <pc:sldMk cId="3354036820" sldId="307"/>
            <ac:spMk id="6" creationId="{845F9E69-3AD0-453D-AC30-0911E8E3A470}"/>
          </ac:spMkLst>
        </pc:spChg>
      </pc:sldChg>
      <pc:sldChg chg="del">
        <pc:chgData name="Kshitij Srivastava" userId="9ca786a045148134" providerId="Windows Live" clId="Web-{42257CB3-AE11-449D-9A83-4FB0EA51D371}" dt="2021-05-27T14:37:05.011" v="74"/>
        <pc:sldMkLst>
          <pc:docMk/>
          <pc:sldMk cId="3419451537" sldId="315"/>
        </pc:sldMkLst>
      </pc:sldChg>
      <pc:sldChg chg="addSp modSp">
        <pc:chgData name="Kshitij Srivastava" userId="9ca786a045148134" providerId="Windows Live" clId="Web-{42257CB3-AE11-449D-9A83-4FB0EA51D371}" dt="2021-05-27T15:29:25.213" v="489" actId="1076"/>
        <pc:sldMkLst>
          <pc:docMk/>
          <pc:sldMk cId="2710209392" sldId="321"/>
        </pc:sldMkLst>
        <pc:spChg chg="add mod">
          <ac:chgData name="Kshitij Srivastava" userId="9ca786a045148134" providerId="Windows Live" clId="Web-{42257CB3-AE11-449D-9A83-4FB0EA51D371}" dt="2021-05-27T15:29:25.213" v="489" actId="1076"/>
          <ac:spMkLst>
            <pc:docMk/>
            <pc:sldMk cId="2710209392" sldId="321"/>
            <ac:spMk id="3" creationId="{1BDA4C27-DED3-40FF-9985-42CBAD352B00}"/>
          </ac:spMkLst>
        </pc:spChg>
      </pc:sldChg>
      <pc:sldChg chg="modSp addAnim modAnim">
        <pc:chgData name="Kshitij Srivastava" userId="9ca786a045148134" providerId="Windows Live" clId="Web-{42257CB3-AE11-449D-9A83-4FB0EA51D371}" dt="2021-05-27T15:16:59.393" v="420" actId="20577"/>
        <pc:sldMkLst>
          <pc:docMk/>
          <pc:sldMk cId="1486596038" sldId="370"/>
        </pc:sldMkLst>
        <pc:spChg chg="mod">
          <ac:chgData name="Kshitij Srivastava" userId="9ca786a045148134" providerId="Windows Live" clId="Web-{42257CB3-AE11-449D-9A83-4FB0EA51D371}" dt="2021-05-27T15:16:59.393" v="420" actId="20577"/>
          <ac:spMkLst>
            <pc:docMk/>
            <pc:sldMk cId="1486596038" sldId="370"/>
            <ac:spMk id="3" creationId="{DC19F07C-4F11-4069-86A6-C85977B9DC48}"/>
          </ac:spMkLst>
        </pc:spChg>
      </pc:sldChg>
      <pc:sldChg chg="modSp del">
        <pc:chgData name="Kshitij Srivastava" userId="9ca786a045148134" providerId="Windows Live" clId="Web-{42257CB3-AE11-449D-9A83-4FB0EA51D371}" dt="2021-05-27T15:19:45.875" v="434"/>
        <pc:sldMkLst>
          <pc:docMk/>
          <pc:sldMk cId="2257764045" sldId="371"/>
        </pc:sldMkLst>
        <pc:spChg chg="mod">
          <ac:chgData name="Kshitij Srivastava" userId="9ca786a045148134" providerId="Windows Live" clId="Web-{42257CB3-AE11-449D-9A83-4FB0EA51D371}" dt="2021-05-27T15:19:38.844" v="433" actId="20577"/>
          <ac:spMkLst>
            <pc:docMk/>
            <pc:sldMk cId="2257764045" sldId="371"/>
            <ac:spMk id="2" creationId="{D91BD6C2-64ED-47C7-ACB0-9678B1A267E9}"/>
          </ac:spMkLst>
        </pc:spChg>
        <pc:spChg chg="mod">
          <ac:chgData name="Kshitij Srivastava" userId="9ca786a045148134" providerId="Windows Live" clId="Web-{42257CB3-AE11-449D-9A83-4FB0EA51D371}" dt="2021-05-27T15:16:55.502" v="419" actId="20577"/>
          <ac:spMkLst>
            <pc:docMk/>
            <pc:sldMk cId="2257764045" sldId="371"/>
            <ac:spMk id="3" creationId="{9E4B1198-68FA-48F0-836A-274749836026}"/>
          </ac:spMkLst>
        </pc:spChg>
      </pc:sldChg>
      <pc:sldChg chg="modSp">
        <pc:chgData name="Kshitij Srivastava" userId="9ca786a045148134" providerId="Windows Live" clId="Web-{42257CB3-AE11-449D-9A83-4FB0EA51D371}" dt="2021-05-27T15:22:40.936" v="459" actId="1076"/>
        <pc:sldMkLst>
          <pc:docMk/>
          <pc:sldMk cId="2277203015" sldId="387"/>
        </pc:sldMkLst>
        <pc:spChg chg="mod">
          <ac:chgData name="Kshitij Srivastava" userId="9ca786a045148134" providerId="Windows Live" clId="Web-{42257CB3-AE11-449D-9A83-4FB0EA51D371}" dt="2021-05-27T15:22:20.108" v="456" actId="14100"/>
          <ac:spMkLst>
            <pc:docMk/>
            <pc:sldMk cId="2277203015" sldId="387"/>
            <ac:spMk id="4" creationId="{70B28522-A80B-48D9-9925-F7A7B6196C39}"/>
          </ac:spMkLst>
        </pc:spChg>
        <pc:spChg chg="mod">
          <ac:chgData name="Kshitij Srivastava" userId="9ca786a045148134" providerId="Windows Live" clId="Web-{42257CB3-AE11-449D-9A83-4FB0EA51D371}" dt="2021-05-27T15:21:42.031" v="448"/>
          <ac:spMkLst>
            <pc:docMk/>
            <pc:sldMk cId="2277203015" sldId="387"/>
            <ac:spMk id="5" creationId="{447AC0CB-BC37-4C79-9052-360560ADE83A}"/>
          </ac:spMkLst>
        </pc:spChg>
        <pc:spChg chg="mod">
          <ac:chgData name="Kshitij Srivastava" userId="9ca786a045148134" providerId="Windows Live" clId="Web-{42257CB3-AE11-449D-9A83-4FB0EA51D371}" dt="2021-05-27T15:20:57.765" v="441"/>
          <ac:spMkLst>
            <pc:docMk/>
            <pc:sldMk cId="2277203015" sldId="387"/>
            <ac:spMk id="7" creationId="{8FFAC096-A4D8-4576-BBB3-E6E0512FB8A5}"/>
          </ac:spMkLst>
        </pc:spChg>
        <pc:spChg chg="mod">
          <ac:chgData name="Kshitij Srivastava" userId="9ca786a045148134" providerId="Windows Live" clId="Web-{42257CB3-AE11-449D-9A83-4FB0EA51D371}" dt="2021-05-27T15:21:35.468" v="447"/>
          <ac:spMkLst>
            <pc:docMk/>
            <pc:sldMk cId="2277203015" sldId="387"/>
            <ac:spMk id="9" creationId="{16C09651-AEBB-40A5-930B-06109E4DE0BB}"/>
          </ac:spMkLst>
        </pc:spChg>
        <pc:spChg chg="mod">
          <ac:chgData name="Kshitij Srivastava" userId="9ca786a045148134" providerId="Windows Live" clId="Web-{42257CB3-AE11-449D-9A83-4FB0EA51D371}" dt="2021-05-27T15:21:45.171" v="449"/>
          <ac:spMkLst>
            <pc:docMk/>
            <pc:sldMk cId="2277203015" sldId="387"/>
            <ac:spMk id="10" creationId="{273CE930-1231-4D2E-B803-F76C43EFC3C5}"/>
          </ac:spMkLst>
        </pc:spChg>
        <pc:spChg chg="mod">
          <ac:chgData name="Kshitij Srivastava" userId="9ca786a045148134" providerId="Windows Live" clId="Web-{42257CB3-AE11-449D-9A83-4FB0EA51D371}" dt="2021-05-27T15:22:40.936" v="459" actId="1076"/>
          <ac:spMkLst>
            <pc:docMk/>
            <pc:sldMk cId="2277203015" sldId="387"/>
            <ac:spMk id="12" creationId="{62B2B324-CAF3-460B-9899-1A03488297C4}"/>
          </ac:spMkLst>
        </pc:spChg>
      </pc:sldChg>
      <pc:sldChg chg="addSp delSp modSp new mod setBg addAnim delAnim setClrOvrMap">
        <pc:chgData name="Kshitij Srivastava" userId="9ca786a045148134" providerId="Windows Live" clId="Web-{42257CB3-AE11-449D-9A83-4FB0EA51D371}" dt="2021-05-27T14:33:35.950" v="33" actId="20577"/>
        <pc:sldMkLst>
          <pc:docMk/>
          <pc:sldMk cId="265350904" sldId="413"/>
        </pc:sldMkLst>
        <pc:spChg chg="mod ord">
          <ac:chgData name="Kshitij Srivastava" userId="9ca786a045148134" providerId="Windows Live" clId="Web-{42257CB3-AE11-449D-9A83-4FB0EA51D371}" dt="2021-05-27T14:33:35.950" v="33" actId="20577"/>
          <ac:spMkLst>
            <pc:docMk/>
            <pc:sldMk cId="265350904" sldId="413"/>
            <ac:spMk id="2" creationId="{9D2D9B7A-5BB0-4110-BF66-E705436E4260}"/>
          </ac:spMkLst>
        </pc:spChg>
        <pc:spChg chg="add del">
          <ac:chgData name="Kshitij Srivastava" userId="9ca786a045148134" providerId="Windows Live" clId="Web-{42257CB3-AE11-449D-9A83-4FB0EA51D371}" dt="2021-05-27T14:33:16.622" v="32"/>
          <ac:spMkLst>
            <pc:docMk/>
            <pc:sldMk cId="265350904" sldId="413"/>
            <ac:spMk id="5" creationId="{25C8D2C1-DA83-420D-9635-D52CE066B5DA}"/>
          </ac:spMkLst>
        </pc:spChg>
        <pc:spChg chg="add del">
          <ac:chgData name="Kshitij Srivastava" userId="9ca786a045148134" providerId="Windows Live" clId="Web-{42257CB3-AE11-449D-9A83-4FB0EA51D371}" dt="2021-05-27T14:33:16.622" v="32"/>
          <ac:spMkLst>
            <pc:docMk/>
            <pc:sldMk cId="265350904" sldId="413"/>
            <ac:spMk id="6" creationId="{434F74C9-6A0B-409E-AD1C-45B58BE91BB8}"/>
          </ac:spMkLst>
        </pc:spChg>
        <pc:spChg chg="add del">
          <ac:chgData name="Kshitij Srivastava" userId="9ca786a045148134" providerId="Windows Live" clId="Web-{42257CB3-AE11-449D-9A83-4FB0EA51D371}" dt="2021-05-27T14:32:25.342" v="25"/>
          <ac:spMkLst>
            <pc:docMk/>
            <pc:sldMk cId="265350904" sldId="413"/>
            <ac:spMk id="8" creationId="{25C8D2C1-DA83-420D-9635-D52CE066B5DA}"/>
          </ac:spMkLst>
        </pc:spChg>
        <pc:spChg chg="add del">
          <ac:chgData name="Kshitij Srivastava" userId="9ca786a045148134" providerId="Windows Live" clId="Web-{42257CB3-AE11-449D-9A83-4FB0EA51D371}" dt="2021-05-27T14:33:16.622" v="32"/>
          <ac:spMkLst>
            <pc:docMk/>
            <pc:sldMk cId="265350904" sldId="413"/>
            <ac:spMk id="9" creationId="{F452A527-3631-41ED-858D-3777A7D1496A}"/>
          </ac:spMkLst>
        </pc:spChg>
        <pc:spChg chg="add del">
          <ac:chgData name="Kshitij Srivastava" userId="9ca786a045148134" providerId="Windows Live" clId="Web-{42257CB3-AE11-449D-9A83-4FB0EA51D371}" dt="2021-05-27T14:32:25.342" v="25"/>
          <ac:spMkLst>
            <pc:docMk/>
            <pc:sldMk cId="265350904" sldId="413"/>
            <ac:spMk id="10" creationId="{434F74C9-6A0B-409E-AD1C-45B58BE91BB8}"/>
          </ac:spMkLst>
        </pc:spChg>
        <pc:spChg chg="add">
          <ac:chgData name="Kshitij Srivastava" userId="9ca786a045148134" providerId="Windows Live" clId="Web-{42257CB3-AE11-449D-9A83-4FB0EA51D371}" dt="2021-05-27T14:33:16.622" v="32"/>
          <ac:spMkLst>
            <pc:docMk/>
            <pc:sldMk cId="265350904" sldId="413"/>
            <ac:spMk id="15" creationId="{25C8D2C1-DA83-420D-9635-D52CE066B5DA}"/>
          </ac:spMkLst>
        </pc:spChg>
        <pc:spChg chg="add del">
          <ac:chgData name="Kshitij Srivastava" userId="9ca786a045148134" providerId="Windows Live" clId="Web-{42257CB3-AE11-449D-9A83-4FB0EA51D371}" dt="2021-05-27T14:32:25.342" v="25"/>
          <ac:spMkLst>
            <pc:docMk/>
            <pc:sldMk cId="265350904" sldId="413"/>
            <ac:spMk id="16" creationId="{B9E780F8-2452-4595-A281-E594BA83DB0D}"/>
          </ac:spMkLst>
        </pc:spChg>
        <pc:spChg chg="add del">
          <ac:chgData name="Kshitij Srivastava" userId="9ca786a045148134" providerId="Windows Live" clId="Web-{42257CB3-AE11-449D-9A83-4FB0EA51D371}" dt="2021-05-27T14:32:25.342" v="25"/>
          <ac:spMkLst>
            <pc:docMk/>
            <pc:sldMk cId="265350904" sldId="413"/>
            <ac:spMk id="18" creationId="{A917F44A-7774-4C79-BEDC-0CC73C8C0E04}"/>
          </ac:spMkLst>
        </pc:spChg>
        <pc:spChg chg="add">
          <ac:chgData name="Kshitij Srivastava" userId="9ca786a045148134" providerId="Windows Live" clId="Web-{42257CB3-AE11-449D-9A83-4FB0EA51D371}" dt="2021-05-27T14:33:16.622" v="32"/>
          <ac:spMkLst>
            <pc:docMk/>
            <pc:sldMk cId="265350904" sldId="413"/>
            <ac:spMk id="20" creationId="{434F74C9-6A0B-409E-AD1C-45B58BE91BB8}"/>
          </ac:spMkLst>
        </pc:spChg>
        <pc:spChg chg="add">
          <ac:chgData name="Kshitij Srivastava" userId="9ca786a045148134" providerId="Windows Live" clId="Web-{42257CB3-AE11-449D-9A83-4FB0EA51D371}" dt="2021-05-27T14:33:16.622" v="32"/>
          <ac:spMkLst>
            <pc:docMk/>
            <pc:sldMk cId="265350904" sldId="413"/>
            <ac:spMk id="26" creationId="{B9E780F8-2452-4595-A281-E594BA83DB0D}"/>
          </ac:spMkLst>
        </pc:spChg>
        <pc:spChg chg="add">
          <ac:chgData name="Kshitij Srivastava" userId="9ca786a045148134" providerId="Windows Live" clId="Web-{42257CB3-AE11-449D-9A83-4FB0EA51D371}" dt="2021-05-27T14:33:16.622" v="32"/>
          <ac:spMkLst>
            <pc:docMk/>
            <pc:sldMk cId="265350904" sldId="413"/>
            <ac:spMk id="28" creationId="{A917F44A-7774-4C79-BEDC-0CC73C8C0E04}"/>
          </ac:spMkLst>
        </pc:spChg>
        <pc:picChg chg="add del">
          <ac:chgData name="Kshitij Srivastava" userId="9ca786a045148134" providerId="Windows Live" clId="Web-{42257CB3-AE11-449D-9A83-4FB0EA51D371}" dt="2021-05-27T14:32:25.342" v="25"/>
          <ac:picMkLst>
            <pc:docMk/>
            <pc:sldMk cId="265350904" sldId="413"/>
            <ac:picMk id="4" creationId="{4FA273FE-E777-407D-8013-AC5151C19018}"/>
          </ac:picMkLst>
        </pc:picChg>
        <pc:picChg chg="add mod">
          <ac:chgData name="Kshitij Srivastava" userId="9ca786a045148134" providerId="Windows Live" clId="Web-{42257CB3-AE11-449D-9A83-4FB0EA51D371}" dt="2021-05-27T14:33:16.622" v="32"/>
          <ac:picMkLst>
            <pc:docMk/>
            <pc:sldMk cId="265350904" sldId="413"/>
            <ac:picMk id="11" creationId="{7A9BA107-1B57-4115-A719-7497F66E9E41}"/>
          </ac:picMkLst>
        </pc:picChg>
        <pc:cxnChg chg="add del">
          <ac:chgData name="Kshitij Srivastava" userId="9ca786a045148134" providerId="Windows Live" clId="Web-{42257CB3-AE11-449D-9A83-4FB0EA51D371}" dt="2021-05-27T14:33:16.622" v="32"/>
          <ac:cxnSpMkLst>
            <pc:docMk/>
            <pc:sldMk cId="265350904" sldId="413"/>
            <ac:cxnSpMk id="7" creationId="{F5486A9D-1265-4B57-91E6-68E666B978BC}"/>
          </ac:cxnSpMkLst>
        </pc:cxnChg>
        <pc:cxnChg chg="add del">
          <ac:chgData name="Kshitij Srivastava" userId="9ca786a045148134" providerId="Windows Live" clId="Web-{42257CB3-AE11-449D-9A83-4FB0EA51D371}" dt="2021-05-27T14:32:25.342" v="25"/>
          <ac:cxnSpMkLst>
            <pc:docMk/>
            <pc:sldMk cId="265350904" sldId="413"/>
            <ac:cxnSpMk id="12" creationId="{F5486A9D-1265-4B57-91E6-68E666B978BC}"/>
          </ac:cxnSpMkLst>
        </pc:cxnChg>
        <pc:cxnChg chg="add del">
          <ac:chgData name="Kshitij Srivastava" userId="9ca786a045148134" providerId="Windows Live" clId="Web-{42257CB3-AE11-449D-9A83-4FB0EA51D371}" dt="2021-05-27T14:33:16.622" v="32"/>
          <ac:cxnSpMkLst>
            <pc:docMk/>
            <pc:sldMk cId="265350904" sldId="413"/>
            <ac:cxnSpMk id="13" creationId="{D28A9C89-B313-458F-9C85-515930A51A93}"/>
          </ac:cxnSpMkLst>
        </pc:cxnChg>
        <pc:cxnChg chg="add del">
          <ac:chgData name="Kshitij Srivastava" userId="9ca786a045148134" providerId="Windows Live" clId="Web-{42257CB3-AE11-449D-9A83-4FB0EA51D371}" dt="2021-05-27T14:32:25.342" v="25"/>
          <ac:cxnSpMkLst>
            <pc:docMk/>
            <pc:sldMk cId="265350904" sldId="413"/>
            <ac:cxnSpMk id="14" creationId="{E6E50488-8E5E-4E36-9763-092234CAED4A}"/>
          </ac:cxnSpMkLst>
        </pc:cxnChg>
        <pc:cxnChg chg="add">
          <ac:chgData name="Kshitij Srivastava" userId="9ca786a045148134" providerId="Windows Live" clId="Web-{42257CB3-AE11-449D-9A83-4FB0EA51D371}" dt="2021-05-27T14:33:16.622" v="32"/>
          <ac:cxnSpMkLst>
            <pc:docMk/>
            <pc:sldMk cId="265350904" sldId="413"/>
            <ac:cxnSpMk id="22" creationId="{F5486A9D-1265-4B57-91E6-68E666B978BC}"/>
          </ac:cxnSpMkLst>
        </pc:cxnChg>
        <pc:cxnChg chg="add">
          <ac:chgData name="Kshitij Srivastava" userId="9ca786a045148134" providerId="Windows Live" clId="Web-{42257CB3-AE11-449D-9A83-4FB0EA51D371}" dt="2021-05-27T14:33:16.622" v="32"/>
          <ac:cxnSpMkLst>
            <pc:docMk/>
            <pc:sldMk cId="265350904" sldId="413"/>
            <ac:cxnSpMk id="24" creationId="{E6E50488-8E5E-4E36-9763-092234CAED4A}"/>
          </ac:cxnSpMkLst>
        </pc:cxnChg>
      </pc:sldChg>
      <pc:sldChg chg="add del replId">
        <pc:chgData name="Kshitij Srivastava" userId="9ca786a045148134" providerId="Windows Live" clId="Web-{42257CB3-AE11-449D-9A83-4FB0EA51D371}" dt="2021-05-27T14:31:15.327" v="1"/>
        <pc:sldMkLst>
          <pc:docMk/>
          <pc:sldMk cId="2560251343" sldId="413"/>
        </pc:sldMkLst>
      </pc:sldChg>
      <pc:sldChg chg="addSp delSp modSp add replId">
        <pc:chgData name="Kshitij Srivastava" userId="9ca786a045148134" providerId="Windows Live" clId="Web-{42257CB3-AE11-449D-9A83-4FB0EA51D371}" dt="2021-05-27T14:50:36.346" v="145" actId="20577"/>
        <pc:sldMkLst>
          <pc:docMk/>
          <pc:sldMk cId="1378279765" sldId="414"/>
        </pc:sldMkLst>
        <pc:spChg chg="mod">
          <ac:chgData name="Kshitij Srivastava" userId="9ca786a045148134" providerId="Windows Live" clId="Web-{42257CB3-AE11-449D-9A83-4FB0EA51D371}" dt="2021-05-27T14:50:36.346" v="145" actId="20577"/>
          <ac:spMkLst>
            <pc:docMk/>
            <pc:sldMk cId="1378279765" sldId="414"/>
            <ac:spMk id="5" creationId="{206F5EE1-DF79-41BD-8FF6-98DAE9BD0C34}"/>
          </ac:spMkLst>
        </pc:spChg>
        <pc:spChg chg="mod">
          <ac:chgData name="Kshitij Srivastava" userId="9ca786a045148134" providerId="Windows Live" clId="Web-{42257CB3-AE11-449D-9A83-4FB0EA51D371}" dt="2021-05-27T14:42:59.007" v="120" actId="1076"/>
          <ac:spMkLst>
            <pc:docMk/>
            <pc:sldMk cId="1378279765" sldId="414"/>
            <ac:spMk id="7" creationId="{F60B7BCB-3041-4CDC-8931-A797A57E7081}"/>
          </ac:spMkLst>
        </pc:spChg>
        <pc:spChg chg="del">
          <ac:chgData name="Kshitij Srivastava" userId="9ca786a045148134" providerId="Windows Live" clId="Web-{42257CB3-AE11-449D-9A83-4FB0EA51D371}" dt="2021-05-27T14:35:48.277" v="45"/>
          <ac:spMkLst>
            <pc:docMk/>
            <pc:sldMk cId="1378279765" sldId="414"/>
            <ac:spMk id="9" creationId="{75BF8699-9D0D-43EE-9767-BD35040EAE33}"/>
          </ac:spMkLst>
        </pc:spChg>
        <pc:spChg chg="del">
          <ac:chgData name="Kshitij Srivastava" userId="9ca786a045148134" providerId="Windows Live" clId="Web-{42257CB3-AE11-449D-9A83-4FB0EA51D371}" dt="2021-05-27T14:35:48.277" v="44"/>
          <ac:spMkLst>
            <pc:docMk/>
            <pc:sldMk cId="1378279765" sldId="414"/>
            <ac:spMk id="11" creationId="{9C6891C2-95A0-4C17-B914-D0EAFA87112D}"/>
          </ac:spMkLst>
        </pc:spChg>
        <pc:spChg chg="mod">
          <ac:chgData name="Kshitij Srivastava" userId="9ca786a045148134" providerId="Windows Live" clId="Web-{42257CB3-AE11-449D-9A83-4FB0EA51D371}" dt="2021-05-27T14:40:41.446" v="97" actId="1076"/>
          <ac:spMkLst>
            <pc:docMk/>
            <pc:sldMk cId="1378279765" sldId="414"/>
            <ac:spMk id="13" creationId="{530D036C-40EB-4923-97C0-150722C3AFB1}"/>
          </ac:spMkLst>
        </pc:spChg>
        <pc:spChg chg="del">
          <ac:chgData name="Kshitij Srivastava" userId="9ca786a045148134" providerId="Windows Live" clId="Web-{42257CB3-AE11-449D-9A83-4FB0EA51D371}" dt="2021-05-27T14:35:48.277" v="43"/>
          <ac:spMkLst>
            <pc:docMk/>
            <pc:sldMk cId="1378279765" sldId="414"/>
            <ac:spMk id="15" creationId="{7254F97C-64FE-486F-8E69-7F4046AD57E7}"/>
          </ac:spMkLst>
        </pc:spChg>
        <pc:spChg chg="mod">
          <ac:chgData name="Kshitij Srivastava" userId="9ca786a045148134" providerId="Windows Live" clId="Web-{42257CB3-AE11-449D-9A83-4FB0EA51D371}" dt="2021-05-27T14:42:10.258" v="113" actId="1076"/>
          <ac:spMkLst>
            <pc:docMk/>
            <pc:sldMk cId="1378279765" sldId="414"/>
            <ac:spMk id="29" creationId="{E1F29EC4-0079-4D50-981D-1204C03C56D3}"/>
          </ac:spMkLst>
        </pc:spChg>
        <pc:picChg chg="add mod">
          <ac:chgData name="Kshitij Srivastava" userId="9ca786a045148134" providerId="Windows Live" clId="Web-{42257CB3-AE11-449D-9A83-4FB0EA51D371}" dt="2021-05-27T14:41:37.461" v="102" actId="1076"/>
          <ac:picMkLst>
            <pc:docMk/>
            <pc:sldMk cId="1378279765" sldId="414"/>
            <ac:picMk id="3" creationId="{82A7BB19-29A9-4545-BBD5-208B0713D75F}"/>
          </ac:picMkLst>
        </pc:picChg>
        <pc:picChg chg="add mod">
          <ac:chgData name="Kshitij Srivastava" userId="9ca786a045148134" providerId="Windows Live" clId="Web-{42257CB3-AE11-449D-9A83-4FB0EA51D371}" dt="2021-05-27T14:42:06.367" v="112" actId="1076"/>
          <ac:picMkLst>
            <pc:docMk/>
            <pc:sldMk cId="1378279765" sldId="414"/>
            <ac:picMk id="4" creationId="{51FB6230-1909-4DC6-8301-256E39C44A65}"/>
          </ac:picMkLst>
        </pc:picChg>
        <pc:picChg chg="add mod">
          <ac:chgData name="Kshitij Srivastava" userId="9ca786a045148134" providerId="Windows Live" clId="Web-{42257CB3-AE11-449D-9A83-4FB0EA51D371}" dt="2021-05-27T14:42:25.273" v="117" actId="1076"/>
          <ac:picMkLst>
            <pc:docMk/>
            <pc:sldMk cId="1378279765" sldId="414"/>
            <ac:picMk id="6" creationId="{E7781C4E-02A6-4FCC-A2B5-815C27DF4F2B}"/>
          </ac:picMkLst>
        </pc:picChg>
        <pc:picChg chg="add mod">
          <ac:chgData name="Kshitij Srivastava" userId="9ca786a045148134" providerId="Windows Live" clId="Web-{42257CB3-AE11-449D-9A83-4FB0EA51D371}" dt="2021-05-27T14:42:50.366" v="119" actId="1076"/>
          <ac:picMkLst>
            <pc:docMk/>
            <pc:sldMk cId="1378279765" sldId="414"/>
            <ac:picMk id="8" creationId="{A5BE0383-9F94-4804-8349-D7544AA2ACFE}"/>
          </ac:picMkLst>
        </pc:picChg>
      </pc:sldChg>
      <pc:sldChg chg="addSp delSp modSp new mod setBg setClrOvrMap">
        <pc:chgData name="Kshitij Srivastava" userId="9ca786a045148134" providerId="Windows Live" clId="Web-{42257CB3-AE11-449D-9A83-4FB0EA51D371}" dt="2021-05-27T14:36:26.636" v="70"/>
        <pc:sldMkLst>
          <pc:docMk/>
          <pc:sldMk cId="2371989228" sldId="415"/>
        </pc:sldMkLst>
        <pc:spChg chg="mod">
          <ac:chgData name="Kshitij Srivastava" userId="9ca786a045148134" providerId="Windows Live" clId="Web-{42257CB3-AE11-449D-9A83-4FB0EA51D371}" dt="2021-05-27T14:36:26.636" v="70"/>
          <ac:spMkLst>
            <pc:docMk/>
            <pc:sldMk cId="2371989228" sldId="415"/>
            <ac:spMk id="2" creationId="{3396ED72-8D2B-4B1D-885C-708C72584653}"/>
          </ac:spMkLst>
        </pc:spChg>
        <pc:spChg chg="del">
          <ac:chgData name="Kshitij Srivastava" userId="9ca786a045148134" providerId="Windows Live" clId="Web-{42257CB3-AE11-449D-9A83-4FB0EA51D371}" dt="2021-05-27T14:36:26.636" v="70"/>
          <ac:spMkLst>
            <pc:docMk/>
            <pc:sldMk cId="2371989228" sldId="415"/>
            <ac:spMk id="3" creationId="{FDD0C1BA-49FC-45CC-BB75-46AFDDF85759}"/>
          </ac:spMkLst>
        </pc:spChg>
        <pc:spChg chg="add">
          <ac:chgData name="Kshitij Srivastava" userId="9ca786a045148134" providerId="Windows Live" clId="Web-{42257CB3-AE11-449D-9A83-4FB0EA51D371}" dt="2021-05-27T14:36:26.636" v="70"/>
          <ac:spMkLst>
            <pc:docMk/>
            <pc:sldMk cId="2371989228" sldId="415"/>
            <ac:spMk id="9" creationId="{25C8D2C1-DA83-420D-9635-D52CE066B5DA}"/>
          </ac:spMkLst>
        </pc:spChg>
        <pc:spChg chg="add">
          <ac:chgData name="Kshitij Srivastava" userId="9ca786a045148134" providerId="Windows Live" clId="Web-{42257CB3-AE11-449D-9A83-4FB0EA51D371}" dt="2021-05-27T14:36:26.636" v="70"/>
          <ac:spMkLst>
            <pc:docMk/>
            <pc:sldMk cId="2371989228" sldId="415"/>
            <ac:spMk id="11" creationId="{434F74C9-6A0B-409E-AD1C-45B58BE91BB8}"/>
          </ac:spMkLst>
        </pc:spChg>
        <pc:spChg chg="add">
          <ac:chgData name="Kshitij Srivastava" userId="9ca786a045148134" providerId="Windows Live" clId="Web-{42257CB3-AE11-449D-9A83-4FB0EA51D371}" dt="2021-05-27T14:36:26.636" v="70"/>
          <ac:spMkLst>
            <pc:docMk/>
            <pc:sldMk cId="2371989228" sldId="415"/>
            <ac:spMk id="17" creationId="{B9E780F8-2452-4595-A281-E594BA83DB0D}"/>
          </ac:spMkLst>
        </pc:spChg>
        <pc:spChg chg="add">
          <ac:chgData name="Kshitij Srivastava" userId="9ca786a045148134" providerId="Windows Live" clId="Web-{42257CB3-AE11-449D-9A83-4FB0EA51D371}" dt="2021-05-27T14:36:26.636" v="70"/>
          <ac:spMkLst>
            <pc:docMk/>
            <pc:sldMk cId="2371989228" sldId="415"/>
            <ac:spMk id="19" creationId="{A917F44A-7774-4C79-BEDC-0CC73C8C0E04}"/>
          </ac:spMkLst>
        </pc:spChg>
        <pc:picChg chg="add">
          <ac:chgData name="Kshitij Srivastava" userId="9ca786a045148134" providerId="Windows Live" clId="Web-{42257CB3-AE11-449D-9A83-4FB0EA51D371}" dt="2021-05-27T14:36:26.636" v="70"/>
          <ac:picMkLst>
            <pc:docMk/>
            <pc:sldMk cId="2371989228" sldId="415"/>
            <ac:picMk id="5" creationId="{9B4946AB-72C2-41AE-91E8-A4564E09DBDC}"/>
          </ac:picMkLst>
        </pc:picChg>
        <pc:cxnChg chg="add">
          <ac:chgData name="Kshitij Srivastava" userId="9ca786a045148134" providerId="Windows Live" clId="Web-{42257CB3-AE11-449D-9A83-4FB0EA51D371}" dt="2021-05-27T14:36:26.636" v="70"/>
          <ac:cxnSpMkLst>
            <pc:docMk/>
            <pc:sldMk cId="2371989228" sldId="415"/>
            <ac:cxnSpMk id="13" creationId="{F5486A9D-1265-4B57-91E6-68E666B978BC}"/>
          </ac:cxnSpMkLst>
        </pc:cxnChg>
        <pc:cxnChg chg="add">
          <ac:chgData name="Kshitij Srivastava" userId="9ca786a045148134" providerId="Windows Live" clId="Web-{42257CB3-AE11-449D-9A83-4FB0EA51D371}" dt="2021-05-27T14:36:26.636" v="70"/>
          <ac:cxnSpMkLst>
            <pc:docMk/>
            <pc:sldMk cId="2371989228" sldId="415"/>
            <ac:cxnSpMk id="15" creationId="{E6E50488-8E5E-4E36-9763-092234CAED4A}"/>
          </ac:cxnSpMkLst>
        </pc:cxnChg>
      </pc:sldChg>
      <pc:sldChg chg="addSp delSp modSp new mod modClrScheme chgLayout">
        <pc:chgData name="Kshitij Srivastava" userId="9ca786a045148134" providerId="Windows Live" clId="Web-{42257CB3-AE11-449D-9A83-4FB0EA51D371}" dt="2021-05-27T15:00:59.965" v="284" actId="1076"/>
        <pc:sldMkLst>
          <pc:docMk/>
          <pc:sldMk cId="1373111453" sldId="416"/>
        </pc:sldMkLst>
        <pc:spChg chg="mod ord">
          <ac:chgData name="Kshitij Srivastava" userId="9ca786a045148134" providerId="Windows Live" clId="Web-{42257CB3-AE11-449D-9A83-4FB0EA51D371}" dt="2021-05-27T14:59:41.919" v="266"/>
          <ac:spMkLst>
            <pc:docMk/>
            <pc:sldMk cId="1373111453" sldId="416"/>
            <ac:spMk id="2" creationId="{DC05A293-E3DD-495A-9A2A-9618E0F8C7C6}"/>
          </ac:spMkLst>
        </pc:spChg>
        <pc:spChg chg="add mod">
          <ac:chgData name="Kshitij Srivastava" userId="9ca786a045148134" providerId="Windows Live" clId="Web-{42257CB3-AE11-449D-9A83-4FB0EA51D371}" dt="2021-05-27T14:54:52.734" v="212" actId="20577"/>
          <ac:spMkLst>
            <pc:docMk/>
            <pc:sldMk cId="1373111453" sldId="416"/>
            <ac:spMk id="7" creationId="{055D9712-19A3-4C0A-8EEE-75F11EA459C0}"/>
          </ac:spMkLst>
        </pc:spChg>
        <pc:spChg chg="add mod">
          <ac:chgData name="Kshitij Srivastava" userId="9ca786a045148134" providerId="Windows Live" clId="Web-{42257CB3-AE11-449D-9A83-4FB0EA51D371}" dt="2021-05-27T14:55:56.655" v="239" actId="20577"/>
          <ac:spMkLst>
            <pc:docMk/>
            <pc:sldMk cId="1373111453" sldId="416"/>
            <ac:spMk id="8" creationId="{B71776B2-0CF6-47A6-8DC7-D3BB36DF8128}"/>
          </ac:spMkLst>
        </pc:spChg>
        <pc:spChg chg="add mod">
          <ac:chgData name="Kshitij Srivastava" userId="9ca786a045148134" providerId="Windows Live" clId="Web-{42257CB3-AE11-449D-9A83-4FB0EA51D371}" dt="2021-05-27T14:55:31.078" v="233" actId="1076"/>
          <ac:spMkLst>
            <pc:docMk/>
            <pc:sldMk cId="1373111453" sldId="416"/>
            <ac:spMk id="9" creationId="{B6933437-5C70-4C25-8A77-519241C27D69}"/>
          </ac:spMkLst>
        </pc:spChg>
        <pc:spChg chg="add del mod ord">
          <ac:chgData name="Kshitij Srivastava" userId="9ca786a045148134" providerId="Windows Live" clId="Web-{42257CB3-AE11-449D-9A83-4FB0EA51D371}" dt="2021-05-27T14:59:41.919" v="266"/>
          <ac:spMkLst>
            <pc:docMk/>
            <pc:sldMk cId="1373111453" sldId="416"/>
            <ac:spMk id="14" creationId="{F484E9B1-6891-4942-B821-B6A52F64E1B5}"/>
          </ac:spMkLst>
        </pc:spChg>
        <pc:spChg chg="add mod">
          <ac:chgData name="Kshitij Srivastava" userId="9ca786a045148134" providerId="Windows Live" clId="Web-{42257CB3-AE11-449D-9A83-4FB0EA51D371}" dt="2021-05-27T15:00:59.965" v="284" actId="1076"/>
          <ac:spMkLst>
            <pc:docMk/>
            <pc:sldMk cId="1373111453" sldId="416"/>
            <ac:spMk id="15" creationId="{3DEC3C57-FD40-4694-9E69-944705E33E7C}"/>
          </ac:spMkLst>
        </pc:spChg>
        <pc:picChg chg="add mod ord">
          <ac:chgData name="Kshitij Srivastava" userId="9ca786a045148134" providerId="Windows Live" clId="Web-{42257CB3-AE11-449D-9A83-4FB0EA51D371}" dt="2021-05-27T15:00:03.653" v="271" actId="14100"/>
          <ac:picMkLst>
            <pc:docMk/>
            <pc:sldMk cId="1373111453" sldId="416"/>
            <ac:picMk id="3" creationId="{807220EF-9A44-4F1A-9DB2-E749D067D7DD}"/>
          </ac:picMkLst>
        </pc:picChg>
        <pc:picChg chg="add mod">
          <ac:chgData name="Kshitij Srivastava" userId="9ca786a045148134" providerId="Windows Live" clId="Web-{42257CB3-AE11-449D-9A83-4FB0EA51D371}" dt="2021-05-27T14:54:38.703" v="208" actId="1076"/>
          <ac:picMkLst>
            <pc:docMk/>
            <pc:sldMk cId="1373111453" sldId="416"/>
            <ac:picMk id="4" creationId="{A7FF44F0-35CB-4B09-BC58-DE2E6DB17A06}"/>
          </ac:picMkLst>
        </pc:picChg>
        <pc:picChg chg="add mod">
          <ac:chgData name="Kshitij Srivastava" userId="9ca786a045148134" providerId="Windows Live" clId="Web-{42257CB3-AE11-449D-9A83-4FB0EA51D371}" dt="2021-05-27T14:56:01.093" v="240" actId="1076"/>
          <ac:picMkLst>
            <pc:docMk/>
            <pc:sldMk cId="1373111453" sldId="416"/>
            <ac:picMk id="6" creationId="{E2F2DFA4-3ECA-4C64-A31B-BE085CC5AA84}"/>
          </ac:picMkLst>
        </pc:picChg>
        <pc:picChg chg="add mod ord">
          <ac:chgData name="Kshitij Srivastava" userId="9ca786a045148134" providerId="Windows Live" clId="Web-{42257CB3-AE11-449D-9A83-4FB0EA51D371}" dt="2021-05-27T14:58:59.325" v="258" actId="1076"/>
          <ac:picMkLst>
            <pc:docMk/>
            <pc:sldMk cId="1373111453" sldId="416"/>
            <ac:picMk id="12" creationId="{62324C32-38F4-49B2-AE68-5041799AB198}"/>
          </ac:picMkLst>
        </pc:picChg>
        <pc:picChg chg="add mod ord">
          <ac:chgData name="Kshitij Srivastava" userId="9ca786a045148134" providerId="Windows Live" clId="Web-{42257CB3-AE11-449D-9A83-4FB0EA51D371}" dt="2021-05-27T14:59:49.747" v="269" actId="1076"/>
          <ac:picMkLst>
            <pc:docMk/>
            <pc:sldMk cId="1373111453" sldId="416"/>
            <ac:picMk id="13" creationId="{474D771C-761C-4610-98E4-19ECD3B8D112}"/>
          </ac:picMkLst>
        </pc:picChg>
        <pc:cxnChg chg="add mod">
          <ac:chgData name="Kshitij Srivastava" userId="9ca786a045148134" providerId="Windows Live" clId="Web-{42257CB3-AE11-449D-9A83-4FB0EA51D371}" dt="2021-05-27T14:57:58.279" v="249"/>
          <ac:cxnSpMkLst>
            <pc:docMk/>
            <pc:sldMk cId="1373111453" sldId="416"/>
            <ac:cxnSpMk id="10" creationId="{4A248B68-A1EC-4F10-81A9-BE24F7A544C5}"/>
          </ac:cxnSpMkLst>
        </pc:cxnChg>
        <pc:cxnChg chg="add mod">
          <ac:chgData name="Kshitij Srivastava" userId="9ca786a045148134" providerId="Windows Live" clId="Web-{42257CB3-AE11-449D-9A83-4FB0EA51D371}" dt="2021-05-27T14:58:08.935" v="251" actId="1076"/>
          <ac:cxnSpMkLst>
            <pc:docMk/>
            <pc:sldMk cId="1373111453" sldId="416"/>
            <ac:cxnSpMk id="11" creationId="{E79792F0-1B3D-4ED7-A5DA-AA10DF99A0FB}"/>
          </ac:cxnSpMkLst>
        </pc:cxnChg>
      </pc:sldChg>
      <pc:sldChg chg="addSp delSp modSp new">
        <pc:chgData name="Kshitij Srivastava" userId="9ca786a045148134" providerId="Windows Live" clId="Web-{42257CB3-AE11-449D-9A83-4FB0EA51D371}" dt="2021-05-27T15:14:48.566" v="389" actId="1076"/>
        <pc:sldMkLst>
          <pc:docMk/>
          <pc:sldMk cId="3727062546" sldId="417"/>
        </pc:sldMkLst>
        <pc:spChg chg="mod">
          <ac:chgData name="Kshitij Srivastava" userId="9ca786a045148134" providerId="Windows Live" clId="Web-{42257CB3-AE11-449D-9A83-4FB0EA51D371}" dt="2021-05-27T15:02:20.198" v="301" actId="20577"/>
          <ac:spMkLst>
            <pc:docMk/>
            <pc:sldMk cId="3727062546" sldId="417"/>
            <ac:spMk id="2" creationId="{39C1E5D9-1F2E-4629-A5C2-0399ADD082AF}"/>
          </ac:spMkLst>
        </pc:spChg>
        <pc:spChg chg="del">
          <ac:chgData name="Kshitij Srivastava" userId="9ca786a045148134" providerId="Windows Live" clId="Web-{42257CB3-AE11-449D-9A83-4FB0EA51D371}" dt="2021-05-27T15:08:41.163" v="302"/>
          <ac:spMkLst>
            <pc:docMk/>
            <pc:sldMk cId="3727062546" sldId="417"/>
            <ac:spMk id="3" creationId="{4EB1A590-C6D1-4C6B-8583-BE5BA2D85DAD}"/>
          </ac:spMkLst>
        </pc:spChg>
        <pc:picChg chg="add mod ord">
          <ac:chgData name="Kshitij Srivastava" userId="9ca786a045148134" providerId="Windows Live" clId="Web-{42257CB3-AE11-449D-9A83-4FB0EA51D371}" dt="2021-05-27T15:14:46.691" v="388" actId="1076"/>
          <ac:picMkLst>
            <pc:docMk/>
            <pc:sldMk cId="3727062546" sldId="417"/>
            <ac:picMk id="4" creationId="{AB8D82BD-84B5-4610-94FA-50106A2050A2}"/>
          </ac:picMkLst>
        </pc:picChg>
        <pc:picChg chg="add mod">
          <ac:chgData name="Kshitij Srivastava" userId="9ca786a045148134" providerId="Windows Live" clId="Web-{42257CB3-AE11-449D-9A83-4FB0EA51D371}" dt="2021-05-27T15:14:48.566" v="389" actId="1076"/>
          <ac:picMkLst>
            <pc:docMk/>
            <pc:sldMk cId="3727062546" sldId="417"/>
            <ac:picMk id="5" creationId="{A90B6438-7CD8-4260-BD23-EEF8F260863B}"/>
          </ac:picMkLst>
        </pc:picChg>
        <pc:picChg chg="add mod">
          <ac:chgData name="Kshitij Srivastava" userId="9ca786a045148134" providerId="Windows Live" clId="Web-{42257CB3-AE11-449D-9A83-4FB0EA51D371}" dt="2021-05-27T15:14:37.519" v="383" actId="14100"/>
          <ac:picMkLst>
            <pc:docMk/>
            <pc:sldMk cId="3727062546" sldId="417"/>
            <ac:picMk id="6" creationId="{6680A57F-1FA2-44B2-B979-5FD1496A3C2A}"/>
          </ac:picMkLst>
        </pc:picChg>
        <pc:picChg chg="add mod">
          <ac:chgData name="Kshitij Srivastava" userId="9ca786a045148134" providerId="Windows Live" clId="Web-{42257CB3-AE11-449D-9A83-4FB0EA51D371}" dt="2021-05-27T15:13:01.708" v="363" actId="1076"/>
          <ac:picMkLst>
            <pc:docMk/>
            <pc:sldMk cId="3727062546" sldId="417"/>
            <ac:picMk id="7" creationId="{7A847045-8078-495C-811D-E26659C87242}"/>
          </ac:picMkLst>
        </pc:picChg>
        <pc:picChg chg="add mod">
          <ac:chgData name="Kshitij Srivastava" userId="9ca786a045148134" providerId="Windows Live" clId="Web-{42257CB3-AE11-449D-9A83-4FB0EA51D371}" dt="2021-05-27T15:13:02.520" v="364" actId="1076"/>
          <ac:picMkLst>
            <pc:docMk/>
            <pc:sldMk cId="3727062546" sldId="417"/>
            <ac:picMk id="8" creationId="{C90D4215-5492-4EE7-A845-57BEA7FB93C5}"/>
          </ac:picMkLst>
        </pc:picChg>
        <pc:picChg chg="add mod">
          <ac:chgData name="Kshitij Srivastava" userId="9ca786a045148134" providerId="Windows Live" clId="Web-{42257CB3-AE11-449D-9A83-4FB0EA51D371}" dt="2021-05-27T15:13:19.989" v="370" actId="1076"/>
          <ac:picMkLst>
            <pc:docMk/>
            <pc:sldMk cId="3727062546" sldId="417"/>
            <ac:picMk id="9" creationId="{D38ED9F3-D935-401B-9CB1-6EDD779DF21C}"/>
          </ac:picMkLst>
        </pc:picChg>
      </pc:sldChg>
      <pc:sldChg chg="addSp delSp modSp add replId">
        <pc:chgData name="Kshitij Srivastava" userId="9ca786a045148134" providerId="Windows Live" clId="Web-{42257CB3-AE11-449D-9A83-4FB0EA51D371}" dt="2021-05-27T15:16:17.159" v="417"/>
        <pc:sldMkLst>
          <pc:docMk/>
          <pc:sldMk cId="2761163676" sldId="418"/>
        </pc:sldMkLst>
        <pc:picChg chg="add mod">
          <ac:chgData name="Kshitij Srivastava" userId="9ca786a045148134" providerId="Windows Live" clId="Web-{42257CB3-AE11-449D-9A83-4FB0EA51D371}" dt="2021-05-27T15:15:48.097" v="408" actId="1076"/>
          <ac:picMkLst>
            <pc:docMk/>
            <pc:sldMk cId="2761163676" sldId="418"/>
            <ac:picMk id="3" creationId="{6453D584-2882-4FCE-8948-931580C188F2}"/>
          </ac:picMkLst>
        </pc:picChg>
        <pc:picChg chg="mod">
          <ac:chgData name="Kshitij Srivastava" userId="9ca786a045148134" providerId="Windows Live" clId="Web-{42257CB3-AE11-449D-9A83-4FB0EA51D371}" dt="2021-05-27T15:14:55.988" v="392" actId="1076"/>
          <ac:picMkLst>
            <pc:docMk/>
            <pc:sldMk cId="2761163676" sldId="418"/>
            <ac:picMk id="4" creationId="{AB8D82BD-84B5-4610-94FA-50106A2050A2}"/>
          </ac:picMkLst>
        </pc:picChg>
        <pc:picChg chg="mod">
          <ac:chgData name="Kshitij Srivastava" userId="9ca786a045148134" providerId="Windows Live" clId="Web-{42257CB3-AE11-449D-9A83-4FB0EA51D371}" dt="2021-05-27T15:14:33.332" v="382" actId="14100"/>
          <ac:picMkLst>
            <pc:docMk/>
            <pc:sldMk cId="2761163676" sldId="418"/>
            <ac:picMk id="5" creationId="{A90B6438-7CD8-4260-BD23-EEF8F260863B}"/>
          </ac:picMkLst>
        </pc:picChg>
        <pc:picChg chg="mod">
          <ac:chgData name="Kshitij Srivastava" userId="9ca786a045148134" providerId="Windows Live" clId="Web-{42257CB3-AE11-449D-9A83-4FB0EA51D371}" dt="2021-05-27T15:14:28.972" v="379" actId="1076"/>
          <ac:picMkLst>
            <pc:docMk/>
            <pc:sldMk cId="2761163676" sldId="418"/>
            <ac:picMk id="6" creationId="{6680A57F-1FA2-44B2-B979-5FD1496A3C2A}"/>
          </ac:picMkLst>
        </pc:picChg>
        <pc:picChg chg="del">
          <ac:chgData name="Kshitij Srivastava" userId="9ca786a045148134" providerId="Windows Live" clId="Web-{42257CB3-AE11-449D-9A83-4FB0EA51D371}" dt="2021-05-27T15:13:52.426" v="377"/>
          <ac:picMkLst>
            <pc:docMk/>
            <pc:sldMk cId="2761163676" sldId="418"/>
            <ac:picMk id="7" creationId="{7A847045-8078-495C-811D-E26659C87242}"/>
          </ac:picMkLst>
        </pc:picChg>
        <pc:picChg chg="del">
          <ac:chgData name="Kshitij Srivastava" userId="9ca786a045148134" providerId="Windows Live" clId="Web-{42257CB3-AE11-449D-9A83-4FB0EA51D371}" dt="2021-05-27T15:13:51.098" v="376"/>
          <ac:picMkLst>
            <pc:docMk/>
            <pc:sldMk cId="2761163676" sldId="418"/>
            <ac:picMk id="8" creationId="{C90D4215-5492-4EE7-A845-57BEA7FB93C5}"/>
          </ac:picMkLst>
        </pc:picChg>
        <pc:picChg chg="del">
          <ac:chgData name="Kshitij Srivastava" userId="9ca786a045148134" providerId="Windows Live" clId="Web-{42257CB3-AE11-449D-9A83-4FB0EA51D371}" dt="2021-05-27T15:13:48.895" v="375"/>
          <ac:picMkLst>
            <pc:docMk/>
            <pc:sldMk cId="2761163676" sldId="418"/>
            <ac:picMk id="9" creationId="{D38ED9F3-D935-401B-9CB1-6EDD779DF21C}"/>
          </ac:picMkLst>
        </pc:picChg>
        <pc:cxnChg chg="add mod">
          <ac:chgData name="Kshitij Srivastava" userId="9ca786a045148134" providerId="Windows Live" clId="Web-{42257CB3-AE11-449D-9A83-4FB0EA51D371}" dt="2021-05-27T15:16:17.159" v="415"/>
          <ac:cxnSpMkLst>
            <pc:docMk/>
            <pc:sldMk cId="2761163676" sldId="418"/>
            <ac:cxnSpMk id="10" creationId="{10DF2FA7-D659-42FD-BEFD-D45D51F219A0}"/>
          </ac:cxnSpMkLst>
        </pc:cxnChg>
        <pc:cxnChg chg="add mod">
          <ac:chgData name="Kshitij Srivastava" userId="9ca786a045148134" providerId="Windows Live" clId="Web-{42257CB3-AE11-449D-9A83-4FB0EA51D371}" dt="2021-05-27T15:16:17.159" v="417"/>
          <ac:cxnSpMkLst>
            <pc:docMk/>
            <pc:sldMk cId="2761163676" sldId="418"/>
            <ac:cxnSpMk id="11" creationId="{69D60A77-7E5D-46C6-8E0C-6B8EF5B2A2A5}"/>
          </ac:cxnSpMkLst>
        </pc:cxnChg>
        <pc:cxnChg chg="add mod">
          <ac:chgData name="Kshitij Srivastava" userId="9ca786a045148134" providerId="Windows Live" clId="Web-{42257CB3-AE11-449D-9A83-4FB0EA51D371}" dt="2021-05-27T15:16:17.159" v="416"/>
          <ac:cxnSpMkLst>
            <pc:docMk/>
            <pc:sldMk cId="2761163676" sldId="418"/>
            <ac:cxnSpMk id="12" creationId="{B629CD92-C127-4E42-BA3A-042958BEC2DF}"/>
          </ac:cxnSpMkLst>
        </pc:cxnChg>
      </pc:sldChg>
      <pc:sldChg chg="addSp delSp modSp new del">
        <pc:chgData name="Kshitij Srivastava" userId="9ca786a045148134" providerId="Windows Live" clId="Web-{42257CB3-AE11-449D-9A83-4FB0EA51D371}" dt="2021-05-27T15:20:31.141" v="437"/>
        <pc:sldMkLst>
          <pc:docMk/>
          <pc:sldMk cId="1872437956" sldId="419"/>
        </pc:sldMkLst>
        <pc:spChg chg="mod">
          <ac:chgData name="Kshitij Srivastava" userId="9ca786a045148134" providerId="Windows Live" clId="Web-{42257CB3-AE11-449D-9A83-4FB0EA51D371}" dt="2021-05-27T15:19:54.094" v="435" actId="20577"/>
          <ac:spMkLst>
            <pc:docMk/>
            <pc:sldMk cId="1872437956" sldId="419"/>
            <ac:spMk id="2" creationId="{71DAEA6C-3311-4A48-8C5F-BC34B1707D5A}"/>
          </ac:spMkLst>
        </pc:spChg>
        <pc:spChg chg="mod">
          <ac:chgData name="Kshitij Srivastava" userId="9ca786a045148134" providerId="Windows Live" clId="Web-{42257CB3-AE11-449D-9A83-4FB0EA51D371}" dt="2021-05-27T15:20:02.016" v="436" actId="20577"/>
          <ac:spMkLst>
            <pc:docMk/>
            <pc:sldMk cId="1872437956" sldId="419"/>
            <ac:spMk id="3" creationId="{01D3D405-912E-48E6-9B1D-D2F1DF301A99}"/>
          </ac:spMkLst>
        </pc:spChg>
        <pc:spChg chg="add del">
          <ac:chgData name="Kshitij Srivastava" userId="9ca786a045148134" providerId="Windows Live" clId="Web-{42257CB3-AE11-449D-9A83-4FB0EA51D371}" dt="2021-05-27T15:19:23.266" v="431"/>
          <ac:spMkLst>
            <pc:docMk/>
            <pc:sldMk cId="1872437956" sldId="419"/>
            <ac:spMk id="5" creationId="{B0E27223-032C-40AC-9A9D-FA7DF2CF19B7}"/>
          </ac:spMkLst>
        </pc:spChg>
        <pc:spChg chg="add del">
          <ac:chgData name="Kshitij Srivastava" userId="9ca786a045148134" providerId="Windows Live" clId="Web-{42257CB3-AE11-449D-9A83-4FB0EA51D371}" dt="2021-05-27T15:19:23.266" v="430"/>
          <ac:spMkLst>
            <pc:docMk/>
            <pc:sldMk cId="1872437956" sldId="419"/>
            <ac:spMk id="7" creationId="{A06909C8-4CDC-4A2D-B758-94AD3F852B5E}"/>
          </ac:spMkLst>
        </pc:spChg>
        <pc:spChg chg="add del">
          <ac:chgData name="Kshitij Srivastava" userId="9ca786a045148134" providerId="Windows Live" clId="Web-{42257CB3-AE11-449D-9A83-4FB0EA51D371}" dt="2021-05-27T15:19:23.266" v="429"/>
          <ac:spMkLst>
            <pc:docMk/>
            <pc:sldMk cId="1872437956" sldId="419"/>
            <ac:spMk id="9" creationId="{0D7288DC-7E51-4733-BEE9-89C136B9F067}"/>
          </ac:spMkLst>
        </pc:spChg>
        <pc:spChg chg="add del">
          <ac:chgData name="Kshitij Srivastava" userId="9ca786a045148134" providerId="Windows Live" clId="Web-{42257CB3-AE11-449D-9A83-4FB0EA51D371}" dt="2021-05-27T15:19:23.266" v="427"/>
          <ac:spMkLst>
            <pc:docMk/>
            <pc:sldMk cId="1872437956" sldId="419"/>
            <ac:spMk id="13" creationId="{F7A0700F-68E3-49E2-82C6-F0E9E610F980}"/>
          </ac:spMkLst>
        </pc:spChg>
        <pc:cxnChg chg="add del">
          <ac:chgData name="Kshitij Srivastava" userId="9ca786a045148134" providerId="Windows Live" clId="Web-{42257CB3-AE11-449D-9A83-4FB0EA51D371}" dt="2021-05-27T15:19:23.266" v="428"/>
          <ac:cxnSpMkLst>
            <pc:docMk/>
            <pc:sldMk cId="1872437956" sldId="419"/>
            <ac:cxnSpMk id="11" creationId="{A6242C77-4FFE-40FA-959B-6D9D0D623CCC}"/>
          </ac:cxnSpMkLst>
        </pc:cxnChg>
      </pc:sldChg>
    </pc:docChg>
  </pc:docChgLst>
  <pc:docChgLst>
    <pc:chgData name="Kshitij Srivastava" userId="9ca786a045148134" providerId="Windows Live" clId="Web-{BA63D7FA-E235-40CC-B541-A4D7B4D69433}"/>
    <pc:docChg chg="modSld">
      <pc:chgData name="Kshitij Srivastava" userId="9ca786a045148134" providerId="Windows Live" clId="Web-{BA63D7FA-E235-40CC-B541-A4D7B4D69433}" dt="2021-05-06T17:03:45.819" v="0"/>
      <pc:docMkLst>
        <pc:docMk/>
      </pc:docMkLst>
      <pc:sldChg chg="delAnim modAnim">
        <pc:chgData name="Kshitij Srivastava" userId="9ca786a045148134" providerId="Windows Live" clId="Web-{BA63D7FA-E235-40CC-B541-A4D7B4D69433}" dt="2021-05-06T17:03:45.819" v="0"/>
        <pc:sldMkLst>
          <pc:docMk/>
          <pc:sldMk cId="128632686" sldId="256"/>
        </pc:sldMkLst>
      </pc:sldChg>
    </pc:docChg>
  </pc:docChgLst>
  <pc:docChgLst>
    <pc:chgData name="Kshitij Srivastava" userId="9ca786a045148134" providerId="Windows Live" clId="Web-{3186F487-CEDB-43CA-9AC6-E0D98357523B}"/>
    <pc:docChg chg="modSld">
      <pc:chgData name="Kshitij Srivastava" userId="9ca786a045148134" providerId="Windows Live" clId="Web-{3186F487-CEDB-43CA-9AC6-E0D98357523B}" dt="2021-12-27T11:48:39.815" v="0" actId="1076"/>
      <pc:docMkLst>
        <pc:docMk/>
      </pc:docMkLst>
      <pc:sldChg chg="modSp">
        <pc:chgData name="Kshitij Srivastava" userId="9ca786a045148134" providerId="Windows Live" clId="Web-{3186F487-CEDB-43CA-9AC6-E0D98357523B}" dt="2021-12-27T11:48:39.815" v="0" actId="1076"/>
        <pc:sldMkLst>
          <pc:docMk/>
          <pc:sldMk cId="3091669987" sldId="368"/>
        </pc:sldMkLst>
        <pc:picChg chg="mod">
          <ac:chgData name="Kshitij Srivastava" userId="9ca786a045148134" providerId="Windows Live" clId="Web-{3186F487-CEDB-43CA-9AC6-E0D98357523B}" dt="2021-12-27T11:48:39.815" v="0" actId="1076"/>
          <ac:picMkLst>
            <pc:docMk/>
            <pc:sldMk cId="3091669987" sldId="368"/>
            <ac:picMk id="3" creationId="{12C3E1AC-A477-490E-8D3D-E175E785E414}"/>
          </ac:picMkLst>
        </pc:picChg>
      </pc:sldChg>
    </pc:docChg>
  </pc:docChgLst>
  <pc:docChgLst>
    <pc:chgData name="Kshitij Srivastava" userId="9ca786a045148134" providerId="Windows Live" clId="Web-{085FD137-6A1A-4E2F-9CBB-B787D4132C10}"/>
    <pc:docChg chg="modSld">
      <pc:chgData name="Kshitij Srivastava" userId="9ca786a045148134" providerId="Windows Live" clId="Web-{085FD137-6A1A-4E2F-9CBB-B787D4132C10}" dt="2022-01-17T07:24:15.583" v="4" actId="1076"/>
      <pc:docMkLst>
        <pc:docMk/>
      </pc:docMkLst>
      <pc:sldChg chg="modSp">
        <pc:chgData name="Kshitij Srivastava" userId="9ca786a045148134" providerId="Windows Live" clId="Web-{085FD137-6A1A-4E2F-9CBB-B787D4132C10}" dt="2022-01-17T07:04:58.350" v="2" actId="1076"/>
        <pc:sldMkLst>
          <pc:docMk/>
          <pc:sldMk cId="3573587161" sldId="401"/>
        </pc:sldMkLst>
        <pc:spChg chg="mod">
          <ac:chgData name="Kshitij Srivastava" userId="9ca786a045148134" providerId="Windows Live" clId="Web-{085FD137-6A1A-4E2F-9CBB-B787D4132C10}" dt="2022-01-17T07:04:58.350" v="2" actId="1076"/>
          <ac:spMkLst>
            <pc:docMk/>
            <pc:sldMk cId="3573587161" sldId="401"/>
            <ac:spMk id="7" creationId="{BB8412F4-0D17-454F-B02E-C95E9B1115E1}"/>
          </ac:spMkLst>
        </pc:spChg>
      </pc:sldChg>
      <pc:sldChg chg="modSp">
        <pc:chgData name="Kshitij Srivastava" userId="9ca786a045148134" providerId="Windows Live" clId="Web-{085FD137-6A1A-4E2F-9CBB-B787D4132C10}" dt="2022-01-17T07:24:15.583" v="4" actId="1076"/>
        <pc:sldMkLst>
          <pc:docMk/>
          <pc:sldMk cId="3684065413" sldId="771"/>
        </pc:sldMkLst>
        <pc:picChg chg="mod">
          <ac:chgData name="Kshitij Srivastava" userId="9ca786a045148134" providerId="Windows Live" clId="Web-{085FD137-6A1A-4E2F-9CBB-B787D4132C10}" dt="2022-01-17T07:24:15.583" v="4" actId="1076"/>
          <ac:picMkLst>
            <pc:docMk/>
            <pc:sldMk cId="3684065413" sldId="771"/>
            <ac:picMk id="6" creationId="{C1B043F8-5002-4416-AA90-94E08A75A28C}"/>
          </ac:picMkLst>
        </pc:picChg>
      </pc:sldChg>
    </pc:docChg>
  </pc:docChgLst>
  <pc:docChgLst>
    <pc:chgData name="Kshitij Srivastava" userId="9ca786a045148134" providerId="Windows Live" clId="Web-{8CAB7E7F-FE1D-46FF-89C6-9A114304C197}"/>
    <pc:docChg chg="modSld">
      <pc:chgData name="Kshitij Srivastava" userId="9ca786a045148134" providerId="Windows Live" clId="Web-{8CAB7E7F-FE1D-46FF-89C6-9A114304C197}" dt="2021-11-09T04:31:04.582" v="1"/>
      <pc:docMkLst>
        <pc:docMk/>
      </pc:docMkLst>
      <pc:sldChg chg="addSp delSp addAnim delAnim">
        <pc:chgData name="Kshitij Srivastava" userId="9ca786a045148134" providerId="Windows Live" clId="Web-{8CAB7E7F-FE1D-46FF-89C6-9A114304C197}" dt="2021-11-09T04:31:04.582" v="1"/>
        <pc:sldMkLst>
          <pc:docMk/>
          <pc:sldMk cId="2997775542" sldId="586"/>
        </pc:sldMkLst>
        <pc:picChg chg="add del">
          <ac:chgData name="Kshitij Srivastava" userId="9ca786a045148134" providerId="Windows Live" clId="Web-{8CAB7E7F-FE1D-46FF-89C6-9A114304C197}" dt="2021-11-09T04:31:04.582" v="1"/>
          <ac:picMkLst>
            <pc:docMk/>
            <pc:sldMk cId="2997775542" sldId="586"/>
            <ac:picMk id="5" creationId="{761DBB74-3A89-4640-9D78-8FD1AC42F124}"/>
          </ac:picMkLst>
        </pc:picChg>
      </pc:sldChg>
    </pc:docChg>
  </pc:docChgLst>
  <pc:docChgLst>
    <pc:chgData name="Kshitij Srivastava" userId="9ca786a045148134" providerId="Windows Live" clId="Web-{1237B79B-AB00-47B1-BF20-969AB0E582B4}"/>
    <pc:docChg chg="addSld delSld modSld sldOrd">
      <pc:chgData name="Kshitij Srivastava" userId="9ca786a045148134" providerId="Windows Live" clId="Web-{1237B79B-AB00-47B1-BF20-969AB0E582B4}" dt="2021-06-02T11:27:14.251" v="455" actId="1076"/>
      <pc:docMkLst>
        <pc:docMk/>
      </pc:docMkLst>
      <pc:sldChg chg="addSp delSp modSp">
        <pc:chgData name="Kshitij Srivastava" userId="9ca786a045148134" providerId="Windows Live" clId="Web-{1237B79B-AB00-47B1-BF20-969AB0E582B4}" dt="2021-06-02T10:46:12.104" v="219" actId="1076"/>
        <pc:sldMkLst>
          <pc:docMk/>
          <pc:sldMk cId="468811333" sldId="263"/>
        </pc:sldMkLst>
        <pc:spChg chg="add mod">
          <ac:chgData name="Kshitij Srivastava" userId="9ca786a045148134" providerId="Windows Live" clId="Web-{1237B79B-AB00-47B1-BF20-969AB0E582B4}" dt="2021-06-02T10:45:48.729" v="211" actId="1076"/>
          <ac:spMkLst>
            <pc:docMk/>
            <pc:sldMk cId="468811333" sldId="263"/>
            <ac:spMk id="3" creationId="{47F81033-7418-4651-B952-8F4841CF68F2}"/>
          </ac:spMkLst>
        </pc:spChg>
        <pc:spChg chg="del">
          <ac:chgData name="Kshitij Srivastava" userId="9ca786a045148134" providerId="Windows Live" clId="Web-{1237B79B-AB00-47B1-BF20-969AB0E582B4}" dt="2021-06-02T10:30:37.241" v="176"/>
          <ac:spMkLst>
            <pc:docMk/>
            <pc:sldMk cId="468811333" sldId="263"/>
            <ac:spMk id="19" creationId="{E779E3CF-E7BC-468D-9B2B-EF02F70EE483}"/>
          </ac:spMkLst>
        </pc:spChg>
        <pc:spChg chg="del">
          <ac:chgData name="Kshitij Srivastava" userId="9ca786a045148134" providerId="Windows Live" clId="Web-{1237B79B-AB00-47B1-BF20-969AB0E582B4}" dt="2021-06-02T10:30:37.241" v="174"/>
          <ac:spMkLst>
            <pc:docMk/>
            <pc:sldMk cId="468811333" sldId="263"/>
            <ac:spMk id="21" creationId="{16A8EE57-DBF9-4A0A-A209-FF03EB333593}"/>
          </ac:spMkLst>
        </pc:spChg>
        <pc:spChg chg="del">
          <ac:chgData name="Kshitij Srivastava" userId="9ca786a045148134" providerId="Windows Live" clId="Web-{1237B79B-AB00-47B1-BF20-969AB0E582B4}" dt="2021-06-02T10:30:37.225" v="172"/>
          <ac:spMkLst>
            <pc:docMk/>
            <pc:sldMk cId="468811333" sldId="263"/>
            <ac:spMk id="23" creationId="{7F138A74-3C31-4A93-A682-289BD2FE3C1E}"/>
          </ac:spMkLst>
        </pc:spChg>
        <pc:spChg chg="del">
          <ac:chgData name="Kshitij Srivastava" userId="9ca786a045148134" providerId="Windows Live" clId="Web-{1237B79B-AB00-47B1-BF20-969AB0E582B4}" dt="2021-06-02T10:30:37.225" v="170"/>
          <ac:spMkLst>
            <pc:docMk/>
            <pc:sldMk cId="468811333" sldId="263"/>
            <ac:spMk id="25" creationId="{550F78EE-AB77-43F9-AB4D-FA4F3271F4FD}"/>
          </ac:spMkLst>
        </pc:spChg>
        <pc:spChg chg="add mod">
          <ac:chgData name="Kshitij Srivastava" userId="9ca786a045148134" providerId="Windows Live" clId="Web-{1237B79B-AB00-47B1-BF20-969AB0E582B4}" dt="2021-06-02T10:45:54.385" v="213" actId="1076"/>
          <ac:spMkLst>
            <pc:docMk/>
            <pc:sldMk cId="468811333" sldId="263"/>
            <ac:spMk id="56" creationId="{974C0E6E-80ED-405E-98EA-9C1D0CB8E96D}"/>
          </ac:spMkLst>
        </pc:spChg>
        <pc:spChg chg="add mod">
          <ac:chgData name="Kshitij Srivastava" userId="9ca786a045148134" providerId="Windows Live" clId="Web-{1237B79B-AB00-47B1-BF20-969AB0E582B4}" dt="2021-06-02T10:46:01.588" v="215" actId="1076"/>
          <ac:spMkLst>
            <pc:docMk/>
            <pc:sldMk cId="468811333" sldId="263"/>
            <ac:spMk id="57" creationId="{733FBEDA-ACB6-4EE0-9682-B5749DCCAEB9}"/>
          </ac:spMkLst>
        </pc:spChg>
        <pc:spChg chg="add mod">
          <ac:chgData name="Kshitij Srivastava" userId="9ca786a045148134" providerId="Windows Live" clId="Web-{1237B79B-AB00-47B1-BF20-969AB0E582B4}" dt="2021-06-02T10:46:07.276" v="217" actId="1076"/>
          <ac:spMkLst>
            <pc:docMk/>
            <pc:sldMk cId="468811333" sldId="263"/>
            <ac:spMk id="58" creationId="{AF3B223A-9E0A-4A82-9E8A-27E2900A3D9E}"/>
          </ac:spMkLst>
        </pc:spChg>
        <pc:spChg chg="add mod">
          <ac:chgData name="Kshitij Srivastava" userId="9ca786a045148134" providerId="Windows Live" clId="Web-{1237B79B-AB00-47B1-BF20-969AB0E582B4}" dt="2021-06-02T10:46:12.104" v="219" actId="1076"/>
          <ac:spMkLst>
            <pc:docMk/>
            <pc:sldMk cId="468811333" sldId="263"/>
            <ac:spMk id="59" creationId="{A13E1128-B4E2-4A7E-AA66-B1CE597D6D67}"/>
          </ac:spMkLst>
        </pc:spChg>
        <pc:spChg chg="del">
          <ac:chgData name="Kshitij Srivastava" userId="9ca786a045148134" providerId="Windows Live" clId="Web-{1237B79B-AB00-47B1-BF20-969AB0E582B4}" dt="2021-06-02T10:30:40.147" v="183"/>
          <ac:spMkLst>
            <pc:docMk/>
            <pc:sldMk cId="468811333" sldId="263"/>
            <ac:spMk id="140" creationId="{F342E567-5DAA-4466-801B-F84E6A6EB263}"/>
          </ac:spMkLst>
        </pc:spChg>
        <pc:spChg chg="del">
          <ac:chgData name="Kshitij Srivastava" userId="9ca786a045148134" providerId="Windows Live" clId="Web-{1237B79B-AB00-47B1-BF20-969AB0E582B4}" dt="2021-06-02T10:30:40.147" v="181"/>
          <ac:spMkLst>
            <pc:docMk/>
            <pc:sldMk cId="468811333" sldId="263"/>
            <ac:spMk id="142" creationId="{1B3C4BA1-31DE-4BF6-B4EE-3E7DF71A4981}"/>
          </ac:spMkLst>
        </pc:spChg>
        <pc:spChg chg="del">
          <ac:chgData name="Kshitij Srivastava" userId="9ca786a045148134" providerId="Windows Live" clId="Web-{1237B79B-AB00-47B1-BF20-969AB0E582B4}" dt="2021-06-02T10:30:40.147" v="179"/>
          <ac:spMkLst>
            <pc:docMk/>
            <pc:sldMk cId="468811333" sldId="263"/>
            <ac:spMk id="144" creationId="{4E01B8D5-4027-472E-913D-C050B8D23D54}"/>
          </ac:spMkLst>
        </pc:spChg>
        <pc:spChg chg="del">
          <ac:chgData name="Kshitij Srivastava" userId="9ca786a045148134" providerId="Windows Live" clId="Web-{1237B79B-AB00-47B1-BF20-969AB0E582B4}" dt="2021-06-02T10:30:40.147" v="177"/>
          <ac:spMkLst>
            <pc:docMk/>
            <pc:sldMk cId="468811333" sldId="263"/>
            <ac:spMk id="146" creationId="{86166585-1FB3-4E44-B5D7-B62BDFF8A585}"/>
          </ac:spMkLst>
        </pc:spChg>
        <pc:spChg chg="del">
          <ac:chgData name="Kshitij Srivastava" userId="9ca786a045148134" providerId="Windows Live" clId="Web-{1237B79B-AB00-47B1-BF20-969AB0E582B4}" dt="2021-06-02T10:30:45.053" v="197"/>
          <ac:spMkLst>
            <pc:docMk/>
            <pc:sldMk cId="468811333" sldId="263"/>
            <ac:spMk id="149" creationId="{2EE556D9-F780-4EA1-BF35-E3DBBB23C635}"/>
          </ac:spMkLst>
        </pc:spChg>
        <pc:spChg chg="del">
          <ac:chgData name="Kshitij Srivastava" userId="9ca786a045148134" providerId="Windows Live" clId="Web-{1237B79B-AB00-47B1-BF20-969AB0E582B4}" dt="2021-06-02T10:30:45.053" v="195"/>
          <ac:spMkLst>
            <pc:docMk/>
            <pc:sldMk cId="468811333" sldId="263"/>
            <ac:spMk id="151" creationId="{BB181C49-37D5-42CB-AE3E-0F9B97FC14C4}"/>
          </ac:spMkLst>
        </pc:spChg>
        <pc:spChg chg="del">
          <ac:chgData name="Kshitij Srivastava" userId="9ca786a045148134" providerId="Windows Live" clId="Web-{1237B79B-AB00-47B1-BF20-969AB0E582B4}" dt="2021-06-02T10:30:45.053" v="193"/>
          <ac:spMkLst>
            <pc:docMk/>
            <pc:sldMk cId="468811333" sldId="263"/>
            <ac:spMk id="153" creationId="{3E321254-3A09-46C1-9048-7A1F2EF1E40F}"/>
          </ac:spMkLst>
        </pc:spChg>
        <pc:spChg chg="del">
          <ac:chgData name="Kshitij Srivastava" userId="9ca786a045148134" providerId="Windows Live" clId="Web-{1237B79B-AB00-47B1-BF20-969AB0E582B4}" dt="2021-06-02T10:30:45.038" v="191"/>
          <ac:spMkLst>
            <pc:docMk/>
            <pc:sldMk cId="468811333" sldId="263"/>
            <ac:spMk id="155" creationId="{A18D182E-E4C6-449F-84AA-D8199CF3F46B}"/>
          </ac:spMkLst>
        </pc:spChg>
        <pc:spChg chg="del">
          <ac:chgData name="Kshitij Srivastava" userId="9ca786a045148134" providerId="Windows Live" clId="Web-{1237B79B-AB00-47B1-BF20-969AB0E582B4}" dt="2021-06-02T10:30:29.819" v="168"/>
          <ac:spMkLst>
            <pc:docMk/>
            <pc:sldMk cId="468811333" sldId="263"/>
            <ac:spMk id="158" creationId="{AF84CFA3-6C47-4A0E-BE46-FF8AB897D4C7}"/>
          </ac:spMkLst>
        </pc:spChg>
        <pc:spChg chg="del">
          <ac:chgData name="Kshitij Srivastava" userId="9ca786a045148134" providerId="Windows Live" clId="Web-{1237B79B-AB00-47B1-BF20-969AB0E582B4}" dt="2021-06-02T10:30:29.803" v="166"/>
          <ac:spMkLst>
            <pc:docMk/>
            <pc:sldMk cId="468811333" sldId="263"/>
            <ac:spMk id="160" creationId="{9B45175C-3026-428F-A4D4-E69390E13433}"/>
          </ac:spMkLst>
        </pc:spChg>
        <pc:spChg chg="del">
          <ac:chgData name="Kshitij Srivastava" userId="9ca786a045148134" providerId="Windows Live" clId="Web-{1237B79B-AB00-47B1-BF20-969AB0E582B4}" dt="2021-06-02T10:30:29.803" v="164"/>
          <ac:spMkLst>
            <pc:docMk/>
            <pc:sldMk cId="468811333" sldId="263"/>
            <ac:spMk id="162" creationId="{669F0BDE-B664-4128-8274-1FAFD108FF45}"/>
          </ac:spMkLst>
        </pc:spChg>
        <pc:spChg chg="del">
          <ac:chgData name="Kshitij Srivastava" userId="9ca786a045148134" providerId="Windows Live" clId="Web-{1237B79B-AB00-47B1-BF20-969AB0E582B4}" dt="2021-06-02T10:30:29.803" v="162"/>
          <ac:spMkLst>
            <pc:docMk/>
            <pc:sldMk cId="468811333" sldId="263"/>
            <ac:spMk id="164" creationId="{3CC90670-2C57-464A-9CCF-1EEF1ADCBE6B}"/>
          </ac:spMkLst>
        </pc:spChg>
        <pc:spChg chg="del">
          <ac:chgData name="Kshitij Srivastava" userId="9ca786a045148134" providerId="Windows Live" clId="Web-{1237B79B-AB00-47B1-BF20-969AB0E582B4}" dt="2021-06-02T10:30:42.866" v="190"/>
          <ac:spMkLst>
            <pc:docMk/>
            <pc:sldMk cId="468811333" sldId="263"/>
            <ac:spMk id="167" creationId="{5469B2F4-ADCD-4AF7-9893-68CAD0663D98}"/>
          </ac:spMkLst>
        </pc:spChg>
        <pc:spChg chg="del">
          <ac:chgData name="Kshitij Srivastava" userId="9ca786a045148134" providerId="Windows Live" clId="Web-{1237B79B-AB00-47B1-BF20-969AB0E582B4}" dt="2021-06-02T10:30:42.866" v="188"/>
          <ac:spMkLst>
            <pc:docMk/>
            <pc:sldMk cId="468811333" sldId="263"/>
            <ac:spMk id="169" creationId="{560CA970-CDBC-48F8-AABE-E48C471F5414}"/>
          </ac:spMkLst>
        </pc:spChg>
        <pc:spChg chg="del">
          <ac:chgData name="Kshitij Srivastava" userId="9ca786a045148134" providerId="Windows Live" clId="Web-{1237B79B-AB00-47B1-BF20-969AB0E582B4}" dt="2021-06-02T10:30:42.866" v="186"/>
          <ac:spMkLst>
            <pc:docMk/>
            <pc:sldMk cId="468811333" sldId="263"/>
            <ac:spMk id="171" creationId="{0859A15C-7603-455D-81FB-E10E4E23A4D9}"/>
          </ac:spMkLst>
        </pc:spChg>
        <pc:spChg chg="del">
          <ac:chgData name="Kshitij Srivastava" userId="9ca786a045148134" providerId="Windows Live" clId="Web-{1237B79B-AB00-47B1-BF20-969AB0E582B4}" dt="2021-06-02T10:30:42.866" v="184"/>
          <ac:spMkLst>
            <pc:docMk/>
            <pc:sldMk cId="468811333" sldId="263"/>
            <ac:spMk id="173" creationId="{90BB3422-7218-4F63-8C5F-AE03ED7F5CC5}"/>
          </ac:spMkLst>
        </pc:spChg>
        <pc:spChg chg="mod">
          <ac:chgData name="Kshitij Srivastava" userId="9ca786a045148134" providerId="Windows Live" clId="Web-{1237B79B-AB00-47B1-BF20-969AB0E582B4}" dt="2021-06-02T10:35:08.476" v="198" actId="1076"/>
          <ac:spMkLst>
            <pc:docMk/>
            <pc:sldMk cId="468811333" sldId="263"/>
            <ac:spMk id="177" creationId="{10C75436-E6EB-43AB-9839-2B711FD74149}"/>
          </ac:spMkLst>
        </pc:spChg>
        <pc:picChg chg="mod">
          <ac:chgData name="Kshitij Srivastava" userId="9ca786a045148134" providerId="Windows Live" clId="Web-{1237B79B-AB00-47B1-BF20-969AB0E582B4}" dt="2021-06-02T10:30:34.085" v="169" actId="1076"/>
          <ac:picMkLst>
            <pc:docMk/>
            <pc:sldMk cId="468811333" sldId="263"/>
            <ac:picMk id="6" creationId="{5A2E4174-08F6-4374-903A-1704EE6C387E}"/>
          </ac:picMkLst>
        </pc:picChg>
        <pc:cxnChg chg="del">
          <ac:chgData name="Kshitij Srivastava" userId="9ca786a045148134" providerId="Windows Live" clId="Web-{1237B79B-AB00-47B1-BF20-969AB0E582B4}" dt="2021-06-02T10:30:37.241" v="175"/>
          <ac:cxnSpMkLst>
            <pc:docMk/>
            <pc:sldMk cId="468811333" sldId="263"/>
            <ac:cxnSpMk id="20" creationId="{49030CF3-61B7-48F5-A4C8-12ACCF59D5E0}"/>
          </ac:cxnSpMkLst>
        </pc:cxnChg>
        <pc:cxnChg chg="del">
          <ac:chgData name="Kshitij Srivastava" userId="9ca786a045148134" providerId="Windows Live" clId="Web-{1237B79B-AB00-47B1-BF20-969AB0E582B4}" dt="2021-06-02T10:30:37.225" v="173"/>
          <ac:cxnSpMkLst>
            <pc:docMk/>
            <pc:sldMk cId="468811333" sldId="263"/>
            <ac:cxnSpMk id="22" creationId="{077A2951-E58A-4E11-8C44-DBFEF7474D9A}"/>
          </ac:cxnSpMkLst>
        </pc:cxnChg>
        <pc:cxnChg chg="del">
          <ac:chgData name="Kshitij Srivastava" userId="9ca786a045148134" providerId="Windows Live" clId="Web-{1237B79B-AB00-47B1-BF20-969AB0E582B4}" dt="2021-06-02T10:30:37.225" v="171"/>
          <ac:cxnSpMkLst>
            <pc:docMk/>
            <pc:sldMk cId="468811333" sldId="263"/>
            <ac:cxnSpMk id="24" creationId="{F4D3A1F9-2FC3-4FC9-A124-98AD1645B007}"/>
          </ac:cxnSpMkLst>
        </pc:cxnChg>
        <pc:cxnChg chg="del">
          <ac:chgData name="Kshitij Srivastava" userId="9ca786a045148134" providerId="Windows Live" clId="Web-{1237B79B-AB00-47B1-BF20-969AB0E582B4}" dt="2021-06-02T10:30:40.147" v="182"/>
          <ac:cxnSpMkLst>
            <pc:docMk/>
            <pc:sldMk cId="468811333" sldId="263"/>
            <ac:cxnSpMk id="141" creationId="{1CEAAEA9-89F1-43DE-B931-C206AA004DB7}"/>
          </ac:cxnSpMkLst>
        </pc:cxnChg>
        <pc:cxnChg chg="del">
          <ac:chgData name="Kshitij Srivastava" userId="9ca786a045148134" providerId="Windows Live" clId="Web-{1237B79B-AB00-47B1-BF20-969AB0E582B4}" dt="2021-06-02T10:30:40.147" v="180"/>
          <ac:cxnSpMkLst>
            <pc:docMk/>
            <pc:sldMk cId="468811333" sldId="263"/>
            <ac:cxnSpMk id="143" creationId="{9ABD173F-525F-4B57-A65B-0F201ADDBC11}"/>
          </ac:cxnSpMkLst>
        </pc:cxnChg>
        <pc:cxnChg chg="del">
          <ac:chgData name="Kshitij Srivastava" userId="9ca786a045148134" providerId="Windows Live" clId="Web-{1237B79B-AB00-47B1-BF20-969AB0E582B4}" dt="2021-06-02T10:30:40.147" v="178"/>
          <ac:cxnSpMkLst>
            <pc:docMk/>
            <pc:sldMk cId="468811333" sldId="263"/>
            <ac:cxnSpMk id="145" creationId="{3233A9DD-7721-41A4-9E54-E767C563E18C}"/>
          </ac:cxnSpMkLst>
        </pc:cxnChg>
        <pc:cxnChg chg="del">
          <ac:chgData name="Kshitij Srivastava" userId="9ca786a045148134" providerId="Windows Live" clId="Web-{1237B79B-AB00-47B1-BF20-969AB0E582B4}" dt="2021-06-02T10:30:45.053" v="196"/>
          <ac:cxnSpMkLst>
            <pc:docMk/>
            <pc:sldMk cId="468811333" sldId="263"/>
            <ac:cxnSpMk id="150" creationId="{0B19DC8B-4B3D-48AB-A5D7-60107C2D45AC}"/>
          </ac:cxnSpMkLst>
        </pc:cxnChg>
        <pc:cxnChg chg="del">
          <ac:chgData name="Kshitij Srivastava" userId="9ca786a045148134" providerId="Windows Live" clId="Web-{1237B79B-AB00-47B1-BF20-969AB0E582B4}" dt="2021-06-02T10:30:45.053" v="194"/>
          <ac:cxnSpMkLst>
            <pc:docMk/>
            <pc:sldMk cId="468811333" sldId="263"/>
            <ac:cxnSpMk id="152" creationId="{10DA50A9-F415-4725-B2B4-B99DEBCC11A2}"/>
          </ac:cxnSpMkLst>
        </pc:cxnChg>
        <pc:cxnChg chg="del">
          <ac:chgData name="Kshitij Srivastava" userId="9ca786a045148134" providerId="Windows Live" clId="Web-{1237B79B-AB00-47B1-BF20-969AB0E582B4}" dt="2021-06-02T10:30:45.038" v="192"/>
          <ac:cxnSpMkLst>
            <pc:docMk/>
            <pc:sldMk cId="468811333" sldId="263"/>
            <ac:cxnSpMk id="154" creationId="{A31209C0-6155-4DDA-905F-C1414F36BF1C}"/>
          </ac:cxnSpMkLst>
        </pc:cxnChg>
        <pc:cxnChg chg="del">
          <ac:chgData name="Kshitij Srivastava" userId="9ca786a045148134" providerId="Windows Live" clId="Web-{1237B79B-AB00-47B1-BF20-969AB0E582B4}" dt="2021-06-02T10:30:29.803" v="167"/>
          <ac:cxnSpMkLst>
            <pc:docMk/>
            <pc:sldMk cId="468811333" sldId="263"/>
            <ac:cxnSpMk id="159" creationId="{FC3A37F4-71A6-43C3-92FE-9676CEAF893A}"/>
          </ac:cxnSpMkLst>
        </pc:cxnChg>
        <pc:cxnChg chg="del">
          <ac:chgData name="Kshitij Srivastava" userId="9ca786a045148134" providerId="Windows Live" clId="Web-{1237B79B-AB00-47B1-BF20-969AB0E582B4}" dt="2021-06-02T10:30:29.803" v="165"/>
          <ac:cxnSpMkLst>
            <pc:docMk/>
            <pc:sldMk cId="468811333" sldId="263"/>
            <ac:cxnSpMk id="161" creationId="{CD60F125-29DD-4939-969F-4EF1E3D4E82E}"/>
          </ac:cxnSpMkLst>
        </pc:cxnChg>
        <pc:cxnChg chg="del">
          <ac:chgData name="Kshitij Srivastava" userId="9ca786a045148134" providerId="Windows Live" clId="Web-{1237B79B-AB00-47B1-BF20-969AB0E582B4}" dt="2021-06-02T10:30:29.803" v="163"/>
          <ac:cxnSpMkLst>
            <pc:docMk/>
            <pc:sldMk cId="468811333" sldId="263"/>
            <ac:cxnSpMk id="163" creationId="{B13319B0-0E8C-4514-9AB0-2C48F1DAD781}"/>
          </ac:cxnSpMkLst>
        </pc:cxnChg>
        <pc:cxnChg chg="del">
          <ac:chgData name="Kshitij Srivastava" userId="9ca786a045148134" providerId="Windows Live" clId="Web-{1237B79B-AB00-47B1-BF20-969AB0E582B4}" dt="2021-06-02T10:30:42.866" v="189"/>
          <ac:cxnSpMkLst>
            <pc:docMk/>
            <pc:sldMk cId="468811333" sldId="263"/>
            <ac:cxnSpMk id="168" creationId="{F26E2226-ACF4-4AB6-BA01-1D3B71A57518}"/>
          </ac:cxnSpMkLst>
        </pc:cxnChg>
        <pc:cxnChg chg="del">
          <ac:chgData name="Kshitij Srivastava" userId="9ca786a045148134" providerId="Windows Live" clId="Web-{1237B79B-AB00-47B1-BF20-969AB0E582B4}" dt="2021-06-02T10:30:42.866" v="187"/>
          <ac:cxnSpMkLst>
            <pc:docMk/>
            <pc:sldMk cId="468811333" sldId="263"/>
            <ac:cxnSpMk id="170" creationId="{EDD67EEE-266E-4D08-91FC-79249C34DF98}"/>
          </ac:cxnSpMkLst>
        </pc:cxnChg>
        <pc:cxnChg chg="del">
          <ac:chgData name="Kshitij Srivastava" userId="9ca786a045148134" providerId="Windows Live" clId="Web-{1237B79B-AB00-47B1-BF20-969AB0E582B4}" dt="2021-06-02T10:30:42.866" v="185"/>
          <ac:cxnSpMkLst>
            <pc:docMk/>
            <pc:sldMk cId="468811333" sldId="263"/>
            <ac:cxnSpMk id="172" creationId="{FB52A01F-0906-4CFA-96A8-2C66C0DDEAE0}"/>
          </ac:cxnSpMkLst>
        </pc:cxnChg>
      </pc:sldChg>
      <pc:sldChg chg="addSp delSp modSp new">
        <pc:chgData name="Kshitij Srivastava" userId="9ca786a045148134" providerId="Windows Live" clId="Web-{1237B79B-AB00-47B1-BF20-969AB0E582B4}" dt="2021-06-02T10:56:07.091" v="238"/>
        <pc:sldMkLst>
          <pc:docMk/>
          <pc:sldMk cId="516493758" sldId="550"/>
        </pc:sldMkLst>
        <pc:spChg chg="mod">
          <ac:chgData name="Kshitij Srivastava" userId="9ca786a045148134" providerId="Windows Live" clId="Web-{1237B79B-AB00-47B1-BF20-969AB0E582B4}" dt="2021-06-02T10:15:06.847" v="15" actId="20577"/>
          <ac:spMkLst>
            <pc:docMk/>
            <pc:sldMk cId="516493758" sldId="550"/>
            <ac:spMk id="2" creationId="{6AA866A4-3033-40CD-985A-C26F8908A79D}"/>
          </ac:spMkLst>
        </pc:spChg>
        <pc:spChg chg="add del mod">
          <ac:chgData name="Kshitij Srivastava" userId="9ca786a045148134" providerId="Windows Live" clId="Web-{1237B79B-AB00-47B1-BF20-969AB0E582B4}" dt="2021-06-02T10:56:07.091" v="238"/>
          <ac:spMkLst>
            <pc:docMk/>
            <pc:sldMk cId="516493758" sldId="550"/>
            <ac:spMk id="4" creationId="{A0630CDB-784B-4806-A7BF-4BB6A29CF03E}"/>
          </ac:spMkLst>
        </pc:spChg>
        <pc:picChg chg="add del mod">
          <ac:chgData name="Kshitij Srivastava" userId="9ca786a045148134" providerId="Windows Live" clId="Web-{1237B79B-AB00-47B1-BF20-969AB0E582B4}" dt="2021-06-02T10:56:05.935" v="237"/>
          <ac:picMkLst>
            <pc:docMk/>
            <pc:sldMk cId="516493758" sldId="550"/>
            <ac:picMk id="3" creationId="{D77ECB9B-EBA5-42A3-BB87-F998FC967175}"/>
          </ac:picMkLst>
        </pc:picChg>
      </pc:sldChg>
      <pc:sldChg chg="addSp delSp modSp add replId addAnim delAnim modAnim">
        <pc:chgData name="Kshitij Srivastava" userId="9ca786a045148134" providerId="Windows Live" clId="Web-{1237B79B-AB00-47B1-BF20-969AB0E582B4}" dt="2021-06-02T11:05:59.468" v="346"/>
        <pc:sldMkLst>
          <pc:docMk/>
          <pc:sldMk cId="3073975130" sldId="551"/>
        </pc:sldMkLst>
        <pc:spChg chg="mod">
          <ac:chgData name="Kshitij Srivastava" userId="9ca786a045148134" providerId="Windows Live" clId="Web-{1237B79B-AB00-47B1-BF20-969AB0E582B4}" dt="2021-06-02T10:41:34.697" v="199" actId="20577"/>
          <ac:spMkLst>
            <pc:docMk/>
            <pc:sldMk cId="3073975130" sldId="551"/>
            <ac:spMk id="2" creationId="{6AA866A4-3033-40CD-985A-C26F8908A79D}"/>
          </ac:spMkLst>
        </pc:spChg>
        <pc:spChg chg="mod">
          <ac:chgData name="Kshitij Srivastava" userId="9ca786a045148134" providerId="Windows Live" clId="Web-{1237B79B-AB00-47B1-BF20-969AB0E582B4}" dt="2021-06-02T10:25:08.630" v="102" actId="1076"/>
          <ac:spMkLst>
            <pc:docMk/>
            <pc:sldMk cId="3073975130" sldId="551"/>
            <ac:spMk id="4" creationId="{A0630CDB-784B-4806-A7BF-4BB6A29CF03E}"/>
          </ac:spMkLst>
        </pc:spChg>
        <pc:spChg chg="add mod">
          <ac:chgData name="Kshitij Srivastava" userId="9ca786a045148134" providerId="Windows Live" clId="Web-{1237B79B-AB00-47B1-BF20-969AB0E582B4}" dt="2021-06-02T10:27:16.303" v="145" actId="1076"/>
          <ac:spMkLst>
            <pc:docMk/>
            <pc:sldMk cId="3073975130" sldId="551"/>
            <ac:spMk id="15" creationId="{F4B53A32-9D94-4541-9F1D-3D5815C93A23}"/>
          </ac:spMkLst>
        </pc:spChg>
        <pc:spChg chg="add mod">
          <ac:chgData name="Kshitij Srivastava" userId="9ca786a045148134" providerId="Windows Live" clId="Web-{1237B79B-AB00-47B1-BF20-969AB0E582B4}" dt="2021-06-02T10:27:21.928" v="147" actId="1076"/>
          <ac:spMkLst>
            <pc:docMk/>
            <pc:sldMk cId="3073975130" sldId="551"/>
            <ac:spMk id="16" creationId="{029D627B-10D1-4632-8F09-F85674A5DAEF}"/>
          </ac:spMkLst>
        </pc:spChg>
        <pc:spChg chg="add mod">
          <ac:chgData name="Kshitij Srivastava" userId="9ca786a045148134" providerId="Windows Live" clId="Web-{1237B79B-AB00-47B1-BF20-969AB0E582B4}" dt="2021-06-02T10:27:47.553" v="154" actId="1076"/>
          <ac:spMkLst>
            <pc:docMk/>
            <pc:sldMk cId="3073975130" sldId="551"/>
            <ac:spMk id="17" creationId="{C5FADCE4-A558-4859-ADC2-F0977ED8E551}"/>
          </ac:spMkLst>
        </pc:spChg>
        <pc:spChg chg="add mod">
          <ac:chgData name="Kshitij Srivastava" userId="9ca786a045148134" providerId="Windows Live" clId="Web-{1237B79B-AB00-47B1-BF20-969AB0E582B4}" dt="2021-06-02T10:27:37.959" v="152" actId="1076"/>
          <ac:spMkLst>
            <pc:docMk/>
            <pc:sldMk cId="3073975130" sldId="551"/>
            <ac:spMk id="18" creationId="{44124605-3AC4-4C41-8700-D243A43447F5}"/>
          </ac:spMkLst>
        </pc:spChg>
        <pc:picChg chg="mod">
          <ac:chgData name="Kshitij Srivastava" userId="9ca786a045148134" providerId="Windows Live" clId="Web-{1237B79B-AB00-47B1-BF20-969AB0E582B4}" dt="2021-06-02T10:24:54.099" v="99" actId="1076"/>
          <ac:picMkLst>
            <pc:docMk/>
            <pc:sldMk cId="3073975130" sldId="551"/>
            <ac:picMk id="3" creationId="{D77ECB9B-EBA5-42A3-BB87-F998FC967175}"/>
          </ac:picMkLst>
        </pc:picChg>
        <pc:picChg chg="add mod">
          <ac:chgData name="Kshitij Srivastava" userId="9ca786a045148134" providerId="Windows Live" clId="Web-{1237B79B-AB00-47B1-BF20-969AB0E582B4}" dt="2021-06-02T10:22:57.020" v="65" actId="1076"/>
          <ac:picMkLst>
            <pc:docMk/>
            <pc:sldMk cId="3073975130" sldId="551"/>
            <ac:picMk id="8" creationId="{39099FD2-F9F0-4622-A729-A97053A6F9AF}"/>
          </ac:picMkLst>
        </pc:picChg>
        <pc:picChg chg="add mod">
          <ac:chgData name="Kshitij Srivastava" userId="9ca786a045148134" providerId="Windows Live" clId="Web-{1237B79B-AB00-47B1-BF20-969AB0E582B4}" dt="2021-06-02T10:26:28.068" v="120" actId="1076"/>
          <ac:picMkLst>
            <pc:docMk/>
            <pc:sldMk cId="3073975130" sldId="551"/>
            <ac:picMk id="9" creationId="{F59D7961-DB7D-481B-91E2-7F6573379CF5}"/>
          </ac:picMkLst>
        </pc:picChg>
        <pc:picChg chg="add mod">
          <ac:chgData name="Kshitij Srivastava" userId="9ca786a045148134" providerId="Windows Live" clId="Web-{1237B79B-AB00-47B1-BF20-969AB0E582B4}" dt="2021-06-02T10:24:23.521" v="88" actId="1076"/>
          <ac:picMkLst>
            <pc:docMk/>
            <pc:sldMk cId="3073975130" sldId="551"/>
            <ac:picMk id="10" creationId="{FAB87934-E1F4-42C6-81BD-E040096B499B}"/>
          </ac:picMkLst>
        </pc:picChg>
        <pc:picChg chg="add mod">
          <ac:chgData name="Kshitij Srivastava" userId="9ca786a045148134" providerId="Windows Live" clId="Web-{1237B79B-AB00-47B1-BF20-969AB0E582B4}" dt="2021-06-02T10:26:00.334" v="114" actId="1076"/>
          <ac:picMkLst>
            <pc:docMk/>
            <pc:sldMk cId="3073975130" sldId="551"/>
            <ac:picMk id="11" creationId="{439D425D-E7B5-4A4A-9782-76710E44DC20}"/>
          </ac:picMkLst>
        </pc:picChg>
        <pc:picChg chg="add del mod">
          <ac:chgData name="Kshitij Srivastava" userId="9ca786a045148134" providerId="Windows Live" clId="Web-{1237B79B-AB00-47B1-BF20-969AB0E582B4}" dt="2021-06-02T10:50:00.496" v="220"/>
          <ac:picMkLst>
            <pc:docMk/>
            <pc:sldMk cId="3073975130" sldId="551"/>
            <ac:picMk id="20" creationId="{DC335DDB-9144-4D1D-8456-7647CBB17958}"/>
          </ac:picMkLst>
        </pc:picChg>
        <pc:picChg chg="add mod">
          <ac:chgData name="Kshitij Srivastava" userId="9ca786a045148134" providerId="Windows Live" clId="Web-{1237B79B-AB00-47B1-BF20-969AB0E582B4}" dt="2021-06-02T10:50:35.277" v="227" actId="1076"/>
          <ac:picMkLst>
            <pc:docMk/>
            <pc:sldMk cId="3073975130" sldId="551"/>
            <ac:picMk id="21" creationId="{F3B1831B-6FA0-46C5-86CC-3A87672E9E27}"/>
          </ac:picMkLst>
        </pc:picChg>
        <pc:picChg chg="add mod">
          <ac:chgData name="Kshitij Srivastava" userId="9ca786a045148134" providerId="Windows Live" clId="Web-{1237B79B-AB00-47B1-BF20-969AB0E582B4}" dt="2021-06-02T10:50:54.543" v="235" actId="1076"/>
          <ac:picMkLst>
            <pc:docMk/>
            <pc:sldMk cId="3073975130" sldId="551"/>
            <ac:picMk id="22" creationId="{5A5F7FE5-0DA9-4623-819F-E0C810EF890F}"/>
          </ac:picMkLst>
        </pc:picChg>
        <pc:picChg chg="add mod">
          <ac:chgData name="Kshitij Srivastava" userId="9ca786a045148134" providerId="Windows Live" clId="Web-{1237B79B-AB00-47B1-BF20-969AB0E582B4}" dt="2021-06-02T11:05:48.718" v="344"/>
          <ac:picMkLst>
            <pc:docMk/>
            <pc:sldMk cId="3073975130" sldId="551"/>
            <ac:picMk id="23" creationId="{FC1D5935-A19B-4A39-98BA-AA010AC7CF72}"/>
          </ac:picMkLst>
        </pc:picChg>
        <pc:cxnChg chg="add del mod">
          <ac:chgData name="Kshitij Srivastava" userId="9ca786a045148134" providerId="Windows Live" clId="Web-{1237B79B-AB00-47B1-BF20-969AB0E582B4}" dt="2021-06-02T10:21:45.848" v="48"/>
          <ac:cxnSpMkLst>
            <pc:docMk/>
            <pc:sldMk cId="3073975130" sldId="551"/>
            <ac:cxnSpMk id="5" creationId="{4F86F7C2-62D2-4B97-A1F7-8961EE9D788E}"/>
          </ac:cxnSpMkLst>
        </pc:cxnChg>
        <pc:cxnChg chg="add mod">
          <ac:chgData name="Kshitij Srivastava" userId="9ca786a045148134" providerId="Windows Live" clId="Web-{1237B79B-AB00-47B1-BF20-969AB0E582B4}" dt="2021-06-02T10:26:40.865" v="123" actId="14100"/>
          <ac:cxnSpMkLst>
            <pc:docMk/>
            <pc:sldMk cId="3073975130" sldId="551"/>
            <ac:cxnSpMk id="6" creationId="{2579681E-5BA8-46C5-B307-BB7557A7CBD0}"/>
          </ac:cxnSpMkLst>
        </pc:cxnChg>
        <pc:cxnChg chg="add mod">
          <ac:chgData name="Kshitij Srivastava" userId="9ca786a045148134" providerId="Windows Live" clId="Web-{1237B79B-AB00-47B1-BF20-969AB0E582B4}" dt="2021-06-02T10:26:22.021" v="118" actId="14100"/>
          <ac:cxnSpMkLst>
            <pc:docMk/>
            <pc:sldMk cId="3073975130" sldId="551"/>
            <ac:cxnSpMk id="12" creationId="{1A2E38E0-CD7B-4048-86D5-290425561CAF}"/>
          </ac:cxnSpMkLst>
        </pc:cxnChg>
        <pc:cxnChg chg="add mod">
          <ac:chgData name="Kshitij Srivastava" userId="9ca786a045148134" providerId="Windows Live" clId="Web-{1237B79B-AB00-47B1-BF20-969AB0E582B4}" dt="2021-06-02T10:26:30.584" v="121" actId="14100"/>
          <ac:cxnSpMkLst>
            <pc:docMk/>
            <pc:sldMk cId="3073975130" sldId="551"/>
            <ac:cxnSpMk id="13" creationId="{EED00A58-74AF-417D-9696-51C4F8B101B5}"/>
          </ac:cxnSpMkLst>
        </pc:cxnChg>
        <pc:cxnChg chg="add mod">
          <ac:chgData name="Kshitij Srivastava" userId="9ca786a045148134" providerId="Windows Live" clId="Web-{1237B79B-AB00-47B1-BF20-969AB0E582B4}" dt="2021-06-02T10:26:37.490" v="122" actId="14100"/>
          <ac:cxnSpMkLst>
            <pc:docMk/>
            <pc:sldMk cId="3073975130" sldId="551"/>
            <ac:cxnSpMk id="14" creationId="{7F6E4C5F-BB03-4794-983B-66040E3F024F}"/>
          </ac:cxnSpMkLst>
        </pc:cxnChg>
      </pc:sldChg>
      <pc:sldChg chg="add del replId">
        <pc:chgData name="Kshitij Srivastava" userId="9ca786a045148134" providerId="Windows Live" clId="Web-{1237B79B-AB00-47B1-BF20-969AB0E582B4}" dt="2021-06-02T10:27:27.631" v="149"/>
        <pc:sldMkLst>
          <pc:docMk/>
          <pc:sldMk cId="23105995" sldId="552"/>
        </pc:sldMkLst>
      </pc:sldChg>
      <pc:sldChg chg="add replId">
        <pc:chgData name="Kshitij Srivastava" userId="9ca786a045148134" providerId="Windows Live" clId="Web-{1237B79B-AB00-47B1-BF20-969AB0E582B4}" dt="2021-06-02T10:30:22.553" v="161"/>
        <pc:sldMkLst>
          <pc:docMk/>
          <pc:sldMk cId="815825856" sldId="552"/>
        </pc:sldMkLst>
      </pc:sldChg>
      <pc:sldChg chg="modSp add replId">
        <pc:chgData name="Kshitij Srivastava" userId="9ca786a045148134" providerId="Windows Live" clId="Web-{1237B79B-AB00-47B1-BF20-969AB0E582B4}" dt="2021-06-02T10:56:22.356" v="241" actId="1076"/>
        <pc:sldMkLst>
          <pc:docMk/>
          <pc:sldMk cId="268619856" sldId="553"/>
        </pc:sldMkLst>
        <pc:spChg chg="mod">
          <ac:chgData name="Kshitij Srivastava" userId="9ca786a045148134" providerId="Windows Live" clId="Web-{1237B79B-AB00-47B1-BF20-969AB0E582B4}" dt="2021-06-02T10:56:22.356" v="241" actId="1076"/>
          <ac:spMkLst>
            <pc:docMk/>
            <pc:sldMk cId="268619856" sldId="553"/>
            <ac:spMk id="4" creationId="{A0630CDB-784B-4806-A7BF-4BB6A29CF03E}"/>
          </ac:spMkLst>
        </pc:spChg>
      </pc:sldChg>
      <pc:sldChg chg="addSp delSp modSp add ord replId delAnim">
        <pc:chgData name="Kshitij Srivastava" userId="9ca786a045148134" providerId="Windows Live" clId="Web-{1237B79B-AB00-47B1-BF20-969AB0E582B4}" dt="2021-06-02T10:58:35.763" v="260"/>
        <pc:sldMkLst>
          <pc:docMk/>
          <pc:sldMk cId="3361127089" sldId="554"/>
        </pc:sldMkLst>
        <pc:spChg chg="add del mod">
          <ac:chgData name="Kshitij Srivastava" userId="9ca786a045148134" providerId="Windows Live" clId="Web-{1237B79B-AB00-47B1-BF20-969AB0E582B4}" dt="2021-06-02T10:57:21.919" v="248"/>
          <ac:spMkLst>
            <pc:docMk/>
            <pc:sldMk cId="3361127089" sldId="554"/>
            <ac:spMk id="5" creationId="{AE657FFD-611A-47D3-B152-2E974215F330}"/>
          </ac:spMkLst>
        </pc:spChg>
        <pc:spChg chg="add del mod">
          <ac:chgData name="Kshitij Srivastava" userId="9ca786a045148134" providerId="Windows Live" clId="Web-{1237B79B-AB00-47B1-BF20-969AB0E582B4}" dt="2021-06-02T10:58:35.763" v="260"/>
          <ac:spMkLst>
            <pc:docMk/>
            <pc:sldMk cId="3361127089" sldId="554"/>
            <ac:spMk id="7" creationId="{B5F97D5C-3224-4D27-ABFD-AC82D3CD6546}"/>
          </ac:spMkLst>
        </pc:spChg>
        <pc:picChg chg="del">
          <ac:chgData name="Kshitij Srivastava" userId="9ca786a045148134" providerId="Windows Live" clId="Web-{1237B79B-AB00-47B1-BF20-969AB0E582B4}" dt="2021-06-02T10:56:45.950" v="243"/>
          <ac:picMkLst>
            <pc:docMk/>
            <pc:sldMk cId="3361127089" sldId="554"/>
            <ac:picMk id="22" creationId="{5A5F7FE5-0DA9-4623-819F-E0C810EF890F}"/>
          </ac:picMkLst>
        </pc:picChg>
      </pc:sldChg>
      <pc:sldChg chg="add del replId">
        <pc:chgData name="Kshitij Srivastava" userId="9ca786a045148134" providerId="Windows Live" clId="Web-{1237B79B-AB00-47B1-BF20-969AB0E582B4}" dt="2021-06-02T10:58:24.326" v="258"/>
        <pc:sldMkLst>
          <pc:docMk/>
          <pc:sldMk cId="1932649549" sldId="555"/>
        </pc:sldMkLst>
      </pc:sldChg>
      <pc:sldChg chg="addSp modSp add replId delAnim">
        <pc:chgData name="Kshitij Srivastava" userId="9ca786a045148134" providerId="Windows Live" clId="Web-{1237B79B-AB00-47B1-BF20-969AB0E582B4}" dt="2021-06-02T10:59:59.092" v="285" actId="688"/>
        <pc:sldMkLst>
          <pc:docMk/>
          <pc:sldMk cId="2197260894" sldId="555"/>
        </pc:sldMkLst>
        <pc:spChg chg="add mod">
          <ac:chgData name="Kshitij Srivastava" userId="9ca786a045148134" providerId="Windows Live" clId="Web-{1237B79B-AB00-47B1-BF20-969AB0E582B4}" dt="2021-06-02T10:59:59.092" v="285" actId="688"/>
          <ac:spMkLst>
            <pc:docMk/>
            <pc:sldMk cId="2197260894" sldId="555"/>
            <ac:spMk id="5" creationId="{BE622E03-C6AA-4AF4-8D9D-0DDCA3FC2A28}"/>
          </ac:spMkLst>
        </pc:spChg>
        <pc:spChg chg="add mod">
          <ac:chgData name="Kshitij Srivastava" userId="9ca786a045148134" providerId="Windows Live" clId="Web-{1237B79B-AB00-47B1-BF20-969AB0E582B4}" dt="2021-06-02T10:59:02.732" v="265"/>
          <ac:spMkLst>
            <pc:docMk/>
            <pc:sldMk cId="2197260894" sldId="555"/>
            <ac:spMk id="19" creationId="{C3F4E117-ADF8-4BCE-85E6-9B486ECEBC9C}"/>
          </ac:spMkLst>
        </pc:spChg>
        <pc:cxnChg chg="mod">
          <ac:chgData name="Kshitij Srivastava" userId="9ca786a045148134" providerId="Windows Live" clId="Web-{1237B79B-AB00-47B1-BF20-969AB0E582B4}" dt="2021-06-02T10:59:11.638" v="266"/>
          <ac:cxnSpMkLst>
            <pc:docMk/>
            <pc:sldMk cId="2197260894" sldId="555"/>
            <ac:cxnSpMk id="13" creationId="{EED00A58-74AF-417D-9696-51C4F8B101B5}"/>
          </ac:cxnSpMkLst>
        </pc:cxnChg>
      </pc:sldChg>
      <pc:sldChg chg="addSp modSp add ord replId addAnim delAnim">
        <pc:chgData name="Kshitij Srivastava" userId="9ca786a045148134" providerId="Windows Live" clId="Web-{1237B79B-AB00-47B1-BF20-969AB0E582B4}" dt="2021-06-02T11:04:49.499" v="340"/>
        <pc:sldMkLst>
          <pc:docMk/>
          <pc:sldMk cId="3822323827" sldId="556"/>
        </pc:sldMkLst>
        <pc:spChg chg="add mod">
          <ac:chgData name="Kshitij Srivastava" userId="9ca786a045148134" providerId="Windows Live" clId="Web-{1237B79B-AB00-47B1-BF20-969AB0E582B4}" dt="2021-06-02T11:01:24.108" v="304"/>
          <ac:spMkLst>
            <pc:docMk/>
            <pc:sldMk cId="3822323827" sldId="556"/>
            <ac:spMk id="7" creationId="{4F39D18E-EF8F-4B72-8B90-E67C25AC7CE3}"/>
          </ac:spMkLst>
        </pc:spChg>
        <pc:spChg chg="add mod">
          <ac:chgData name="Kshitij Srivastava" userId="9ca786a045148134" providerId="Windows Live" clId="Web-{1237B79B-AB00-47B1-BF20-969AB0E582B4}" dt="2021-06-02T11:02:00.014" v="324" actId="1076"/>
          <ac:spMkLst>
            <pc:docMk/>
            <pc:sldMk cId="3822323827" sldId="556"/>
            <ac:spMk id="20" creationId="{9E94226F-BC66-42A4-B82E-2E1D5DDEFAF9}"/>
          </ac:spMkLst>
        </pc:spChg>
        <pc:picChg chg="add mod">
          <ac:chgData name="Kshitij Srivastava" userId="9ca786a045148134" providerId="Windows Live" clId="Web-{1237B79B-AB00-47B1-BF20-969AB0E582B4}" dt="2021-06-02T11:02:04.530" v="326" actId="1076"/>
          <ac:picMkLst>
            <pc:docMk/>
            <pc:sldMk cId="3822323827" sldId="556"/>
            <ac:picMk id="5" creationId="{EBFC9B7A-BCDB-46B9-9B03-3FBDE526C32F}"/>
          </ac:picMkLst>
        </pc:picChg>
        <pc:picChg chg="mod">
          <ac:chgData name="Kshitij Srivastava" userId="9ca786a045148134" providerId="Windows Live" clId="Web-{1237B79B-AB00-47B1-BF20-969AB0E582B4}" dt="2021-06-02T11:01:16.373" v="300" actId="1076"/>
          <ac:picMkLst>
            <pc:docMk/>
            <pc:sldMk cId="3822323827" sldId="556"/>
            <ac:picMk id="9" creationId="{F59D7961-DB7D-481B-91E2-7F6573379CF5}"/>
          </ac:picMkLst>
        </pc:picChg>
        <pc:cxnChg chg="mod">
          <ac:chgData name="Kshitij Srivastava" userId="9ca786a045148134" providerId="Windows Live" clId="Web-{1237B79B-AB00-47B1-BF20-969AB0E582B4}" dt="2021-06-02T11:01:24.092" v="303"/>
          <ac:cxnSpMkLst>
            <pc:docMk/>
            <pc:sldMk cId="3822323827" sldId="556"/>
            <ac:cxnSpMk id="13" creationId="{EED00A58-74AF-417D-9696-51C4F8B101B5}"/>
          </ac:cxnSpMkLst>
        </pc:cxnChg>
      </pc:sldChg>
      <pc:sldChg chg="addSp modSp add replId addAnim">
        <pc:chgData name="Kshitij Srivastava" userId="9ca786a045148134" providerId="Windows Live" clId="Web-{1237B79B-AB00-47B1-BF20-969AB0E582B4}" dt="2021-06-02T11:03:17.421" v="336" actId="1076"/>
        <pc:sldMkLst>
          <pc:docMk/>
          <pc:sldMk cId="2510150454" sldId="557"/>
        </pc:sldMkLst>
        <pc:spChg chg="mod">
          <ac:chgData name="Kshitij Srivastava" userId="9ca786a045148134" providerId="Windows Live" clId="Web-{1237B79B-AB00-47B1-BF20-969AB0E582B4}" dt="2021-06-02T11:02:50.983" v="329" actId="1076"/>
          <ac:spMkLst>
            <pc:docMk/>
            <pc:sldMk cId="2510150454" sldId="557"/>
            <ac:spMk id="57" creationId="{733FBEDA-ACB6-4EE0-9682-B5749DCCAEB9}"/>
          </ac:spMkLst>
        </pc:spChg>
        <pc:spChg chg="mod">
          <ac:chgData name="Kshitij Srivastava" userId="9ca786a045148134" providerId="Windows Live" clId="Web-{1237B79B-AB00-47B1-BF20-969AB0E582B4}" dt="2021-06-02T11:03:10.858" v="334" actId="1076"/>
          <ac:spMkLst>
            <pc:docMk/>
            <pc:sldMk cId="2510150454" sldId="557"/>
            <ac:spMk id="178" creationId="{B80BBB98-234D-4D08-859D-C88EBDEA5216}"/>
          </ac:spMkLst>
        </pc:spChg>
        <pc:picChg chg="add mod">
          <ac:chgData name="Kshitij Srivastava" userId="9ca786a045148134" providerId="Windows Live" clId="Web-{1237B79B-AB00-47B1-BF20-969AB0E582B4}" dt="2021-06-02T11:02:54.842" v="331" actId="1076"/>
          <ac:picMkLst>
            <pc:docMk/>
            <pc:sldMk cId="2510150454" sldId="557"/>
            <ac:picMk id="5" creationId="{33D8593D-FCCF-40F8-B20E-F221FEF923C7}"/>
          </ac:picMkLst>
        </pc:picChg>
        <pc:picChg chg="add mod">
          <ac:chgData name="Kshitij Srivastava" userId="9ca786a045148134" providerId="Windows Live" clId="Web-{1237B79B-AB00-47B1-BF20-969AB0E582B4}" dt="2021-06-02T11:03:00.686" v="333" actId="1076"/>
          <ac:picMkLst>
            <pc:docMk/>
            <pc:sldMk cId="2510150454" sldId="557"/>
            <ac:picMk id="7" creationId="{BA31F414-3AB5-4C54-A28E-84D7DA816F99}"/>
          </ac:picMkLst>
        </pc:picChg>
        <pc:picChg chg="add mod">
          <ac:chgData name="Kshitij Srivastava" userId="9ca786a045148134" providerId="Windows Live" clId="Web-{1237B79B-AB00-47B1-BF20-969AB0E582B4}" dt="2021-06-02T11:03:17.421" v="336" actId="1076"/>
          <ac:picMkLst>
            <pc:docMk/>
            <pc:sldMk cId="2510150454" sldId="557"/>
            <ac:picMk id="9" creationId="{5C95CA74-0C12-4570-845B-74F6C01EFA07}"/>
          </ac:picMkLst>
        </pc:picChg>
      </pc:sldChg>
      <pc:sldChg chg="modSp add del replId">
        <pc:chgData name="Kshitij Srivastava" userId="9ca786a045148134" providerId="Windows Live" clId="Web-{1237B79B-AB00-47B1-BF20-969AB0E582B4}" dt="2021-06-02T11:04:06.233" v="339"/>
        <pc:sldMkLst>
          <pc:docMk/>
          <pc:sldMk cId="14396030" sldId="558"/>
        </pc:sldMkLst>
        <pc:cxnChg chg="mod">
          <ac:chgData name="Kshitij Srivastava" userId="9ca786a045148134" providerId="Windows Live" clId="Web-{1237B79B-AB00-47B1-BF20-969AB0E582B4}" dt="2021-06-02T11:03:32.514" v="338"/>
          <ac:cxnSpMkLst>
            <pc:docMk/>
            <pc:sldMk cId="14396030" sldId="558"/>
            <ac:cxnSpMk id="12" creationId="{92E759A6-9E7C-4C02-AD95-41489A86DBAE}"/>
          </ac:cxnSpMkLst>
        </pc:cxnChg>
      </pc:sldChg>
      <pc:sldChg chg="addSp delSp modSp add ord replId">
        <pc:chgData name="Kshitij Srivastava" userId="9ca786a045148134" providerId="Windows Live" clId="Web-{1237B79B-AB00-47B1-BF20-969AB0E582B4}" dt="2021-06-02T11:27:14.251" v="455" actId="1076"/>
        <pc:sldMkLst>
          <pc:docMk/>
          <pc:sldMk cId="91507688" sldId="558"/>
        </pc:sldMkLst>
        <pc:spChg chg="add del mod">
          <ac:chgData name="Kshitij Srivastava" userId="9ca786a045148134" providerId="Windows Live" clId="Web-{1237B79B-AB00-47B1-BF20-969AB0E582B4}" dt="2021-06-02T11:24:22.847" v="375"/>
          <ac:spMkLst>
            <pc:docMk/>
            <pc:sldMk cId="91507688" sldId="558"/>
            <ac:spMk id="55" creationId="{F854F204-AAB3-4CD5-92C4-D376B2FF070C}"/>
          </ac:spMkLst>
        </pc:spChg>
        <pc:spChg chg="add del mod">
          <ac:chgData name="Kshitij Srivastava" userId="9ca786a045148134" providerId="Windows Live" clId="Web-{1237B79B-AB00-47B1-BF20-969AB0E582B4}" dt="2021-06-02T11:24:22.847" v="373"/>
          <ac:spMkLst>
            <pc:docMk/>
            <pc:sldMk cId="91507688" sldId="558"/>
            <ac:spMk id="57" creationId="{B9E90D8F-9253-4AF4-9861-9DD5057D74E0}"/>
          </ac:spMkLst>
        </pc:spChg>
        <pc:spChg chg="add del mod">
          <ac:chgData name="Kshitij Srivastava" userId="9ca786a045148134" providerId="Windows Live" clId="Web-{1237B79B-AB00-47B1-BF20-969AB0E582B4}" dt="2021-06-02T11:24:22.847" v="371"/>
          <ac:spMkLst>
            <pc:docMk/>
            <pc:sldMk cId="91507688" sldId="558"/>
            <ac:spMk id="59" creationId="{B9F285D0-DEB4-4167-9EEC-6019C65373F2}"/>
          </ac:spMkLst>
        </pc:spChg>
        <pc:spChg chg="add del mod">
          <ac:chgData name="Kshitij Srivastava" userId="9ca786a045148134" providerId="Windows Live" clId="Web-{1237B79B-AB00-47B1-BF20-969AB0E582B4}" dt="2021-06-02T11:24:22.847" v="369"/>
          <ac:spMkLst>
            <pc:docMk/>
            <pc:sldMk cId="91507688" sldId="558"/>
            <ac:spMk id="61" creationId="{8A2BB2D1-71D0-454E-B279-783CC61CED10}"/>
          </ac:spMkLst>
        </pc:spChg>
        <pc:spChg chg="add del mod">
          <ac:chgData name="Kshitij Srivastava" userId="9ca786a045148134" providerId="Windows Live" clId="Web-{1237B79B-AB00-47B1-BF20-969AB0E582B4}" dt="2021-06-02T11:26:21.939" v="432"/>
          <ac:spMkLst>
            <pc:docMk/>
            <pc:sldMk cId="91507688" sldId="558"/>
            <ac:spMk id="64" creationId="{67915465-282D-4066-AB70-CE451BE4950A}"/>
          </ac:spMkLst>
        </pc:spChg>
        <pc:spChg chg="add mod">
          <ac:chgData name="Kshitij Srivastava" userId="9ca786a045148134" providerId="Windows Live" clId="Web-{1237B79B-AB00-47B1-BF20-969AB0E582B4}" dt="2021-06-02T11:25:54.299" v="405" actId="1076"/>
          <ac:spMkLst>
            <pc:docMk/>
            <pc:sldMk cId="91507688" sldId="558"/>
            <ac:spMk id="66" creationId="{2E9BA1E0-5AA7-46BE-BFB4-4CF42BF72605}"/>
          </ac:spMkLst>
        </pc:spChg>
        <pc:spChg chg="add mod">
          <ac:chgData name="Kshitij Srivastava" userId="9ca786a045148134" providerId="Windows Live" clId="Web-{1237B79B-AB00-47B1-BF20-969AB0E582B4}" dt="2021-06-02T11:25:54.330" v="407" actId="1076"/>
          <ac:spMkLst>
            <pc:docMk/>
            <pc:sldMk cId="91507688" sldId="558"/>
            <ac:spMk id="68" creationId="{058B6F13-4C6F-40BA-B74D-91476CEF821C}"/>
          </ac:spMkLst>
        </pc:spChg>
        <pc:spChg chg="add del mod">
          <ac:chgData name="Kshitij Srivastava" userId="9ca786a045148134" providerId="Windows Live" clId="Web-{1237B79B-AB00-47B1-BF20-969AB0E582B4}" dt="2021-06-02T11:26:26.721" v="434"/>
          <ac:spMkLst>
            <pc:docMk/>
            <pc:sldMk cId="91507688" sldId="558"/>
            <ac:spMk id="70" creationId="{BFD40720-2AB5-4140-BBD4-D512B7573E8C}"/>
          </ac:spMkLst>
        </pc:spChg>
        <pc:spChg chg="add del mod">
          <ac:chgData name="Kshitij Srivastava" userId="9ca786a045148134" providerId="Windows Live" clId="Web-{1237B79B-AB00-47B1-BF20-969AB0E582B4}" dt="2021-06-02T11:26:15.533" v="428"/>
          <ac:spMkLst>
            <pc:docMk/>
            <pc:sldMk cId="91507688" sldId="558"/>
            <ac:spMk id="72" creationId="{B2554996-AD70-4EC3-92C8-229B68179353}"/>
          </ac:spMkLst>
        </pc:spChg>
        <pc:spChg chg="add mod">
          <ac:chgData name="Kshitij Srivastava" userId="9ca786a045148134" providerId="Windows Live" clId="Web-{1237B79B-AB00-47B1-BF20-969AB0E582B4}" dt="2021-06-02T11:26:51.548" v="437" actId="1076"/>
          <ac:spMkLst>
            <pc:docMk/>
            <pc:sldMk cId="91507688" sldId="558"/>
            <ac:spMk id="74" creationId="{3D87DF5E-8631-48AC-B2EC-966C999B96B4}"/>
          </ac:spMkLst>
        </pc:spChg>
        <pc:spChg chg="add mod">
          <ac:chgData name="Kshitij Srivastava" userId="9ca786a045148134" providerId="Windows Live" clId="Web-{1237B79B-AB00-47B1-BF20-969AB0E582B4}" dt="2021-06-02T11:26:51.564" v="439" actId="1076"/>
          <ac:spMkLst>
            <pc:docMk/>
            <pc:sldMk cId="91507688" sldId="558"/>
            <ac:spMk id="76" creationId="{DE3B1469-9927-4A75-A921-E9F2721593AD}"/>
          </ac:spMkLst>
        </pc:spChg>
        <pc:spChg chg="add del mod">
          <ac:chgData name="Kshitij Srivastava" userId="9ca786a045148134" providerId="Windows Live" clId="Web-{1237B79B-AB00-47B1-BF20-969AB0E582B4}" dt="2021-06-02T11:26:19.002" v="430"/>
          <ac:spMkLst>
            <pc:docMk/>
            <pc:sldMk cId="91507688" sldId="558"/>
            <ac:spMk id="78" creationId="{740013B6-3F9C-46B7-B03C-1C17C62D9BF0}"/>
          </ac:spMkLst>
        </pc:spChg>
        <pc:spChg chg="add mod">
          <ac:chgData name="Kshitij Srivastava" userId="9ca786a045148134" providerId="Windows Live" clId="Web-{1237B79B-AB00-47B1-BF20-969AB0E582B4}" dt="2021-06-02T11:27:07.923" v="445" actId="1076"/>
          <ac:spMkLst>
            <pc:docMk/>
            <pc:sldMk cId="91507688" sldId="558"/>
            <ac:spMk id="81" creationId="{73688F63-A6F6-47F5-9ADD-FB61BC89DFC5}"/>
          </ac:spMkLst>
        </pc:spChg>
        <pc:spChg chg="add mod">
          <ac:chgData name="Kshitij Srivastava" userId="9ca786a045148134" providerId="Windows Live" clId="Web-{1237B79B-AB00-47B1-BF20-969AB0E582B4}" dt="2021-06-02T11:27:07.939" v="447" actId="1076"/>
          <ac:spMkLst>
            <pc:docMk/>
            <pc:sldMk cId="91507688" sldId="558"/>
            <ac:spMk id="83" creationId="{8B2F0E6F-1559-4B4D-92C5-B3E9712CC985}"/>
          </ac:spMkLst>
        </pc:spChg>
        <pc:spChg chg="add mod">
          <ac:chgData name="Kshitij Srivastava" userId="9ca786a045148134" providerId="Windows Live" clId="Web-{1237B79B-AB00-47B1-BF20-969AB0E582B4}" dt="2021-06-02T11:27:14.236" v="453" actId="1076"/>
          <ac:spMkLst>
            <pc:docMk/>
            <pc:sldMk cId="91507688" sldId="558"/>
            <ac:spMk id="85" creationId="{2B18C980-3BA2-41BD-9D44-8305CE9BD660}"/>
          </ac:spMkLst>
        </pc:spChg>
        <pc:spChg chg="add mod">
          <ac:chgData name="Kshitij Srivastava" userId="9ca786a045148134" providerId="Windows Live" clId="Web-{1237B79B-AB00-47B1-BF20-969AB0E582B4}" dt="2021-06-02T11:27:14.251" v="455" actId="1076"/>
          <ac:spMkLst>
            <pc:docMk/>
            <pc:sldMk cId="91507688" sldId="558"/>
            <ac:spMk id="87" creationId="{527F396E-8EDF-4D42-8A11-47749426188C}"/>
          </ac:spMkLst>
        </pc:spChg>
        <pc:cxnChg chg="add del mod">
          <ac:chgData name="Kshitij Srivastava" userId="9ca786a045148134" providerId="Windows Live" clId="Web-{1237B79B-AB00-47B1-BF20-969AB0E582B4}" dt="2021-06-02T11:24:22.847" v="374"/>
          <ac:cxnSpMkLst>
            <pc:docMk/>
            <pc:sldMk cId="91507688" sldId="558"/>
            <ac:cxnSpMk id="56" creationId="{BF1E0D9D-7AB4-4C74-BD7E-D2060AD12C99}"/>
          </ac:cxnSpMkLst>
        </pc:cxnChg>
        <pc:cxnChg chg="add del mod">
          <ac:chgData name="Kshitij Srivastava" userId="9ca786a045148134" providerId="Windows Live" clId="Web-{1237B79B-AB00-47B1-BF20-969AB0E582B4}" dt="2021-06-02T11:24:22.847" v="372"/>
          <ac:cxnSpMkLst>
            <pc:docMk/>
            <pc:sldMk cId="91507688" sldId="558"/>
            <ac:cxnSpMk id="58" creationId="{36B73A7C-F661-452B-8F9E-38AA067836D0}"/>
          </ac:cxnSpMkLst>
        </pc:cxnChg>
        <pc:cxnChg chg="add del mod">
          <ac:chgData name="Kshitij Srivastava" userId="9ca786a045148134" providerId="Windows Live" clId="Web-{1237B79B-AB00-47B1-BF20-969AB0E582B4}" dt="2021-06-02T11:24:22.847" v="370"/>
          <ac:cxnSpMkLst>
            <pc:docMk/>
            <pc:sldMk cId="91507688" sldId="558"/>
            <ac:cxnSpMk id="60" creationId="{FC7380D7-D5B6-4B44-9884-A8952F0D5104}"/>
          </ac:cxnSpMkLst>
        </pc:cxnChg>
        <pc:cxnChg chg="add del mod">
          <ac:chgData name="Kshitij Srivastava" userId="9ca786a045148134" providerId="Windows Live" clId="Web-{1237B79B-AB00-47B1-BF20-969AB0E582B4}" dt="2021-06-02T11:24:10.722" v="368"/>
          <ac:cxnSpMkLst>
            <pc:docMk/>
            <pc:sldMk cId="91507688" sldId="558"/>
            <ac:cxnSpMk id="62" creationId="{C6778193-76C4-465A-803E-83B0822A9751}"/>
          </ac:cxnSpMkLst>
        </pc:cxnChg>
        <pc:cxnChg chg="add del mod">
          <ac:chgData name="Kshitij Srivastava" userId="9ca786a045148134" providerId="Windows Live" clId="Web-{1237B79B-AB00-47B1-BF20-969AB0E582B4}" dt="2021-06-02T11:24:41.066" v="380"/>
          <ac:cxnSpMkLst>
            <pc:docMk/>
            <pc:sldMk cId="91507688" sldId="558"/>
            <ac:cxnSpMk id="63" creationId="{A59798EE-974A-4615-ABB3-D36636FAE109}"/>
          </ac:cxnSpMkLst>
        </pc:cxnChg>
        <pc:cxnChg chg="add mod">
          <ac:chgData name="Kshitij Srivastava" userId="9ca786a045148134" providerId="Windows Live" clId="Web-{1237B79B-AB00-47B1-BF20-969AB0E582B4}" dt="2021-06-02T11:25:54.299" v="404" actId="1076"/>
          <ac:cxnSpMkLst>
            <pc:docMk/>
            <pc:sldMk cId="91507688" sldId="558"/>
            <ac:cxnSpMk id="65" creationId="{0301F8D2-B699-4BE7-82A5-29F41D0D8A06}"/>
          </ac:cxnSpMkLst>
        </pc:cxnChg>
        <pc:cxnChg chg="add mod">
          <ac:chgData name="Kshitij Srivastava" userId="9ca786a045148134" providerId="Windows Live" clId="Web-{1237B79B-AB00-47B1-BF20-969AB0E582B4}" dt="2021-06-02T11:25:54.315" v="406" actId="1076"/>
          <ac:cxnSpMkLst>
            <pc:docMk/>
            <pc:sldMk cId="91507688" sldId="558"/>
            <ac:cxnSpMk id="67" creationId="{6E0C246D-4E1F-40E4-8007-4A5CD9DC6681}"/>
          </ac:cxnSpMkLst>
        </pc:cxnChg>
        <pc:cxnChg chg="add del mod">
          <ac:chgData name="Kshitij Srivastava" userId="9ca786a045148134" providerId="Windows Live" clId="Web-{1237B79B-AB00-47B1-BF20-969AB0E582B4}" dt="2021-06-02T11:26:27.736" v="435"/>
          <ac:cxnSpMkLst>
            <pc:docMk/>
            <pc:sldMk cId="91507688" sldId="558"/>
            <ac:cxnSpMk id="69" creationId="{8D32D08F-C658-4527-BF4E-89C39E7F2547}"/>
          </ac:cxnSpMkLst>
        </pc:cxnChg>
        <pc:cxnChg chg="add del mod">
          <ac:chgData name="Kshitij Srivastava" userId="9ca786a045148134" providerId="Windows Live" clId="Web-{1237B79B-AB00-47B1-BF20-969AB0E582B4}" dt="2021-06-02T11:26:22.768" v="433"/>
          <ac:cxnSpMkLst>
            <pc:docMk/>
            <pc:sldMk cId="91507688" sldId="558"/>
            <ac:cxnSpMk id="71" creationId="{A69AAD9E-29D7-4A0A-B9C8-DF304AC8F04B}"/>
          </ac:cxnSpMkLst>
        </pc:cxnChg>
        <pc:cxnChg chg="add mod">
          <ac:chgData name="Kshitij Srivastava" userId="9ca786a045148134" providerId="Windows Live" clId="Web-{1237B79B-AB00-47B1-BF20-969AB0E582B4}" dt="2021-06-02T11:26:51.533" v="436" actId="1076"/>
          <ac:cxnSpMkLst>
            <pc:docMk/>
            <pc:sldMk cId="91507688" sldId="558"/>
            <ac:cxnSpMk id="73" creationId="{3612C0F4-0A60-4A5B-BC4D-B785E351AA06}"/>
          </ac:cxnSpMkLst>
        </pc:cxnChg>
        <pc:cxnChg chg="add mod">
          <ac:chgData name="Kshitij Srivastava" userId="9ca786a045148134" providerId="Windows Live" clId="Web-{1237B79B-AB00-47B1-BF20-969AB0E582B4}" dt="2021-06-02T11:26:51.548" v="438" actId="1076"/>
          <ac:cxnSpMkLst>
            <pc:docMk/>
            <pc:sldMk cId="91507688" sldId="558"/>
            <ac:cxnSpMk id="75" creationId="{721D7790-B76A-4DDB-8CBC-9D6C8624ECC5}"/>
          </ac:cxnSpMkLst>
        </pc:cxnChg>
        <pc:cxnChg chg="add del mod">
          <ac:chgData name="Kshitij Srivastava" userId="9ca786a045148134" providerId="Windows Live" clId="Web-{1237B79B-AB00-47B1-BF20-969AB0E582B4}" dt="2021-06-02T11:26:20.033" v="431"/>
          <ac:cxnSpMkLst>
            <pc:docMk/>
            <pc:sldMk cId="91507688" sldId="558"/>
            <ac:cxnSpMk id="77" creationId="{08E969B4-0D7B-44C5-87F8-8C1C18E03D83}"/>
          </ac:cxnSpMkLst>
        </pc:cxnChg>
        <pc:cxnChg chg="add del mod">
          <ac:chgData name="Kshitij Srivastava" userId="9ca786a045148134" providerId="Windows Live" clId="Web-{1237B79B-AB00-47B1-BF20-969AB0E582B4}" dt="2021-06-02T11:26:16.580" v="429"/>
          <ac:cxnSpMkLst>
            <pc:docMk/>
            <pc:sldMk cId="91507688" sldId="558"/>
            <ac:cxnSpMk id="79" creationId="{3C173CBC-9180-4460-B524-2CCF325C5864}"/>
          </ac:cxnSpMkLst>
        </pc:cxnChg>
        <pc:cxnChg chg="add mod">
          <ac:chgData name="Kshitij Srivastava" userId="9ca786a045148134" providerId="Windows Live" clId="Web-{1237B79B-AB00-47B1-BF20-969AB0E582B4}" dt="2021-06-02T11:27:07.908" v="444" actId="1076"/>
          <ac:cxnSpMkLst>
            <pc:docMk/>
            <pc:sldMk cId="91507688" sldId="558"/>
            <ac:cxnSpMk id="80" creationId="{3B1F791B-BC4A-4707-BB82-AE4AA62BBA6C}"/>
          </ac:cxnSpMkLst>
        </pc:cxnChg>
        <pc:cxnChg chg="add mod">
          <ac:chgData name="Kshitij Srivastava" userId="9ca786a045148134" providerId="Windows Live" clId="Web-{1237B79B-AB00-47B1-BF20-969AB0E582B4}" dt="2021-06-02T11:27:07.939" v="446" actId="1076"/>
          <ac:cxnSpMkLst>
            <pc:docMk/>
            <pc:sldMk cId="91507688" sldId="558"/>
            <ac:cxnSpMk id="82" creationId="{5DC364F3-1F61-41AB-AB2A-3BC02F0F9633}"/>
          </ac:cxnSpMkLst>
        </pc:cxnChg>
        <pc:cxnChg chg="add mod">
          <ac:chgData name="Kshitij Srivastava" userId="9ca786a045148134" providerId="Windows Live" clId="Web-{1237B79B-AB00-47B1-BF20-969AB0E582B4}" dt="2021-06-02T11:27:14.220" v="452" actId="1076"/>
          <ac:cxnSpMkLst>
            <pc:docMk/>
            <pc:sldMk cId="91507688" sldId="558"/>
            <ac:cxnSpMk id="84" creationId="{A4EC5BD0-6444-4CC6-9E5E-CDDF60E01543}"/>
          </ac:cxnSpMkLst>
        </pc:cxnChg>
        <pc:cxnChg chg="add mod">
          <ac:chgData name="Kshitij Srivastava" userId="9ca786a045148134" providerId="Windows Live" clId="Web-{1237B79B-AB00-47B1-BF20-969AB0E582B4}" dt="2021-06-02T11:27:14.236" v="454" actId="1076"/>
          <ac:cxnSpMkLst>
            <pc:docMk/>
            <pc:sldMk cId="91507688" sldId="558"/>
            <ac:cxnSpMk id="86" creationId="{DEE83CDC-E708-4CB2-A143-39C36F0D3F15}"/>
          </ac:cxnSpMkLst>
        </pc:cxnChg>
      </pc:sldChg>
    </pc:docChg>
  </pc:docChgLst>
  <pc:docChgLst>
    <pc:chgData name="Kshitij Srivastava" userId="9ca786a045148134" providerId="Windows Live" clId="Web-{ADEAA846-33BD-48ED-BDCE-E6C78E1CC923}"/>
    <pc:docChg chg="addSld delSld modSld sldOrd">
      <pc:chgData name="Kshitij Srivastava" userId="9ca786a045148134" providerId="Windows Live" clId="Web-{ADEAA846-33BD-48ED-BDCE-E6C78E1CC923}" dt="2021-07-10T10:52:32.760" v="577"/>
      <pc:docMkLst>
        <pc:docMk/>
      </pc:docMkLst>
      <pc:sldChg chg="del">
        <pc:chgData name="Kshitij Srivastava" userId="9ca786a045148134" providerId="Windows Live" clId="Web-{ADEAA846-33BD-48ED-BDCE-E6C78E1CC923}" dt="2021-07-10T10:33:15.765" v="554"/>
        <pc:sldMkLst>
          <pc:docMk/>
          <pc:sldMk cId="1158168342" sldId="542"/>
        </pc:sldMkLst>
      </pc:sldChg>
      <pc:sldChg chg="modSp addAnim modAnim">
        <pc:chgData name="Kshitij Srivastava" userId="9ca786a045148134" providerId="Windows Live" clId="Web-{ADEAA846-33BD-48ED-BDCE-E6C78E1CC923}" dt="2021-07-10T10:20:24.319" v="229"/>
        <pc:sldMkLst>
          <pc:docMk/>
          <pc:sldMk cId="3551669999" sldId="729"/>
        </pc:sldMkLst>
        <pc:spChg chg="mod">
          <ac:chgData name="Kshitij Srivastava" userId="9ca786a045148134" providerId="Windows Live" clId="Web-{ADEAA846-33BD-48ED-BDCE-E6C78E1CC923}" dt="2021-07-10T10:20:14.928" v="225" actId="20577"/>
          <ac:spMkLst>
            <pc:docMk/>
            <pc:sldMk cId="3551669999" sldId="729"/>
            <ac:spMk id="4" creationId="{C76B01B0-0AA4-47F0-94FD-A7D7F5AF3CBE}"/>
          </ac:spMkLst>
        </pc:spChg>
      </pc:sldChg>
      <pc:sldChg chg="addSp modSp addAnim modAnim">
        <pc:chgData name="Kshitij Srivastava" userId="9ca786a045148134" providerId="Windows Live" clId="Web-{ADEAA846-33BD-48ED-BDCE-E6C78E1CC923}" dt="2021-07-10T10:32:22.013" v="550" actId="1076"/>
        <pc:sldMkLst>
          <pc:docMk/>
          <pc:sldMk cId="125097600" sldId="730"/>
        </pc:sldMkLst>
        <pc:spChg chg="mod">
          <ac:chgData name="Kshitij Srivastava" userId="9ca786a045148134" providerId="Windows Live" clId="Web-{ADEAA846-33BD-48ED-BDCE-E6C78E1CC923}" dt="2021-07-10T10:12:22.373" v="201" actId="20577"/>
          <ac:spMkLst>
            <pc:docMk/>
            <pc:sldMk cId="125097600" sldId="730"/>
            <ac:spMk id="3" creationId="{40A52FE3-85AA-47BC-9A98-DE4F79E51D3B}"/>
          </ac:spMkLst>
        </pc:spChg>
        <pc:spChg chg="mod">
          <ac:chgData name="Kshitij Srivastava" userId="9ca786a045148134" providerId="Windows Live" clId="Web-{ADEAA846-33BD-48ED-BDCE-E6C78E1CC923}" dt="2021-07-10T10:32:22.013" v="550" actId="1076"/>
          <ac:spMkLst>
            <pc:docMk/>
            <pc:sldMk cId="125097600" sldId="730"/>
            <ac:spMk id="4" creationId="{D9F80EDA-23C3-4E2E-87C5-9B0CDC9BF8A2}"/>
          </ac:spMkLst>
        </pc:spChg>
        <pc:spChg chg="mod">
          <ac:chgData name="Kshitij Srivastava" userId="9ca786a045148134" providerId="Windows Live" clId="Web-{ADEAA846-33BD-48ED-BDCE-E6C78E1CC923}" dt="2021-07-10T10:11:54.091" v="186" actId="1076"/>
          <ac:spMkLst>
            <pc:docMk/>
            <pc:sldMk cId="125097600" sldId="730"/>
            <ac:spMk id="5" creationId="{7BB49ECB-B504-43CF-9779-DD48A12B783B}"/>
          </ac:spMkLst>
        </pc:spChg>
        <pc:spChg chg="add mod">
          <ac:chgData name="Kshitij Srivastava" userId="9ca786a045148134" providerId="Windows Live" clId="Web-{ADEAA846-33BD-48ED-BDCE-E6C78E1CC923}" dt="2021-07-10T10:11:54.075" v="184" actId="1076"/>
          <ac:spMkLst>
            <pc:docMk/>
            <pc:sldMk cId="125097600" sldId="730"/>
            <ac:spMk id="6" creationId="{A4B67605-BF6C-482F-8E15-D177EB78E8BC}"/>
          </ac:spMkLst>
        </pc:spChg>
        <pc:spChg chg="add mod">
          <ac:chgData name="Kshitij Srivastava" userId="9ca786a045148134" providerId="Windows Live" clId="Web-{ADEAA846-33BD-48ED-BDCE-E6C78E1CC923}" dt="2021-07-10T10:11:54.075" v="185" actId="1076"/>
          <ac:spMkLst>
            <pc:docMk/>
            <pc:sldMk cId="125097600" sldId="730"/>
            <ac:spMk id="7" creationId="{EA98A49F-7157-44D5-A515-5EE586E55C2D}"/>
          </ac:spMkLst>
        </pc:spChg>
        <pc:spChg chg="add mod">
          <ac:chgData name="Kshitij Srivastava" userId="9ca786a045148134" providerId="Windows Live" clId="Web-{ADEAA846-33BD-48ED-BDCE-E6C78E1CC923}" dt="2021-07-10T10:24:54.412" v="335" actId="20577"/>
          <ac:spMkLst>
            <pc:docMk/>
            <pc:sldMk cId="125097600" sldId="730"/>
            <ac:spMk id="8" creationId="{FD9DB95B-9D29-4051-BB97-3B29B15E5545}"/>
          </ac:spMkLst>
        </pc:spChg>
      </pc:sldChg>
      <pc:sldChg chg="addSp delSp modSp add replId addAnim delAnim modAnim">
        <pc:chgData name="Kshitij Srivastava" userId="9ca786a045148134" providerId="Windows Live" clId="Web-{ADEAA846-33BD-48ED-BDCE-E6C78E1CC923}" dt="2021-07-10T10:38:00.420" v="558" actId="20577"/>
        <pc:sldMkLst>
          <pc:docMk/>
          <pc:sldMk cId="2113320974" sldId="735"/>
        </pc:sldMkLst>
        <pc:spChg chg="del mod">
          <ac:chgData name="Kshitij Srivastava" userId="9ca786a045148134" providerId="Windows Live" clId="Web-{ADEAA846-33BD-48ED-BDCE-E6C78E1CC923}" dt="2021-07-10T10:26:00.744" v="377"/>
          <ac:spMkLst>
            <pc:docMk/>
            <pc:sldMk cId="2113320974" sldId="735"/>
            <ac:spMk id="4" creationId="{D9F80EDA-23C3-4E2E-87C5-9B0CDC9BF8A2}"/>
          </ac:spMkLst>
        </pc:spChg>
        <pc:spChg chg="mod">
          <ac:chgData name="Kshitij Srivastava" userId="9ca786a045148134" providerId="Windows Live" clId="Web-{ADEAA846-33BD-48ED-BDCE-E6C78E1CC923}" dt="2021-07-10T10:29:39.645" v="492" actId="1076"/>
          <ac:spMkLst>
            <pc:docMk/>
            <pc:sldMk cId="2113320974" sldId="735"/>
            <ac:spMk id="5" creationId="{7BB49ECB-B504-43CF-9779-DD48A12B783B}"/>
          </ac:spMkLst>
        </pc:spChg>
        <pc:spChg chg="del">
          <ac:chgData name="Kshitij Srivastava" userId="9ca786a045148134" providerId="Windows Live" clId="Web-{ADEAA846-33BD-48ED-BDCE-E6C78E1CC923}" dt="2021-07-10T10:23:45.456" v="250"/>
          <ac:spMkLst>
            <pc:docMk/>
            <pc:sldMk cId="2113320974" sldId="735"/>
            <ac:spMk id="6" creationId="{A4B67605-BF6C-482F-8E15-D177EB78E8BC}"/>
          </ac:spMkLst>
        </pc:spChg>
        <pc:spChg chg="del">
          <ac:chgData name="Kshitij Srivastava" userId="9ca786a045148134" providerId="Windows Live" clId="Web-{ADEAA846-33BD-48ED-BDCE-E6C78E1CC923}" dt="2021-07-10T10:23:47.003" v="251"/>
          <ac:spMkLst>
            <pc:docMk/>
            <pc:sldMk cId="2113320974" sldId="735"/>
            <ac:spMk id="7" creationId="{EA98A49F-7157-44D5-A515-5EE586E55C2D}"/>
          </ac:spMkLst>
        </pc:spChg>
        <pc:spChg chg="add mod">
          <ac:chgData name="Kshitij Srivastava" userId="9ca786a045148134" providerId="Windows Live" clId="Web-{ADEAA846-33BD-48ED-BDCE-E6C78E1CC923}" dt="2021-07-10T10:38:00.420" v="558" actId="20577"/>
          <ac:spMkLst>
            <pc:docMk/>
            <pc:sldMk cId="2113320974" sldId="735"/>
            <ac:spMk id="9" creationId="{06E7F3D8-58B5-4B71-B659-8C1C760BEC64}"/>
          </ac:spMkLst>
        </pc:spChg>
        <pc:spChg chg="add del mod">
          <ac:chgData name="Kshitij Srivastava" userId="9ca786a045148134" providerId="Windows Live" clId="Web-{ADEAA846-33BD-48ED-BDCE-E6C78E1CC923}" dt="2021-07-10T10:29:05.815" v="476"/>
          <ac:spMkLst>
            <pc:docMk/>
            <pc:sldMk cId="2113320974" sldId="735"/>
            <ac:spMk id="11" creationId="{DC8C122D-BF55-409A-9C0B-7FA395D1D4F5}"/>
          </ac:spMkLst>
        </pc:spChg>
        <pc:spChg chg="add mod">
          <ac:chgData name="Kshitij Srivastava" userId="9ca786a045148134" providerId="Windows Live" clId="Web-{ADEAA846-33BD-48ED-BDCE-E6C78E1CC923}" dt="2021-07-10T10:29:43.411" v="493" actId="1076"/>
          <ac:spMkLst>
            <pc:docMk/>
            <pc:sldMk cId="2113320974" sldId="735"/>
            <ac:spMk id="13" creationId="{12BEEE9A-CF95-49BB-8DC5-DA8810D217AA}"/>
          </ac:spMkLst>
        </pc:spChg>
        <pc:spChg chg="add del mod">
          <ac:chgData name="Kshitij Srivastava" userId="9ca786a045148134" providerId="Windows Live" clId="Web-{ADEAA846-33BD-48ED-BDCE-E6C78E1CC923}" dt="2021-07-10T10:29:06.831" v="477"/>
          <ac:spMkLst>
            <pc:docMk/>
            <pc:sldMk cId="2113320974" sldId="735"/>
            <ac:spMk id="15" creationId="{6405BD23-4A36-47A7-8E5D-883FC177345C}"/>
          </ac:spMkLst>
        </pc:spChg>
      </pc:sldChg>
      <pc:sldChg chg="delSp modSp add replId addAnim delAnim modAnim">
        <pc:chgData name="Kshitij Srivastava" userId="9ca786a045148134" providerId="Windows Live" clId="Web-{ADEAA846-33BD-48ED-BDCE-E6C78E1CC923}" dt="2021-07-10T10:46:17.679" v="567" actId="20577"/>
        <pc:sldMkLst>
          <pc:docMk/>
          <pc:sldMk cId="2466607898" sldId="736"/>
        </pc:sldMkLst>
        <pc:spChg chg="mod">
          <ac:chgData name="Kshitij Srivastava" userId="9ca786a045148134" providerId="Windows Live" clId="Web-{ADEAA846-33BD-48ED-BDCE-E6C78E1CC923}" dt="2021-07-10T10:27:30.123" v="416" actId="1076"/>
          <ac:spMkLst>
            <pc:docMk/>
            <pc:sldMk cId="2466607898" sldId="736"/>
            <ac:spMk id="5" creationId="{7BB49ECB-B504-43CF-9779-DD48A12B783B}"/>
          </ac:spMkLst>
        </pc:spChg>
        <pc:spChg chg="del">
          <ac:chgData name="Kshitij Srivastava" userId="9ca786a045148134" providerId="Windows Live" clId="Web-{ADEAA846-33BD-48ED-BDCE-E6C78E1CC923}" dt="2021-07-10T10:27:11.904" v="410"/>
          <ac:spMkLst>
            <pc:docMk/>
            <pc:sldMk cId="2466607898" sldId="736"/>
            <ac:spMk id="9" creationId="{06E7F3D8-58B5-4B71-B659-8C1C760BEC64}"/>
          </ac:spMkLst>
        </pc:spChg>
        <pc:spChg chg="mod">
          <ac:chgData name="Kshitij Srivastava" userId="9ca786a045148134" providerId="Windows Live" clId="Web-{ADEAA846-33BD-48ED-BDCE-E6C78E1CC923}" dt="2021-07-10T10:38:06.952" v="562" actId="20577"/>
          <ac:spMkLst>
            <pc:docMk/>
            <pc:sldMk cId="2466607898" sldId="736"/>
            <ac:spMk id="11" creationId="{DC8C122D-BF55-409A-9C0B-7FA395D1D4F5}"/>
          </ac:spMkLst>
        </pc:spChg>
        <pc:spChg chg="del">
          <ac:chgData name="Kshitij Srivastava" userId="9ca786a045148134" providerId="Windows Live" clId="Web-{ADEAA846-33BD-48ED-BDCE-E6C78E1CC923}" dt="2021-07-10T10:27:16.060" v="411"/>
          <ac:spMkLst>
            <pc:docMk/>
            <pc:sldMk cId="2466607898" sldId="736"/>
            <ac:spMk id="13" creationId="{12BEEE9A-CF95-49BB-8DC5-DA8810D217AA}"/>
          </ac:spMkLst>
        </pc:spChg>
        <pc:spChg chg="mod">
          <ac:chgData name="Kshitij Srivastava" userId="9ca786a045148134" providerId="Windows Live" clId="Web-{ADEAA846-33BD-48ED-BDCE-E6C78E1CC923}" dt="2021-07-10T10:46:17.679" v="567" actId="20577"/>
          <ac:spMkLst>
            <pc:docMk/>
            <pc:sldMk cId="2466607898" sldId="736"/>
            <ac:spMk id="15" creationId="{6405BD23-4A36-47A7-8E5D-883FC177345C}"/>
          </ac:spMkLst>
        </pc:spChg>
      </pc:sldChg>
      <pc:sldChg chg="addSp delSp modSp new">
        <pc:chgData name="Kshitij Srivastava" userId="9ca786a045148134" providerId="Windows Live" clId="Web-{ADEAA846-33BD-48ED-BDCE-E6C78E1CC923}" dt="2021-07-10T10:32:10.575" v="549" actId="14100"/>
        <pc:sldMkLst>
          <pc:docMk/>
          <pc:sldMk cId="2729328809" sldId="737"/>
        </pc:sldMkLst>
        <pc:spChg chg="mod">
          <ac:chgData name="Kshitij Srivastava" userId="9ca786a045148134" providerId="Windows Live" clId="Web-{ADEAA846-33BD-48ED-BDCE-E6C78E1CC923}" dt="2021-07-10T10:30:43.555" v="505" actId="20577"/>
          <ac:spMkLst>
            <pc:docMk/>
            <pc:sldMk cId="2729328809" sldId="737"/>
            <ac:spMk id="2" creationId="{4EF0A1A2-47AE-4558-9EC4-622B03884955}"/>
          </ac:spMkLst>
        </pc:spChg>
        <pc:spChg chg="add del mod">
          <ac:chgData name="Kshitij Srivastava" userId="9ca786a045148134" providerId="Windows Live" clId="Web-{ADEAA846-33BD-48ED-BDCE-E6C78E1CC923}" dt="2021-07-10T10:30:57.102" v="514"/>
          <ac:spMkLst>
            <pc:docMk/>
            <pc:sldMk cId="2729328809" sldId="737"/>
            <ac:spMk id="3" creationId="{DFA54A3E-552F-483E-8CBA-7AC2C6771BA3}"/>
          </ac:spMkLst>
        </pc:spChg>
        <pc:spChg chg="add mod">
          <ac:chgData name="Kshitij Srivastava" userId="9ca786a045148134" providerId="Windows Live" clId="Web-{ADEAA846-33BD-48ED-BDCE-E6C78E1CC923}" dt="2021-07-10T10:32:10.575" v="549" actId="14100"/>
          <ac:spMkLst>
            <pc:docMk/>
            <pc:sldMk cId="2729328809" sldId="737"/>
            <ac:spMk id="4" creationId="{B7D5FA82-39BC-4A78-B4A7-632623CFC313}"/>
          </ac:spMkLst>
        </pc:spChg>
      </pc:sldChg>
      <pc:sldChg chg="add del ord replId">
        <pc:chgData name="Kshitij Srivastava" userId="9ca786a045148134" providerId="Windows Live" clId="Web-{ADEAA846-33BD-48ED-BDCE-E6C78E1CC923}" dt="2021-07-10T10:33:13.812" v="553"/>
        <pc:sldMkLst>
          <pc:docMk/>
          <pc:sldMk cId="3625616775" sldId="738"/>
        </pc:sldMkLst>
      </pc:sldChg>
      <pc:sldChg chg="add ord replId">
        <pc:chgData name="Kshitij Srivastava" userId="9ca786a045148134" providerId="Windows Live" clId="Web-{ADEAA846-33BD-48ED-BDCE-E6C78E1CC923}" dt="2021-07-10T10:32:59.358" v="552"/>
        <pc:sldMkLst>
          <pc:docMk/>
          <pc:sldMk cId="2744965941" sldId="739"/>
        </pc:sldMkLst>
      </pc:sldChg>
      <pc:sldChg chg="modSp add ord replId">
        <pc:chgData name="Kshitij Srivastava" userId="9ca786a045148134" providerId="Windows Live" clId="Web-{ADEAA846-33BD-48ED-BDCE-E6C78E1CC923}" dt="2021-07-10T10:52:25.994" v="575" actId="20577"/>
        <pc:sldMkLst>
          <pc:docMk/>
          <pc:sldMk cId="1687671543" sldId="740"/>
        </pc:sldMkLst>
        <pc:spChg chg="mod">
          <ac:chgData name="Kshitij Srivastava" userId="9ca786a045148134" providerId="Windows Live" clId="Web-{ADEAA846-33BD-48ED-BDCE-E6C78E1CC923}" dt="2021-07-10T10:52:25.994" v="575" actId="20577"/>
          <ac:spMkLst>
            <pc:docMk/>
            <pc:sldMk cId="1687671543" sldId="740"/>
            <ac:spMk id="6" creationId="{F1CA48A0-E63A-4C09-A2D6-160088A052EC}"/>
          </ac:spMkLst>
        </pc:spChg>
      </pc:sldChg>
      <pc:sldChg chg="add ord replId">
        <pc:chgData name="Kshitij Srivastava" userId="9ca786a045148134" providerId="Windows Live" clId="Web-{ADEAA846-33BD-48ED-BDCE-E6C78E1CC923}" dt="2021-07-10T10:52:32.760" v="577"/>
        <pc:sldMkLst>
          <pc:docMk/>
          <pc:sldMk cId="898798220" sldId="741"/>
        </pc:sldMkLst>
      </pc:sldChg>
    </pc:docChg>
  </pc:docChgLst>
  <pc:docChgLst>
    <pc:chgData name="Kshitij Srivastava" userId="9ca786a045148134" providerId="Windows Live" clId="Web-{57822F7C-36E6-4B6D-A70A-ECB4F309ED00}"/>
    <pc:docChg chg="addSld modSld sldOrd">
      <pc:chgData name="Kshitij Srivastava" userId="9ca786a045148134" providerId="Windows Live" clId="Web-{57822F7C-36E6-4B6D-A70A-ECB4F309ED00}" dt="2021-07-07T12:25:53.916" v="109"/>
      <pc:docMkLst>
        <pc:docMk/>
      </pc:docMkLst>
      <pc:sldChg chg="modSp addAnim modAnim">
        <pc:chgData name="Kshitij Srivastava" userId="9ca786a045148134" providerId="Windows Live" clId="Web-{57822F7C-36E6-4B6D-A70A-ECB4F309ED00}" dt="2021-07-07T12:18:36.439" v="88" actId="20577"/>
        <pc:sldMkLst>
          <pc:docMk/>
          <pc:sldMk cId="2876507793" sldId="537"/>
        </pc:sldMkLst>
        <pc:spChg chg="mod">
          <ac:chgData name="Kshitij Srivastava" userId="9ca786a045148134" providerId="Windows Live" clId="Web-{57822F7C-36E6-4B6D-A70A-ECB4F309ED00}" dt="2021-07-07T12:18:22.798" v="74" actId="20577"/>
          <ac:spMkLst>
            <pc:docMk/>
            <pc:sldMk cId="2876507793" sldId="537"/>
            <ac:spMk id="5" creationId="{FE0FFE3D-E778-4A78-AE4A-2AF412714F2F}"/>
          </ac:spMkLst>
        </pc:spChg>
        <pc:spChg chg="mod">
          <ac:chgData name="Kshitij Srivastava" userId="9ca786a045148134" providerId="Windows Live" clId="Web-{57822F7C-36E6-4B6D-A70A-ECB4F309ED00}" dt="2021-07-07T12:18:36.439" v="88" actId="20577"/>
          <ac:spMkLst>
            <pc:docMk/>
            <pc:sldMk cId="2876507793" sldId="537"/>
            <ac:spMk id="6" creationId="{DF326AA1-ABE0-4EE3-A1C1-93F4F8F51BB5}"/>
          </ac:spMkLst>
        </pc:spChg>
      </pc:sldChg>
      <pc:sldChg chg="addCm">
        <pc:chgData name="Kshitij Srivastava" userId="9ca786a045148134" providerId="Windows Live" clId="Web-{57822F7C-36E6-4B6D-A70A-ECB4F309ED00}" dt="2021-07-07T11:08:57.984" v="31"/>
        <pc:sldMkLst>
          <pc:docMk/>
          <pc:sldMk cId="1319884019" sldId="692"/>
        </pc:sldMkLst>
      </pc:sldChg>
      <pc:sldChg chg="modSp">
        <pc:chgData name="Kshitij Srivastava" userId="9ca786a045148134" providerId="Windows Live" clId="Web-{57822F7C-36E6-4B6D-A70A-ECB4F309ED00}" dt="2021-07-07T11:09:10.343" v="33" actId="20577"/>
        <pc:sldMkLst>
          <pc:docMk/>
          <pc:sldMk cId="1389387282" sldId="694"/>
        </pc:sldMkLst>
        <pc:spChg chg="mod">
          <ac:chgData name="Kshitij Srivastava" userId="9ca786a045148134" providerId="Windows Live" clId="Web-{57822F7C-36E6-4B6D-A70A-ECB4F309ED00}" dt="2021-07-07T11:09:10.343" v="33" actId="20577"/>
          <ac:spMkLst>
            <pc:docMk/>
            <pc:sldMk cId="1389387282" sldId="694"/>
            <ac:spMk id="4" creationId="{9C37320C-5F2C-480E-BA51-746C87BC441E}"/>
          </ac:spMkLst>
        </pc:spChg>
      </pc:sldChg>
      <pc:sldChg chg="modSp">
        <pc:chgData name="Kshitij Srivastava" userId="9ca786a045148134" providerId="Windows Live" clId="Web-{57822F7C-36E6-4B6D-A70A-ECB4F309ED00}" dt="2021-07-07T11:09:04.921" v="32" actId="20577"/>
        <pc:sldMkLst>
          <pc:docMk/>
          <pc:sldMk cId="866938690" sldId="695"/>
        </pc:sldMkLst>
        <pc:spChg chg="mod">
          <ac:chgData name="Kshitij Srivastava" userId="9ca786a045148134" providerId="Windows Live" clId="Web-{57822F7C-36E6-4B6D-A70A-ECB4F309ED00}" dt="2021-07-07T11:09:04.921" v="32" actId="20577"/>
          <ac:spMkLst>
            <pc:docMk/>
            <pc:sldMk cId="866938690" sldId="695"/>
            <ac:spMk id="2" creationId="{DB650E76-51E4-4B9A-83EB-A242E31B0FA8}"/>
          </ac:spMkLst>
        </pc:spChg>
      </pc:sldChg>
      <pc:sldChg chg="addSp modSp">
        <pc:chgData name="Kshitij Srivastava" userId="9ca786a045148134" providerId="Windows Live" clId="Web-{57822F7C-36E6-4B6D-A70A-ECB4F309ED00}" dt="2021-07-07T11:07:40.920" v="28" actId="1076"/>
        <pc:sldMkLst>
          <pc:docMk/>
          <pc:sldMk cId="3227717672" sldId="696"/>
        </pc:sldMkLst>
        <pc:spChg chg="add mod">
          <ac:chgData name="Kshitij Srivastava" userId="9ca786a045148134" providerId="Windows Live" clId="Web-{57822F7C-36E6-4B6D-A70A-ECB4F309ED00}" dt="2021-07-07T11:07:40.920" v="28" actId="1076"/>
          <ac:spMkLst>
            <pc:docMk/>
            <pc:sldMk cId="3227717672" sldId="696"/>
            <ac:spMk id="3" creationId="{BCDE810A-4961-48B6-94B7-30AAB930E65E}"/>
          </ac:spMkLst>
        </pc:spChg>
      </pc:sldChg>
      <pc:sldChg chg="add ord replId">
        <pc:chgData name="Kshitij Srivastava" userId="9ca786a045148134" providerId="Windows Live" clId="Web-{57822F7C-36E6-4B6D-A70A-ECB4F309ED00}" dt="2021-07-07T11:08:03.702" v="30"/>
        <pc:sldMkLst>
          <pc:docMk/>
          <pc:sldMk cId="3026455633" sldId="701"/>
        </pc:sldMkLst>
      </pc:sldChg>
      <pc:sldChg chg="add ord replId">
        <pc:chgData name="Kshitij Srivastava" userId="9ca786a045148134" providerId="Windows Live" clId="Web-{57822F7C-36E6-4B6D-A70A-ECB4F309ED00}" dt="2021-07-07T12:19:07.566" v="90"/>
        <pc:sldMkLst>
          <pc:docMk/>
          <pc:sldMk cId="748307270" sldId="702"/>
        </pc:sldMkLst>
      </pc:sldChg>
      <pc:sldChg chg="modSp add ord replId">
        <pc:chgData name="Kshitij Srivastava" userId="9ca786a045148134" providerId="Windows Live" clId="Web-{57822F7C-36E6-4B6D-A70A-ECB4F309ED00}" dt="2021-07-07T12:19:28.536" v="106" actId="20577"/>
        <pc:sldMkLst>
          <pc:docMk/>
          <pc:sldMk cId="3097094286" sldId="703"/>
        </pc:sldMkLst>
        <pc:spChg chg="mod">
          <ac:chgData name="Kshitij Srivastava" userId="9ca786a045148134" providerId="Windows Live" clId="Web-{57822F7C-36E6-4B6D-A70A-ECB4F309ED00}" dt="2021-07-07T12:19:28.536" v="106" actId="20577"/>
          <ac:spMkLst>
            <pc:docMk/>
            <pc:sldMk cId="3097094286" sldId="703"/>
            <ac:spMk id="2" creationId="{C0F93064-B1F3-40B3-80F0-515600077D75}"/>
          </ac:spMkLst>
        </pc:spChg>
      </pc:sldChg>
      <pc:sldChg chg="add replId">
        <pc:chgData name="Kshitij Srivastava" userId="9ca786a045148134" providerId="Windows Live" clId="Web-{57822F7C-36E6-4B6D-A70A-ECB4F309ED00}" dt="2021-07-07T12:25:25.320" v="107"/>
        <pc:sldMkLst>
          <pc:docMk/>
          <pc:sldMk cId="881463277" sldId="704"/>
        </pc:sldMkLst>
      </pc:sldChg>
      <pc:sldChg chg="addSp modSp new">
        <pc:chgData name="Kshitij Srivastava" userId="9ca786a045148134" providerId="Windows Live" clId="Web-{57822F7C-36E6-4B6D-A70A-ECB4F309ED00}" dt="2021-07-07T12:25:53.916" v="109"/>
        <pc:sldMkLst>
          <pc:docMk/>
          <pc:sldMk cId="2604280418" sldId="705"/>
        </pc:sldMkLst>
        <pc:picChg chg="add mod">
          <ac:chgData name="Kshitij Srivastava" userId="9ca786a045148134" providerId="Windows Live" clId="Web-{57822F7C-36E6-4B6D-A70A-ECB4F309ED00}" dt="2021-07-07T12:25:53.916" v="109"/>
          <ac:picMkLst>
            <pc:docMk/>
            <pc:sldMk cId="2604280418" sldId="705"/>
            <ac:picMk id="3" creationId="{672D580F-1B84-456D-84F4-0E218AEDF383}"/>
          </ac:picMkLst>
        </pc:picChg>
      </pc:sldChg>
    </pc:docChg>
  </pc:docChgLst>
  <pc:docChgLst>
    <pc:chgData name="Kshitij Srivastava" userId="9ca786a045148134" providerId="Windows Live" clId="Web-{347D3FDD-C893-4764-950D-5D00203EF8BE}"/>
    <pc:docChg chg="addSld delSld modSld sldOrd">
      <pc:chgData name="Kshitij Srivastava" userId="9ca786a045148134" providerId="Windows Live" clId="Web-{347D3FDD-C893-4764-950D-5D00203EF8BE}" dt="2021-06-04T11:34:48.061" v="274" actId="20577"/>
      <pc:docMkLst>
        <pc:docMk/>
      </pc:docMkLst>
      <pc:sldChg chg="modSp delAnim modAnim">
        <pc:chgData name="Kshitij Srivastava" userId="9ca786a045148134" providerId="Windows Live" clId="Web-{347D3FDD-C893-4764-950D-5D00203EF8BE}" dt="2021-06-04T10:16:10.209" v="120" actId="20577"/>
        <pc:sldMkLst>
          <pc:docMk/>
          <pc:sldMk cId="992845876" sldId="264"/>
        </pc:sldMkLst>
        <pc:spChg chg="mod">
          <ac:chgData name="Kshitij Srivastava" userId="9ca786a045148134" providerId="Windows Live" clId="Web-{347D3FDD-C893-4764-950D-5D00203EF8BE}" dt="2021-06-04T10:09:15.079" v="30" actId="20577"/>
          <ac:spMkLst>
            <pc:docMk/>
            <pc:sldMk cId="992845876" sldId="264"/>
            <ac:spMk id="51" creationId="{8D89FDF3-645E-4CF5-8F87-3DD903FA696F}"/>
          </ac:spMkLst>
        </pc:spChg>
        <pc:spChg chg="mod">
          <ac:chgData name="Kshitij Srivastava" userId="9ca786a045148134" providerId="Windows Live" clId="Web-{347D3FDD-C893-4764-950D-5D00203EF8BE}" dt="2021-06-04T10:16:10.209" v="120" actId="20577"/>
          <ac:spMkLst>
            <pc:docMk/>
            <pc:sldMk cId="992845876" sldId="264"/>
            <ac:spMk id="61" creationId="{0488E6B4-A61A-45EC-A6E6-A6E4F1635D44}"/>
          </ac:spMkLst>
        </pc:spChg>
        <pc:spChg chg="mod">
          <ac:chgData name="Kshitij Srivastava" userId="9ca786a045148134" providerId="Windows Live" clId="Web-{347D3FDD-C893-4764-950D-5D00203EF8BE}" dt="2021-06-04T10:09:20.876" v="34" actId="20577"/>
          <ac:spMkLst>
            <pc:docMk/>
            <pc:sldMk cId="992845876" sldId="264"/>
            <ac:spMk id="63" creationId="{73C00CA3-73F9-4D92-9D65-67938667BCAA}"/>
          </ac:spMkLst>
        </pc:spChg>
      </pc:sldChg>
      <pc:sldChg chg="modSp">
        <pc:chgData name="Kshitij Srivastava" userId="9ca786a045148134" providerId="Windows Live" clId="Web-{347D3FDD-C893-4764-950D-5D00203EF8BE}" dt="2021-06-04T10:40:33.058" v="162" actId="1076"/>
        <pc:sldMkLst>
          <pc:docMk/>
          <pc:sldMk cId="1402973576" sldId="265"/>
        </pc:sldMkLst>
        <pc:spChg chg="mod">
          <ac:chgData name="Kshitij Srivastava" userId="9ca786a045148134" providerId="Windows Live" clId="Web-{347D3FDD-C893-4764-950D-5D00203EF8BE}" dt="2021-06-04T10:40:33.058" v="162" actId="1076"/>
          <ac:spMkLst>
            <pc:docMk/>
            <pc:sldMk cId="1402973576" sldId="265"/>
            <ac:spMk id="15" creationId="{E4E6A189-23EA-4AE2-B942-DDBED960AF2E}"/>
          </ac:spMkLst>
        </pc:spChg>
      </pc:sldChg>
      <pc:sldChg chg="modSp">
        <pc:chgData name="Kshitij Srivastava" userId="9ca786a045148134" providerId="Windows Live" clId="Web-{347D3FDD-C893-4764-950D-5D00203EF8BE}" dt="2021-06-04T10:09:08.876" v="29" actId="20577"/>
        <pc:sldMkLst>
          <pc:docMk/>
          <pc:sldMk cId="4089416303" sldId="268"/>
        </pc:sldMkLst>
        <pc:spChg chg="mod">
          <ac:chgData name="Kshitij Srivastava" userId="9ca786a045148134" providerId="Windows Live" clId="Web-{347D3FDD-C893-4764-950D-5D00203EF8BE}" dt="2021-06-04T10:09:08.876" v="29" actId="20577"/>
          <ac:spMkLst>
            <pc:docMk/>
            <pc:sldMk cId="4089416303" sldId="268"/>
            <ac:spMk id="51" creationId="{8D89FDF3-645E-4CF5-8F87-3DD903FA696F}"/>
          </ac:spMkLst>
        </pc:spChg>
        <pc:spChg chg="mod">
          <ac:chgData name="Kshitij Srivastava" userId="9ca786a045148134" providerId="Windows Live" clId="Web-{347D3FDD-C893-4764-950D-5D00203EF8BE}" dt="2021-06-04T10:08:49.031" v="18" actId="20577"/>
          <ac:spMkLst>
            <pc:docMk/>
            <pc:sldMk cId="4089416303" sldId="268"/>
            <ac:spMk id="57" creationId="{AF829B26-2216-492C-B839-BD3DFBADF753}"/>
          </ac:spMkLst>
        </pc:spChg>
        <pc:spChg chg="mod">
          <ac:chgData name="Kshitij Srivastava" userId="9ca786a045148134" providerId="Windows Live" clId="Web-{347D3FDD-C893-4764-950D-5D00203EF8BE}" dt="2021-06-04T10:09:00.500" v="26" actId="20577"/>
          <ac:spMkLst>
            <pc:docMk/>
            <pc:sldMk cId="4089416303" sldId="268"/>
            <ac:spMk id="61" creationId="{0488E6B4-A61A-45EC-A6E6-A6E4F1635D44}"/>
          </ac:spMkLst>
        </pc:spChg>
        <pc:spChg chg="mod">
          <ac:chgData name="Kshitij Srivastava" userId="9ca786a045148134" providerId="Windows Live" clId="Web-{347D3FDD-C893-4764-950D-5D00203EF8BE}" dt="2021-06-04T10:08:56.438" v="22" actId="20577"/>
          <ac:spMkLst>
            <pc:docMk/>
            <pc:sldMk cId="4089416303" sldId="268"/>
            <ac:spMk id="63" creationId="{73C00CA3-73F9-4D92-9D65-67938667BCAA}"/>
          </ac:spMkLst>
        </pc:spChg>
      </pc:sldChg>
      <pc:sldChg chg="delSp modSp">
        <pc:chgData name="Kshitij Srivastava" userId="9ca786a045148134" providerId="Windows Live" clId="Web-{347D3FDD-C893-4764-950D-5D00203EF8BE}" dt="2021-06-04T10:18:37.274" v="127"/>
        <pc:sldMkLst>
          <pc:docMk/>
          <pc:sldMk cId="1947457570" sldId="269"/>
        </pc:sldMkLst>
        <pc:spChg chg="mod">
          <ac:chgData name="Kshitij Srivastava" userId="9ca786a045148134" providerId="Windows Live" clId="Web-{347D3FDD-C893-4764-950D-5D00203EF8BE}" dt="2021-06-04T10:10:43.674" v="51" actId="20577"/>
          <ac:spMkLst>
            <pc:docMk/>
            <pc:sldMk cId="1947457570" sldId="269"/>
            <ac:spMk id="30" creationId="{1978D7F4-432F-41D7-B5AD-11D9CB1AF25F}"/>
          </ac:spMkLst>
        </pc:spChg>
        <pc:spChg chg="mod">
          <ac:chgData name="Kshitij Srivastava" userId="9ca786a045148134" providerId="Windows Live" clId="Web-{347D3FDD-C893-4764-950D-5D00203EF8BE}" dt="2021-06-04T10:10:35.689" v="50" actId="20577"/>
          <ac:spMkLst>
            <pc:docMk/>
            <pc:sldMk cId="1947457570" sldId="269"/>
            <ac:spMk id="36" creationId="{A66F9155-D1C5-4209-8E4B-B5006BDCACA1}"/>
          </ac:spMkLst>
        </pc:spChg>
        <pc:spChg chg="mod">
          <ac:chgData name="Kshitij Srivastava" userId="9ca786a045148134" providerId="Windows Live" clId="Web-{347D3FDD-C893-4764-950D-5D00203EF8BE}" dt="2021-06-04T10:10:50.721" v="61" actId="20577"/>
          <ac:spMkLst>
            <pc:docMk/>
            <pc:sldMk cId="1947457570" sldId="269"/>
            <ac:spMk id="40" creationId="{BDBFDDBE-7E0B-49AE-A106-E07C0B6F3D07}"/>
          </ac:spMkLst>
        </pc:spChg>
        <pc:spChg chg="mod">
          <ac:chgData name="Kshitij Srivastava" userId="9ca786a045148134" providerId="Windows Live" clId="Web-{347D3FDD-C893-4764-950D-5D00203EF8BE}" dt="2021-06-04T10:10:47.393" v="56" actId="20577"/>
          <ac:spMkLst>
            <pc:docMk/>
            <pc:sldMk cId="1947457570" sldId="269"/>
            <ac:spMk id="42" creationId="{FD678343-B2E8-4BA1-9976-5ABBD0BA0281}"/>
          </ac:spMkLst>
        </pc:spChg>
        <pc:spChg chg="del">
          <ac:chgData name="Kshitij Srivastava" userId="9ca786a045148134" providerId="Windows Live" clId="Web-{347D3FDD-C893-4764-950D-5D00203EF8BE}" dt="2021-06-04T10:18:31.227" v="121"/>
          <ac:spMkLst>
            <pc:docMk/>
            <pc:sldMk cId="1947457570" sldId="269"/>
            <ac:spMk id="52" creationId="{286BEB1E-3EC5-4D02-B941-F8698D8CA6E7}"/>
          </ac:spMkLst>
        </pc:spChg>
        <pc:cxnChg chg="del">
          <ac:chgData name="Kshitij Srivastava" userId="9ca786a045148134" providerId="Windows Live" clId="Web-{347D3FDD-C893-4764-950D-5D00203EF8BE}" dt="2021-06-04T10:18:37.274" v="127"/>
          <ac:cxnSpMkLst>
            <pc:docMk/>
            <pc:sldMk cId="1947457570" sldId="269"/>
            <ac:cxnSpMk id="45" creationId="{DB591B59-E9C2-4596-A396-60F6FD0FE425}"/>
          </ac:cxnSpMkLst>
        </pc:cxnChg>
        <pc:cxnChg chg="del">
          <ac:chgData name="Kshitij Srivastava" userId="9ca786a045148134" providerId="Windows Live" clId="Web-{347D3FDD-C893-4764-950D-5D00203EF8BE}" dt="2021-06-04T10:18:36.680" v="126"/>
          <ac:cxnSpMkLst>
            <pc:docMk/>
            <pc:sldMk cId="1947457570" sldId="269"/>
            <ac:cxnSpMk id="46" creationId="{1579DFB1-A952-4E2F-ACFB-DBBA91340345}"/>
          </ac:cxnSpMkLst>
        </pc:cxnChg>
        <pc:cxnChg chg="del">
          <ac:chgData name="Kshitij Srivastava" userId="9ca786a045148134" providerId="Windows Live" clId="Web-{347D3FDD-C893-4764-950D-5D00203EF8BE}" dt="2021-06-04T10:18:35.462" v="125"/>
          <ac:cxnSpMkLst>
            <pc:docMk/>
            <pc:sldMk cId="1947457570" sldId="269"/>
            <ac:cxnSpMk id="47" creationId="{9B8707C3-7E6F-44A8-8372-51E29A5C13F4}"/>
          </ac:cxnSpMkLst>
        </pc:cxnChg>
        <pc:cxnChg chg="del">
          <ac:chgData name="Kshitij Srivastava" userId="9ca786a045148134" providerId="Windows Live" clId="Web-{347D3FDD-C893-4764-950D-5D00203EF8BE}" dt="2021-06-04T10:18:34.837" v="124"/>
          <ac:cxnSpMkLst>
            <pc:docMk/>
            <pc:sldMk cId="1947457570" sldId="269"/>
            <ac:cxnSpMk id="48" creationId="{78F0A514-B69F-4DFE-AD20-D85F7B3BE29B}"/>
          </ac:cxnSpMkLst>
        </pc:cxnChg>
        <pc:cxnChg chg="del">
          <ac:chgData name="Kshitij Srivastava" userId="9ca786a045148134" providerId="Windows Live" clId="Web-{347D3FDD-C893-4764-950D-5D00203EF8BE}" dt="2021-06-04T10:18:33.493" v="123"/>
          <ac:cxnSpMkLst>
            <pc:docMk/>
            <pc:sldMk cId="1947457570" sldId="269"/>
            <ac:cxnSpMk id="49" creationId="{68174DCC-0232-48B3-9AB5-C007E3600AE5}"/>
          </ac:cxnSpMkLst>
        </pc:cxnChg>
        <pc:cxnChg chg="del">
          <ac:chgData name="Kshitij Srivastava" userId="9ca786a045148134" providerId="Windows Live" clId="Web-{347D3FDD-C893-4764-950D-5D00203EF8BE}" dt="2021-06-04T10:18:33.243" v="122"/>
          <ac:cxnSpMkLst>
            <pc:docMk/>
            <pc:sldMk cId="1947457570" sldId="269"/>
            <ac:cxnSpMk id="51" creationId="{D990DEFA-86F2-4ACC-A7DD-5463D2DDB350}"/>
          </ac:cxnSpMkLst>
        </pc:cxnChg>
      </pc:sldChg>
      <pc:sldChg chg="modSp">
        <pc:chgData name="Kshitij Srivastava" userId="9ca786a045148134" providerId="Windows Live" clId="Web-{347D3FDD-C893-4764-950D-5D00203EF8BE}" dt="2021-06-04T10:13:08.020" v="90" actId="20577"/>
        <pc:sldMkLst>
          <pc:docMk/>
          <pc:sldMk cId="197961650" sldId="270"/>
        </pc:sldMkLst>
        <pc:spChg chg="mod">
          <ac:chgData name="Kshitij Srivastava" userId="9ca786a045148134" providerId="Windows Live" clId="Web-{347D3FDD-C893-4764-950D-5D00203EF8BE}" dt="2021-06-04T10:13:08.020" v="90" actId="20577"/>
          <ac:spMkLst>
            <pc:docMk/>
            <pc:sldMk cId="197961650" sldId="270"/>
            <ac:spMk id="40" creationId="{BDBFDDBE-7E0B-49AE-A106-E07C0B6F3D07}"/>
          </ac:spMkLst>
        </pc:spChg>
        <pc:spChg chg="mod">
          <ac:chgData name="Kshitij Srivastava" userId="9ca786a045148134" providerId="Windows Live" clId="Web-{347D3FDD-C893-4764-950D-5D00203EF8BE}" dt="2021-06-04T10:13:04.832" v="86" actId="20577"/>
          <ac:spMkLst>
            <pc:docMk/>
            <pc:sldMk cId="197961650" sldId="270"/>
            <ac:spMk id="42" creationId="{FD678343-B2E8-4BA1-9976-5ABBD0BA0281}"/>
          </ac:spMkLst>
        </pc:spChg>
      </pc:sldChg>
      <pc:sldChg chg="modSp">
        <pc:chgData name="Kshitij Srivastava" userId="9ca786a045148134" providerId="Windows Live" clId="Web-{347D3FDD-C893-4764-950D-5D00203EF8BE}" dt="2021-06-04T10:13:18.613" v="102" actId="20577"/>
        <pc:sldMkLst>
          <pc:docMk/>
          <pc:sldMk cId="1283879008" sldId="271"/>
        </pc:sldMkLst>
        <pc:spChg chg="mod">
          <ac:chgData name="Kshitij Srivastava" userId="9ca786a045148134" providerId="Windows Live" clId="Web-{347D3FDD-C893-4764-950D-5D00203EF8BE}" dt="2021-06-04T10:13:12.738" v="91" actId="20577"/>
          <ac:spMkLst>
            <pc:docMk/>
            <pc:sldMk cId="1283879008" sldId="271"/>
            <ac:spMk id="36" creationId="{A66F9155-D1C5-4209-8E4B-B5006BDCACA1}"/>
          </ac:spMkLst>
        </pc:spChg>
        <pc:spChg chg="mod">
          <ac:chgData name="Kshitij Srivastava" userId="9ca786a045148134" providerId="Windows Live" clId="Web-{347D3FDD-C893-4764-950D-5D00203EF8BE}" dt="2021-06-04T10:13:18.613" v="102" actId="20577"/>
          <ac:spMkLst>
            <pc:docMk/>
            <pc:sldMk cId="1283879008" sldId="271"/>
            <ac:spMk id="40" creationId="{BDBFDDBE-7E0B-49AE-A106-E07C0B6F3D07}"/>
          </ac:spMkLst>
        </pc:spChg>
        <pc:spChg chg="mod">
          <ac:chgData name="Kshitij Srivastava" userId="9ca786a045148134" providerId="Windows Live" clId="Web-{347D3FDD-C893-4764-950D-5D00203EF8BE}" dt="2021-06-04T10:13:15.035" v="95" actId="20577"/>
          <ac:spMkLst>
            <pc:docMk/>
            <pc:sldMk cId="1283879008" sldId="271"/>
            <ac:spMk id="42" creationId="{FD678343-B2E8-4BA1-9976-5ABBD0BA0281}"/>
          </ac:spMkLst>
        </pc:spChg>
      </pc:sldChg>
      <pc:sldChg chg="addSp delSp modSp">
        <pc:chgData name="Kshitij Srivastava" userId="9ca786a045148134" providerId="Windows Live" clId="Web-{347D3FDD-C893-4764-950D-5D00203EF8BE}" dt="2021-06-04T10:13:38.379" v="116" actId="20577"/>
        <pc:sldMkLst>
          <pc:docMk/>
          <pc:sldMk cId="2469347101" sldId="272"/>
        </pc:sldMkLst>
        <pc:spChg chg="add del mod">
          <ac:chgData name="Kshitij Srivastava" userId="9ca786a045148134" providerId="Windows Live" clId="Web-{347D3FDD-C893-4764-950D-5D00203EF8BE}" dt="2021-06-04T10:13:31.629" v="105" actId="20577"/>
          <ac:spMkLst>
            <pc:docMk/>
            <pc:sldMk cId="2469347101" sldId="272"/>
            <ac:spMk id="30" creationId="{1978D7F4-432F-41D7-B5AD-11D9CB1AF25F}"/>
          </ac:spMkLst>
        </pc:spChg>
        <pc:spChg chg="mod">
          <ac:chgData name="Kshitij Srivastava" userId="9ca786a045148134" providerId="Windows Live" clId="Web-{347D3FDD-C893-4764-950D-5D00203EF8BE}" dt="2021-06-04T10:13:38.379" v="116" actId="20577"/>
          <ac:spMkLst>
            <pc:docMk/>
            <pc:sldMk cId="2469347101" sldId="272"/>
            <ac:spMk id="40" creationId="{BDBFDDBE-7E0B-49AE-A106-E07C0B6F3D07}"/>
          </ac:spMkLst>
        </pc:spChg>
        <pc:spChg chg="mod">
          <ac:chgData name="Kshitij Srivastava" userId="9ca786a045148134" providerId="Windows Live" clId="Web-{347D3FDD-C893-4764-950D-5D00203EF8BE}" dt="2021-06-04T10:13:36.207" v="109" actId="20577"/>
          <ac:spMkLst>
            <pc:docMk/>
            <pc:sldMk cId="2469347101" sldId="272"/>
            <ac:spMk id="42" creationId="{FD678343-B2E8-4BA1-9976-5ABBD0BA0281}"/>
          </ac:spMkLst>
        </pc:spChg>
      </pc:sldChg>
      <pc:sldChg chg="addSp modSp add del mod modClrScheme chgLayout">
        <pc:chgData name="Kshitij Srivastava" userId="9ca786a045148134" providerId="Windows Live" clId="Web-{347D3FDD-C893-4764-950D-5D00203EF8BE}" dt="2021-06-04T11:34:48.061" v="274" actId="20577"/>
        <pc:sldMkLst>
          <pc:docMk/>
          <pc:sldMk cId="3183281019" sldId="310"/>
        </pc:sldMkLst>
        <pc:spChg chg="mod ord">
          <ac:chgData name="Kshitij Srivastava" userId="9ca786a045148134" providerId="Windows Live" clId="Web-{347D3FDD-C893-4764-950D-5D00203EF8BE}" dt="2021-06-04T11:33:54.639" v="240"/>
          <ac:spMkLst>
            <pc:docMk/>
            <pc:sldMk cId="3183281019" sldId="310"/>
            <ac:spMk id="2" creationId="{15A65B59-D7CF-46A8-9836-0072D741E834}"/>
          </ac:spMkLst>
        </pc:spChg>
        <pc:spChg chg="add mod ord">
          <ac:chgData name="Kshitij Srivastava" userId="9ca786a045148134" providerId="Windows Live" clId="Web-{347D3FDD-C893-4764-950D-5D00203EF8BE}" dt="2021-06-04T11:34:48.061" v="274" actId="20577"/>
          <ac:spMkLst>
            <pc:docMk/>
            <pc:sldMk cId="3183281019" sldId="310"/>
            <ac:spMk id="3" creationId="{C8E0D8C7-96AC-434A-BA75-048340F0CF0C}"/>
          </ac:spMkLst>
        </pc:spChg>
      </pc:sldChg>
      <pc:sldChg chg="addAnim modAnim">
        <pc:chgData name="Kshitij Srivastava" userId="9ca786a045148134" providerId="Windows Live" clId="Web-{347D3FDD-C893-4764-950D-5D00203EF8BE}" dt="2021-06-04T11:29:33.157" v="208"/>
        <pc:sldMkLst>
          <pc:docMk/>
          <pc:sldMk cId="1913379007" sldId="317"/>
        </pc:sldMkLst>
      </pc:sldChg>
      <pc:sldChg chg="del">
        <pc:chgData name="Kshitij Srivastava" userId="9ca786a045148134" providerId="Windows Live" clId="Web-{347D3FDD-C893-4764-950D-5D00203EF8BE}" dt="2021-06-04T11:32:22.734" v="213"/>
        <pc:sldMkLst>
          <pc:docMk/>
          <pc:sldMk cId="2441078804" sldId="373"/>
        </pc:sldMkLst>
      </pc:sldChg>
      <pc:sldChg chg="ord">
        <pc:chgData name="Kshitij Srivastava" userId="9ca786a045148134" providerId="Windows Live" clId="Web-{347D3FDD-C893-4764-950D-5D00203EF8BE}" dt="2021-06-04T11:32:18.937" v="212"/>
        <pc:sldMkLst>
          <pc:docMk/>
          <pc:sldMk cId="2220091682" sldId="514"/>
        </pc:sldMkLst>
      </pc:sldChg>
      <pc:sldChg chg="modSp">
        <pc:chgData name="Kshitij Srivastava" userId="9ca786a045148134" providerId="Windows Live" clId="Web-{347D3FDD-C893-4764-950D-5D00203EF8BE}" dt="2021-06-04T10:12:43.707" v="82" actId="20577"/>
        <pc:sldMkLst>
          <pc:docMk/>
          <pc:sldMk cId="27499233" sldId="547"/>
        </pc:sldMkLst>
        <pc:spChg chg="mod">
          <ac:chgData name="Kshitij Srivastava" userId="9ca786a045148134" providerId="Windows Live" clId="Web-{347D3FDD-C893-4764-950D-5D00203EF8BE}" dt="2021-06-04T10:12:41.238" v="78" actId="20577"/>
          <ac:spMkLst>
            <pc:docMk/>
            <pc:sldMk cId="27499233" sldId="547"/>
            <ac:spMk id="30" creationId="{1978D7F4-432F-41D7-B5AD-11D9CB1AF25F}"/>
          </ac:spMkLst>
        </pc:spChg>
        <pc:spChg chg="mod">
          <ac:chgData name="Kshitij Srivastava" userId="9ca786a045148134" providerId="Windows Live" clId="Web-{347D3FDD-C893-4764-950D-5D00203EF8BE}" dt="2021-06-04T10:10:02.017" v="36" actId="20577"/>
          <ac:spMkLst>
            <pc:docMk/>
            <pc:sldMk cId="27499233" sldId="547"/>
            <ac:spMk id="36" creationId="{A66F9155-D1C5-4209-8E4B-B5006BDCACA1}"/>
          </ac:spMkLst>
        </pc:spChg>
        <pc:spChg chg="mod">
          <ac:chgData name="Kshitij Srivastava" userId="9ca786a045148134" providerId="Windows Live" clId="Web-{347D3FDD-C893-4764-950D-5D00203EF8BE}" dt="2021-06-04T10:12:43.707" v="82" actId="20577"/>
          <ac:spMkLst>
            <pc:docMk/>
            <pc:sldMk cId="27499233" sldId="547"/>
            <ac:spMk id="40" creationId="{BDBFDDBE-7E0B-49AE-A106-E07C0B6F3D07}"/>
          </ac:spMkLst>
        </pc:spChg>
        <pc:spChg chg="mod">
          <ac:chgData name="Kshitij Srivastava" userId="9ca786a045148134" providerId="Windows Live" clId="Web-{347D3FDD-C893-4764-950D-5D00203EF8BE}" dt="2021-06-04T10:12:39.613" v="77" actId="20577"/>
          <ac:spMkLst>
            <pc:docMk/>
            <pc:sldMk cId="27499233" sldId="547"/>
            <ac:spMk id="42" creationId="{FD678343-B2E8-4BA1-9976-5ABBD0BA0281}"/>
          </ac:spMkLst>
        </pc:spChg>
      </pc:sldChg>
      <pc:sldChg chg="modSp ord">
        <pc:chgData name="Kshitij Srivastava" userId="9ca786a045148134" providerId="Windows Live" clId="Web-{347D3FDD-C893-4764-950D-5D00203EF8BE}" dt="2021-06-04T10:19:09.837" v="136"/>
        <pc:sldMkLst>
          <pc:docMk/>
          <pc:sldMk cId="3535334269" sldId="548"/>
        </pc:sldMkLst>
        <pc:spChg chg="mod">
          <ac:chgData name="Kshitij Srivastava" userId="9ca786a045148134" providerId="Windows Live" clId="Web-{347D3FDD-C893-4764-950D-5D00203EF8BE}" dt="2021-06-04T10:11:03.174" v="62" actId="20577"/>
          <ac:spMkLst>
            <pc:docMk/>
            <pc:sldMk cId="3535334269" sldId="548"/>
            <ac:spMk id="30" creationId="{1978D7F4-432F-41D7-B5AD-11D9CB1AF25F}"/>
          </ac:spMkLst>
        </pc:spChg>
        <pc:spChg chg="mod">
          <ac:chgData name="Kshitij Srivastava" userId="9ca786a045148134" providerId="Windows Live" clId="Web-{347D3FDD-C893-4764-950D-5D00203EF8BE}" dt="2021-06-04T10:11:22.096" v="67" actId="20577"/>
          <ac:spMkLst>
            <pc:docMk/>
            <pc:sldMk cId="3535334269" sldId="548"/>
            <ac:spMk id="36" creationId="{A66F9155-D1C5-4209-8E4B-B5006BDCACA1}"/>
          </ac:spMkLst>
        </pc:spChg>
        <pc:spChg chg="mod">
          <ac:chgData name="Kshitij Srivastava" userId="9ca786a045148134" providerId="Windows Live" clId="Web-{347D3FDD-C893-4764-950D-5D00203EF8BE}" dt="2021-06-04T10:12:32.097" v="73" actId="20577"/>
          <ac:spMkLst>
            <pc:docMk/>
            <pc:sldMk cId="3535334269" sldId="548"/>
            <ac:spMk id="40" creationId="{BDBFDDBE-7E0B-49AE-A106-E07C0B6F3D07}"/>
          </ac:spMkLst>
        </pc:spChg>
        <pc:spChg chg="mod">
          <ac:chgData name="Kshitij Srivastava" userId="9ca786a045148134" providerId="Windows Live" clId="Web-{347D3FDD-C893-4764-950D-5D00203EF8BE}" dt="2021-06-04T10:11:08.815" v="65" actId="20577"/>
          <ac:spMkLst>
            <pc:docMk/>
            <pc:sldMk cId="3535334269" sldId="548"/>
            <ac:spMk id="42" creationId="{FD678343-B2E8-4BA1-9976-5ABBD0BA0281}"/>
          </ac:spMkLst>
        </pc:spChg>
      </pc:sldChg>
      <pc:sldChg chg="modSp">
        <pc:chgData name="Kshitij Srivastava" userId="9ca786a045148134" providerId="Windows Live" clId="Web-{347D3FDD-C893-4764-950D-5D00203EF8BE}" dt="2021-06-04T10:00:01.446" v="14" actId="14100"/>
        <pc:sldMkLst>
          <pc:docMk/>
          <pc:sldMk cId="628431318" sldId="549"/>
        </pc:sldMkLst>
        <pc:spChg chg="mod">
          <ac:chgData name="Kshitij Srivastava" userId="9ca786a045148134" providerId="Windows Live" clId="Web-{347D3FDD-C893-4764-950D-5D00203EF8BE}" dt="2021-06-04T10:00:01.446" v="14" actId="14100"/>
          <ac:spMkLst>
            <pc:docMk/>
            <pc:sldMk cId="628431318" sldId="549"/>
            <ac:spMk id="2" creationId="{55346F1E-0735-46EA-BB70-3BC00379C26D}"/>
          </ac:spMkLst>
        </pc:spChg>
      </pc:sldChg>
      <pc:sldChg chg="delSp add replId">
        <pc:chgData name="Kshitij Srivastava" userId="9ca786a045148134" providerId="Windows Live" clId="Web-{347D3FDD-C893-4764-950D-5D00203EF8BE}" dt="2021-06-04T10:18:53.306" v="135"/>
        <pc:sldMkLst>
          <pc:docMk/>
          <pc:sldMk cId="1386433345" sldId="567"/>
        </pc:sldMkLst>
        <pc:spChg chg="del">
          <ac:chgData name="Kshitij Srivastava" userId="9ca786a045148134" providerId="Windows Live" clId="Web-{347D3FDD-C893-4764-950D-5D00203EF8BE}" dt="2021-06-04T10:18:50.384" v="130"/>
          <ac:spMkLst>
            <pc:docMk/>
            <pc:sldMk cId="1386433345" sldId="567"/>
            <ac:spMk id="52" creationId="{286BEB1E-3EC5-4D02-B941-F8698D8CA6E7}"/>
          </ac:spMkLst>
        </pc:spChg>
        <pc:cxnChg chg="del">
          <ac:chgData name="Kshitij Srivastava" userId="9ca786a045148134" providerId="Windows Live" clId="Web-{347D3FDD-C893-4764-950D-5D00203EF8BE}" dt="2021-06-04T10:18:53.306" v="135"/>
          <ac:cxnSpMkLst>
            <pc:docMk/>
            <pc:sldMk cId="1386433345" sldId="567"/>
            <ac:cxnSpMk id="45" creationId="{DB591B59-E9C2-4596-A396-60F6FD0FE425}"/>
          </ac:cxnSpMkLst>
        </pc:cxnChg>
        <pc:cxnChg chg="del">
          <ac:chgData name="Kshitij Srivastava" userId="9ca786a045148134" providerId="Windows Live" clId="Web-{347D3FDD-C893-4764-950D-5D00203EF8BE}" dt="2021-06-04T10:18:49.602" v="129"/>
          <ac:cxnSpMkLst>
            <pc:docMk/>
            <pc:sldMk cId="1386433345" sldId="567"/>
            <ac:cxnSpMk id="46" creationId="{1579DFB1-A952-4E2F-ACFB-DBBA91340345}"/>
          </ac:cxnSpMkLst>
        </pc:cxnChg>
        <pc:cxnChg chg="del">
          <ac:chgData name="Kshitij Srivastava" userId="9ca786a045148134" providerId="Windows Live" clId="Web-{347D3FDD-C893-4764-950D-5D00203EF8BE}" dt="2021-06-04T10:18:53.009" v="134"/>
          <ac:cxnSpMkLst>
            <pc:docMk/>
            <pc:sldMk cId="1386433345" sldId="567"/>
            <ac:cxnSpMk id="47" creationId="{9B8707C3-7E6F-44A8-8372-51E29A5C13F4}"/>
          </ac:cxnSpMkLst>
        </pc:cxnChg>
        <pc:cxnChg chg="del">
          <ac:chgData name="Kshitij Srivastava" userId="9ca786a045148134" providerId="Windows Live" clId="Web-{347D3FDD-C893-4764-950D-5D00203EF8BE}" dt="2021-06-04T10:18:52.962" v="133"/>
          <ac:cxnSpMkLst>
            <pc:docMk/>
            <pc:sldMk cId="1386433345" sldId="567"/>
            <ac:cxnSpMk id="48" creationId="{78F0A514-B69F-4DFE-AD20-D85F7B3BE29B}"/>
          </ac:cxnSpMkLst>
        </pc:cxnChg>
        <pc:cxnChg chg="del">
          <ac:chgData name="Kshitij Srivastava" userId="9ca786a045148134" providerId="Windows Live" clId="Web-{347D3FDD-C893-4764-950D-5D00203EF8BE}" dt="2021-06-04T10:18:50.993" v="131"/>
          <ac:cxnSpMkLst>
            <pc:docMk/>
            <pc:sldMk cId="1386433345" sldId="567"/>
            <ac:cxnSpMk id="49" creationId="{68174DCC-0232-48B3-9AB5-C007E3600AE5}"/>
          </ac:cxnSpMkLst>
        </pc:cxnChg>
        <pc:cxnChg chg="del">
          <ac:chgData name="Kshitij Srivastava" userId="9ca786a045148134" providerId="Windows Live" clId="Web-{347D3FDD-C893-4764-950D-5D00203EF8BE}" dt="2021-06-04T10:18:51.634" v="132"/>
          <ac:cxnSpMkLst>
            <pc:docMk/>
            <pc:sldMk cId="1386433345" sldId="567"/>
            <ac:cxnSpMk id="51" creationId="{D990DEFA-86F2-4ACC-A7DD-5463D2DDB350}"/>
          </ac:cxnSpMkLst>
        </pc:cxnChg>
      </pc:sldChg>
      <pc:sldChg chg="modSp new">
        <pc:chgData name="Kshitij Srivastava" userId="9ca786a045148134" providerId="Windows Live" clId="Web-{347D3FDD-C893-4764-950D-5D00203EF8BE}" dt="2021-06-04T10:38:46.088" v="157" actId="20577"/>
        <pc:sldMkLst>
          <pc:docMk/>
          <pc:sldMk cId="2006989145" sldId="568"/>
        </pc:sldMkLst>
        <pc:spChg chg="mod">
          <ac:chgData name="Kshitij Srivastava" userId="9ca786a045148134" providerId="Windows Live" clId="Web-{347D3FDD-C893-4764-950D-5D00203EF8BE}" dt="2021-06-04T10:38:46.088" v="157" actId="20577"/>
          <ac:spMkLst>
            <pc:docMk/>
            <pc:sldMk cId="2006989145" sldId="568"/>
            <ac:spMk id="2" creationId="{BB8DD9E8-4E82-4B8E-B185-8D08A16C9816}"/>
          </ac:spMkLst>
        </pc:spChg>
      </pc:sldChg>
      <pc:sldChg chg="addSp delSp modSp add ord replId">
        <pc:chgData name="Kshitij Srivastava" userId="9ca786a045148134" providerId="Windows Live" clId="Web-{347D3FDD-C893-4764-950D-5D00203EF8BE}" dt="2021-06-04T10:42:02.340" v="192"/>
        <pc:sldMkLst>
          <pc:docMk/>
          <pc:sldMk cId="603929501" sldId="569"/>
        </pc:sldMkLst>
        <pc:spChg chg="mod">
          <ac:chgData name="Kshitij Srivastava" userId="9ca786a045148134" providerId="Windows Live" clId="Web-{347D3FDD-C893-4764-950D-5D00203EF8BE}" dt="2021-06-04T10:42:02.340" v="192"/>
          <ac:spMkLst>
            <pc:docMk/>
            <pc:sldMk cId="603929501" sldId="569"/>
            <ac:spMk id="2" creationId="{4E4238C6-56FE-40FF-8C4A-B73D7D86AA6D}"/>
          </ac:spMkLst>
        </pc:spChg>
        <pc:spChg chg="del">
          <ac:chgData name="Kshitij Srivastava" userId="9ca786a045148134" providerId="Windows Live" clId="Web-{347D3FDD-C893-4764-950D-5D00203EF8BE}" dt="2021-06-04T10:42:02.340" v="192"/>
          <ac:spMkLst>
            <pc:docMk/>
            <pc:sldMk cId="603929501" sldId="569"/>
            <ac:spMk id="21" creationId="{25C8D2C1-DA83-420D-9635-D52CE066B5DA}"/>
          </ac:spMkLst>
        </pc:spChg>
        <pc:spChg chg="del">
          <ac:chgData name="Kshitij Srivastava" userId="9ca786a045148134" providerId="Windows Live" clId="Web-{347D3FDD-C893-4764-950D-5D00203EF8BE}" dt="2021-06-04T10:42:02.340" v="192"/>
          <ac:spMkLst>
            <pc:docMk/>
            <pc:sldMk cId="603929501" sldId="569"/>
            <ac:spMk id="23" creationId="{434F74C9-6A0B-409E-AD1C-45B58BE91BB8}"/>
          </ac:spMkLst>
        </pc:spChg>
        <pc:spChg chg="del">
          <ac:chgData name="Kshitij Srivastava" userId="9ca786a045148134" providerId="Windows Live" clId="Web-{347D3FDD-C893-4764-950D-5D00203EF8BE}" dt="2021-06-04T10:42:02.340" v="192"/>
          <ac:spMkLst>
            <pc:docMk/>
            <pc:sldMk cId="603929501" sldId="569"/>
            <ac:spMk id="27" creationId="{F452A527-3631-41ED-858D-3777A7D1496A}"/>
          </ac:spMkLst>
        </pc:spChg>
        <pc:spChg chg="add">
          <ac:chgData name="Kshitij Srivastava" userId="9ca786a045148134" providerId="Windows Live" clId="Web-{347D3FDD-C893-4764-950D-5D00203EF8BE}" dt="2021-06-04T10:42:02.340" v="192"/>
          <ac:spMkLst>
            <pc:docMk/>
            <pc:sldMk cId="603929501" sldId="569"/>
            <ac:spMk id="34" creationId="{25C8D2C1-DA83-420D-9635-D52CE066B5DA}"/>
          </ac:spMkLst>
        </pc:spChg>
        <pc:spChg chg="add">
          <ac:chgData name="Kshitij Srivastava" userId="9ca786a045148134" providerId="Windows Live" clId="Web-{347D3FDD-C893-4764-950D-5D00203EF8BE}" dt="2021-06-04T10:42:02.340" v="192"/>
          <ac:spMkLst>
            <pc:docMk/>
            <pc:sldMk cId="603929501" sldId="569"/>
            <ac:spMk id="36" creationId="{434F74C9-6A0B-409E-AD1C-45B58BE91BB8}"/>
          </ac:spMkLst>
        </pc:spChg>
        <pc:spChg chg="add">
          <ac:chgData name="Kshitij Srivastava" userId="9ca786a045148134" providerId="Windows Live" clId="Web-{347D3FDD-C893-4764-950D-5D00203EF8BE}" dt="2021-06-04T10:42:02.340" v="192"/>
          <ac:spMkLst>
            <pc:docMk/>
            <pc:sldMk cId="603929501" sldId="569"/>
            <ac:spMk id="40" creationId="{F452A527-3631-41ED-858D-3777A7D1496A}"/>
          </ac:spMkLst>
        </pc:spChg>
        <pc:cxnChg chg="del">
          <ac:chgData name="Kshitij Srivastava" userId="9ca786a045148134" providerId="Windows Live" clId="Web-{347D3FDD-C893-4764-950D-5D00203EF8BE}" dt="2021-06-04T10:42:02.340" v="192"/>
          <ac:cxnSpMkLst>
            <pc:docMk/>
            <pc:sldMk cId="603929501" sldId="569"/>
            <ac:cxnSpMk id="25" creationId="{F5486A9D-1265-4B57-91E6-68E666B978BC}"/>
          </ac:cxnSpMkLst>
        </pc:cxnChg>
        <pc:cxnChg chg="del">
          <ac:chgData name="Kshitij Srivastava" userId="9ca786a045148134" providerId="Windows Live" clId="Web-{347D3FDD-C893-4764-950D-5D00203EF8BE}" dt="2021-06-04T10:42:02.340" v="192"/>
          <ac:cxnSpMkLst>
            <pc:docMk/>
            <pc:sldMk cId="603929501" sldId="569"/>
            <ac:cxnSpMk id="29" creationId="{D28A9C89-B313-458F-9C85-515930A51A93}"/>
          </ac:cxnSpMkLst>
        </pc:cxnChg>
        <pc:cxnChg chg="add">
          <ac:chgData name="Kshitij Srivastava" userId="9ca786a045148134" providerId="Windows Live" clId="Web-{347D3FDD-C893-4764-950D-5D00203EF8BE}" dt="2021-06-04T10:42:02.340" v="192"/>
          <ac:cxnSpMkLst>
            <pc:docMk/>
            <pc:sldMk cId="603929501" sldId="569"/>
            <ac:cxnSpMk id="38" creationId="{F5486A9D-1265-4B57-91E6-68E666B978BC}"/>
          </ac:cxnSpMkLst>
        </pc:cxnChg>
        <pc:cxnChg chg="add">
          <ac:chgData name="Kshitij Srivastava" userId="9ca786a045148134" providerId="Windows Live" clId="Web-{347D3FDD-C893-4764-950D-5D00203EF8BE}" dt="2021-06-04T10:42:02.340" v="192"/>
          <ac:cxnSpMkLst>
            <pc:docMk/>
            <pc:sldMk cId="603929501" sldId="569"/>
            <ac:cxnSpMk id="42" creationId="{D28A9C89-B313-458F-9C85-515930A51A93}"/>
          </ac:cxnSpMkLst>
        </pc:cxnChg>
      </pc:sldChg>
      <pc:sldChg chg="modSp add replId">
        <pc:chgData name="Kshitij Srivastava" userId="9ca786a045148134" providerId="Windows Live" clId="Web-{347D3FDD-C893-4764-950D-5D00203EF8BE}" dt="2021-06-04T11:33:08.046" v="239" actId="20577"/>
        <pc:sldMkLst>
          <pc:docMk/>
          <pc:sldMk cId="1216764700" sldId="570"/>
        </pc:sldMkLst>
        <pc:spChg chg="mod">
          <ac:chgData name="Kshitij Srivastava" userId="9ca786a045148134" providerId="Windows Live" clId="Web-{347D3FDD-C893-4764-950D-5D00203EF8BE}" dt="2021-06-04T11:33:08.046" v="239" actId="20577"/>
          <ac:spMkLst>
            <pc:docMk/>
            <pc:sldMk cId="1216764700" sldId="570"/>
            <ac:spMk id="2" creationId="{15A65B59-D7CF-46A8-9836-0072D741E834}"/>
          </ac:spMkLst>
        </pc:spChg>
      </pc:sldChg>
      <pc:sldChg chg="add del replId">
        <pc:chgData name="Kshitij Srivastava" userId="9ca786a045148134" providerId="Windows Live" clId="Web-{347D3FDD-C893-4764-950D-5D00203EF8BE}" dt="2021-06-04T11:29:42.844" v="209"/>
        <pc:sldMkLst>
          <pc:docMk/>
          <pc:sldMk cId="2362915001" sldId="570"/>
        </pc:sldMkLst>
      </pc:sldChg>
      <pc:sldChg chg="add del replId">
        <pc:chgData name="Kshitij Srivastava" userId="9ca786a045148134" providerId="Windows Live" clId="Web-{347D3FDD-C893-4764-950D-5D00203EF8BE}" dt="2021-06-04T11:29:44.360" v="210"/>
        <pc:sldMkLst>
          <pc:docMk/>
          <pc:sldMk cId="3088649017" sldId="571"/>
        </pc:sldMkLst>
      </pc:sldChg>
    </pc:docChg>
  </pc:docChgLst>
  <pc:docChgLst>
    <pc:chgData name="Kshitij Srivastava" userId="9ca786a045148134" providerId="Windows Live" clId="Web-{D90B5405-7DC6-429E-B2D2-6C085A71E10F}"/>
    <pc:docChg chg="addSld delSld modSld sldOrd">
      <pc:chgData name="Kshitij Srivastava" userId="9ca786a045148134" providerId="Windows Live" clId="Web-{D90B5405-7DC6-429E-B2D2-6C085A71E10F}" dt="2021-05-24T03:36:05.170" v="804"/>
      <pc:docMkLst>
        <pc:docMk/>
      </pc:docMkLst>
      <pc:sldChg chg="addSp modSp">
        <pc:chgData name="Kshitij Srivastava" userId="9ca786a045148134" providerId="Windows Live" clId="Web-{D90B5405-7DC6-429E-B2D2-6C085A71E10F}" dt="2021-05-24T02:38:17.815" v="406" actId="14100"/>
        <pc:sldMkLst>
          <pc:docMk/>
          <pc:sldMk cId="635188140" sldId="260"/>
        </pc:sldMkLst>
        <pc:spChg chg="mod">
          <ac:chgData name="Kshitij Srivastava" userId="9ca786a045148134" providerId="Windows Live" clId="Web-{D90B5405-7DC6-429E-B2D2-6C085A71E10F}" dt="2021-05-24T02:02:36.798" v="11" actId="20577"/>
          <ac:spMkLst>
            <pc:docMk/>
            <pc:sldMk cId="635188140" sldId="260"/>
            <ac:spMk id="10" creationId="{946832E4-547F-4058-B5FA-4F53521E5F0C}"/>
          </ac:spMkLst>
        </pc:spChg>
        <pc:cxnChg chg="add mod">
          <ac:chgData name="Kshitij Srivastava" userId="9ca786a045148134" providerId="Windows Live" clId="Web-{D90B5405-7DC6-429E-B2D2-6C085A71E10F}" dt="2021-05-24T02:38:17.815" v="406" actId="14100"/>
          <ac:cxnSpMkLst>
            <pc:docMk/>
            <pc:sldMk cId="635188140" sldId="260"/>
            <ac:cxnSpMk id="3" creationId="{E10C2593-F844-46F6-B880-CB8C5E472D4E}"/>
          </ac:cxnSpMkLst>
        </pc:cxnChg>
      </pc:sldChg>
      <pc:sldChg chg="addSp delSp modSp del">
        <pc:chgData name="Kshitij Srivastava" userId="9ca786a045148134" providerId="Windows Live" clId="Web-{D90B5405-7DC6-429E-B2D2-6C085A71E10F}" dt="2021-05-24T02:04:25.752" v="19"/>
        <pc:sldMkLst>
          <pc:docMk/>
          <pc:sldMk cId="254616544" sldId="312"/>
        </pc:sldMkLst>
        <pc:spChg chg="del">
          <ac:chgData name="Kshitij Srivastava" userId="9ca786a045148134" providerId="Windows Live" clId="Web-{D90B5405-7DC6-429E-B2D2-6C085A71E10F}" dt="2021-05-24T02:04:19.767" v="18"/>
          <ac:spMkLst>
            <pc:docMk/>
            <pc:sldMk cId="254616544" sldId="312"/>
            <ac:spMk id="2" creationId="{B7005E83-BE3F-4038-930A-CA551F9A4658}"/>
          </ac:spMkLst>
        </pc:spChg>
        <pc:spChg chg="del">
          <ac:chgData name="Kshitij Srivastava" userId="9ca786a045148134" providerId="Windows Live" clId="Web-{D90B5405-7DC6-429E-B2D2-6C085A71E10F}" dt="2021-05-24T02:04:19.720" v="17"/>
          <ac:spMkLst>
            <pc:docMk/>
            <pc:sldMk cId="254616544" sldId="312"/>
            <ac:spMk id="3" creationId="{E45611DA-06CB-48D9-A10B-A6CBA71D78DF}"/>
          </ac:spMkLst>
        </pc:spChg>
        <pc:spChg chg="del">
          <ac:chgData name="Kshitij Srivastava" userId="9ca786a045148134" providerId="Windows Live" clId="Web-{D90B5405-7DC6-429E-B2D2-6C085A71E10F}" dt="2021-05-24T02:04:19.674" v="16"/>
          <ac:spMkLst>
            <pc:docMk/>
            <pc:sldMk cId="254616544" sldId="312"/>
            <ac:spMk id="4" creationId="{E1E0091D-DF58-4453-B9AD-40498D5DF86D}"/>
          </ac:spMkLst>
        </pc:spChg>
        <pc:spChg chg="add mod">
          <ac:chgData name="Kshitij Srivastava" userId="9ca786a045148134" providerId="Windows Live" clId="Web-{D90B5405-7DC6-429E-B2D2-6C085A71E10F}" dt="2021-05-24T02:04:19.720" v="17"/>
          <ac:spMkLst>
            <pc:docMk/>
            <pc:sldMk cId="254616544" sldId="312"/>
            <ac:spMk id="6" creationId="{91A5C8A7-5068-4F41-9AF1-6D13E77C54E9}"/>
          </ac:spMkLst>
        </pc:spChg>
        <pc:spChg chg="add mod">
          <ac:chgData name="Kshitij Srivastava" userId="9ca786a045148134" providerId="Windows Live" clId="Web-{D90B5405-7DC6-429E-B2D2-6C085A71E10F}" dt="2021-05-24T02:04:19.767" v="18"/>
          <ac:spMkLst>
            <pc:docMk/>
            <pc:sldMk cId="254616544" sldId="312"/>
            <ac:spMk id="8" creationId="{DEDFFE64-6EFD-45B8-A834-CCEC39717AB6}"/>
          </ac:spMkLst>
        </pc:spChg>
      </pc:sldChg>
      <pc:sldChg chg="modSp">
        <pc:chgData name="Kshitij Srivastava" userId="9ca786a045148134" providerId="Windows Live" clId="Web-{D90B5405-7DC6-429E-B2D2-6C085A71E10F}" dt="2021-05-24T03:26:10.588" v="707" actId="20577"/>
        <pc:sldMkLst>
          <pc:docMk/>
          <pc:sldMk cId="3419451537" sldId="315"/>
        </pc:sldMkLst>
        <pc:spChg chg="mod">
          <ac:chgData name="Kshitij Srivastava" userId="9ca786a045148134" providerId="Windows Live" clId="Web-{D90B5405-7DC6-429E-B2D2-6C085A71E10F}" dt="2021-05-24T03:26:10.588" v="707" actId="20577"/>
          <ac:spMkLst>
            <pc:docMk/>
            <pc:sldMk cId="3419451537" sldId="315"/>
            <ac:spMk id="5" creationId="{206F5EE1-DF79-41BD-8FF6-98DAE9BD0C34}"/>
          </ac:spMkLst>
        </pc:spChg>
        <pc:spChg chg="mod">
          <ac:chgData name="Kshitij Srivastava" userId="9ca786a045148134" providerId="Windows Live" clId="Web-{D90B5405-7DC6-429E-B2D2-6C085A71E10F}" dt="2021-05-24T03:25:07.228" v="680" actId="20577"/>
          <ac:spMkLst>
            <pc:docMk/>
            <pc:sldMk cId="3419451537" sldId="315"/>
            <ac:spMk id="29" creationId="{E1F29EC4-0079-4D50-981D-1204C03C56D3}"/>
          </ac:spMkLst>
        </pc:spChg>
      </pc:sldChg>
      <pc:sldChg chg="addSp delSp new mod modClrScheme chgLayout">
        <pc:chgData name="Kshitij Srivastava" userId="9ca786a045148134" providerId="Windows Live" clId="Web-{D90B5405-7DC6-429E-B2D2-6C085A71E10F}" dt="2021-05-24T02:04:42.502" v="21"/>
        <pc:sldMkLst>
          <pc:docMk/>
          <pc:sldMk cId="3678795830" sldId="363"/>
        </pc:sldMkLst>
        <pc:spChg chg="del">
          <ac:chgData name="Kshitij Srivastava" userId="9ca786a045148134" providerId="Windows Live" clId="Web-{D90B5405-7DC6-429E-B2D2-6C085A71E10F}" dt="2021-05-24T02:04:42.502" v="21"/>
          <ac:spMkLst>
            <pc:docMk/>
            <pc:sldMk cId="3678795830" sldId="363"/>
            <ac:spMk id="2" creationId="{57A695B8-644F-44F3-9D5D-19F9E1733112}"/>
          </ac:spMkLst>
        </pc:spChg>
        <pc:spChg chg="add">
          <ac:chgData name="Kshitij Srivastava" userId="9ca786a045148134" providerId="Windows Live" clId="Web-{D90B5405-7DC6-429E-B2D2-6C085A71E10F}" dt="2021-05-24T02:03:55.689" v="15"/>
          <ac:spMkLst>
            <pc:docMk/>
            <pc:sldMk cId="3678795830" sldId="363"/>
            <ac:spMk id="3" creationId="{0FB6EEAF-1A92-4CED-9D64-42E68D5B816B}"/>
          </ac:spMkLst>
        </pc:spChg>
        <pc:spChg chg="add">
          <ac:chgData name="Kshitij Srivastava" userId="9ca786a045148134" providerId="Windows Live" clId="Web-{D90B5405-7DC6-429E-B2D2-6C085A71E10F}" dt="2021-05-24T02:04:33.111" v="20"/>
          <ac:spMkLst>
            <pc:docMk/>
            <pc:sldMk cId="3678795830" sldId="363"/>
            <ac:spMk id="4" creationId="{3090A0D9-619D-4F86-B978-A5C18A83C893}"/>
          </ac:spMkLst>
        </pc:spChg>
        <pc:spChg chg="add">
          <ac:chgData name="Kshitij Srivastava" userId="9ca786a045148134" providerId="Windows Live" clId="Web-{D90B5405-7DC6-429E-B2D2-6C085A71E10F}" dt="2021-05-24T02:04:33.111" v="20"/>
          <ac:spMkLst>
            <pc:docMk/>
            <pc:sldMk cId="3678795830" sldId="363"/>
            <ac:spMk id="5" creationId="{979EA386-B76E-4D99-94AA-E8729B75EEEE}"/>
          </ac:spMkLst>
        </pc:spChg>
        <pc:spChg chg="add">
          <ac:chgData name="Kshitij Srivastava" userId="9ca786a045148134" providerId="Windows Live" clId="Web-{D90B5405-7DC6-429E-B2D2-6C085A71E10F}" dt="2021-05-24T02:04:33.111" v="20"/>
          <ac:spMkLst>
            <pc:docMk/>
            <pc:sldMk cId="3678795830" sldId="363"/>
            <ac:spMk id="6" creationId="{66EB0398-B7FC-408A-AEBD-E8AE5B9AF775}"/>
          </ac:spMkLst>
        </pc:spChg>
      </pc:sldChg>
      <pc:sldChg chg="addSp delSp modSp new mod modClrScheme chgLayout">
        <pc:chgData name="Kshitij Srivastava" userId="9ca786a045148134" providerId="Windows Live" clId="Web-{D90B5405-7DC6-429E-B2D2-6C085A71E10F}" dt="2021-05-24T03:36:05.170" v="804"/>
        <pc:sldMkLst>
          <pc:docMk/>
          <pc:sldMk cId="71478827" sldId="364"/>
        </pc:sldMkLst>
        <pc:spChg chg="mod ord">
          <ac:chgData name="Kshitij Srivastava" userId="9ca786a045148134" providerId="Windows Live" clId="Web-{D90B5405-7DC6-429E-B2D2-6C085A71E10F}" dt="2021-05-24T02:50:51.571" v="509"/>
          <ac:spMkLst>
            <pc:docMk/>
            <pc:sldMk cId="71478827" sldId="364"/>
            <ac:spMk id="2" creationId="{82A564E8-5990-4CAA-94D0-EB3007664F3C}"/>
          </ac:spMkLst>
        </pc:spChg>
        <pc:spChg chg="add del mod">
          <ac:chgData name="Kshitij Srivastava" userId="9ca786a045148134" providerId="Windows Live" clId="Web-{D90B5405-7DC6-429E-B2D2-6C085A71E10F}" dt="2021-05-24T02:50:41.227" v="507"/>
          <ac:spMkLst>
            <pc:docMk/>
            <pc:sldMk cId="71478827" sldId="364"/>
            <ac:spMk id="3" creationId="{A6DBD2B9-B155-49B7-9D19-D2C35677B927}"/>
          </ac:spMkLst>
        </pc:spChg>
        <pc:spChg chg="add del">
          <ac:chgData name="Kshitij Srivastava" userId="9ca786a045148134" providerId="Windows Live" clId="Web-{D90B5405-7DC6-429E-B2D2-6C085A71E10F}" dt="2021-05-24T02:50:43.774" v="508"/>
          <ac:spMkLst>
            <pc:docMk/>
            <pc:sldMk cId="71478827" sldId="364"/>
            <ac:spMk id="4" creationId="{B4B4CC57-22C2-4DF9-B6D2-2CBF6ABC51B6}"/>
          </ac:spMkLst>
        </pc:spChg>
        <pc:spChg chg="add mod ord">
          <ac:chgData name="Kshitij Srivastava" userId="9ca786a045148134" providerId="Windows Live" clId="Web-{D90B5405-7DC6-429E-B2D2-6C085A71E10F}" dt="2021-05-24T02:53:45.791" v="569" actId="20577"/>
          <ac:spMkLst>
            <pc:docMk/>
            <pc:sldMk cId="71478827" sldId="364"/>
            <ac:spMk id="5" creationId="{7BEC7E3E-466E-48F9-954E-F7CE9F8A854C}"/>
          </ac:spMkLst>
        </pc:spChg>
        <pc:picChg chg="add del mod">
          <ac:chgData name="Kshitij Srivastava" userId="9ca786a045148134" providerId="Windows Live" clId="Web-{D90B5405-7DC6-429E-B2D2-6C085A71E10F}" dt="2021-05-24T03:12:02.175" v="593"/>
          <ac:picMkLst>
            <pc:docMk/>
            <pc:sldMk cId="71478827" sldId="364"/>
            <ac:picMk id="6" creationId="{D0BA7DCF-E49F-49FA-849A-4EEB9DC3413B}"/>
          </ac:picMkLst>
        </pc:picChg>
        <pc:picChg chg="add del mod">
          <ac:chgData name="Kshitij Srivastava" userId="9ca786a045148134" providerId="Windows Live" clId="Web-{D90B5405-7DC6-429E-B2D2-6C085A71E10F}" dt="2021-05-24T03:12:02.456" v="594"/>
          <ac:picMkLst>
            <pc:docMk/>
            <pc:sldMk cId="71478827" sldId="364"/>
            <ac:picMk id="7" creationId="{405D3D78-EF9F-4BAA-A66F-DCD3567A909E}"/>
          </ac:picMkLst>
        </pc:picChg>
        <pc:picChg chg="add del mod">
          <ac:chgData name="Kshitij Srivastava" userId="9ca786a045148134" providerId="Windows Live" clId="Web-{D90B5405-7DC6-429E-B2D2-6C085A71E10F}" dt="2021-05-24T03:12:00.971" v="591"/>
          <ac:picMkLst>
            <pc:docMk/>
            <pc:sldMk cId="71478827" sldId="364"/>
            <ac:picMk id="8" creationId="{DB9BD10C-3485-4D5D-B2AD-39D614E585C6}"/>
          </ac:picMkLst>
        </pc:picChg>
        <pc:picChg chg="add del mod">
          <ac:chgData name="Kshitij Srivastava" userId="9ca786a045148134" providerId="Windows Live" clId="Web-{D90B5405-7DC6-429E-B2D2-6C085A71E10F}" dt="2021-05-24T03:12:01.550" v="592"/>
          <ac:picMkLst>
            <pc:docMk/>
            <pc:sldMk cId="71478827" sldId="364"/>
            <ac:picMk id="9" creationId="{653B46CE-195D-4BAE-8109-FCAF2A148E5E}"/>
          </ac:picMkLst>
        </pc:picChg>
        <pc:picChg chg="add mod">
          <ac:chgData name="Kshitij Srivastava" userId="9ca786a045148134" providerId="Windows Live" clId="Web-{D90B5405-7DC6-429E-B2D2-6C085A71E10F}" dt="2021-05-24T03:36:05.170" v="804"/>
          <ac:picMkLst>
            <pc:docMk/>
            <pc:sldMk cId="71478827" sldId="364"/>
            <ac:picMk id="10" creationId="{A3AF471C-D704-4AAD-A46E-EABB7B1C1C5D}"/>
          </ac:picMkLst>
        </pc:picChg>
        <pc:picChg chg="add mod">
          <ac:chgData name="Kshitij Srivastava" userId="9ca786a045148134" providerId="Windows Live" clId="Web-{D90B5405-7DC6-429E-B2D2-6C085A71E10F}" dt="2021-05-24T03:36:05.170" v="804"/>
          <ac:picMkLst>
            <pc:docMk/>
            <pc:sldMk cId="71478827" sldId="364"/>
            <ac:picMk id="11" creationId="{49AC1D4E-82E2-48A1-8593-A8B86B7E5ACA}"/>
          </ac:picMkLst>
        </pc:picChg>
        <pc:picChg chg="add mod">
          <ac:chgData name="Kshitij Srivastava" userId="9ca786a045148134" providerId="Windows Live" clId="Web-{D90B5405-7DC6-429E-B2D2-6C085A71E10F}" dt="2021-05-24T03:36:05.170" v="804"/>
          <ac:picMkLst>
            <pc:docMk/>
            <pc:sldMk cId="71478827" sldId="364"/>
            <ac:picMk id="12" creationId="{C8B214E6-C432-4211-AE7B-6C1D74BBE7FA}"/>
          </ac:picMkLst>
        </pc:picChg>
        <pc:picChg chg="add mod">
          <ac:chgData name="Kshitij Srivastava" userId="9ca786a045148134" providerId="Windows Live" clId="Web-{D90B5405-7DC6-429E-B2D2-6C085A71E10F}" dt="2021-05-24T03:13:01.706" v="613" actId="1076"/>
          <ac:picMkLst>
            <pc:docMk/>
            <pc:sldMk cId="71478827" sldId="364"/>
            <ac:picMk id="13" creationId="{B93B840E-FE2D-42F8-9F71-6B2720A05D7B}"/>
          </ac:picMkLst>
        </pc:picChg>
        <pc:picChg chg="add del mod">
          <ac:chgData name="Kshitij Srivastava" userId="9ca786a045148134" providerId="Windows Live" clId="Web-{D90B5405-7DC6-429E-B2D2-6C085A71E10F}" dt="2021-05-24T03:13:14.081" v="620"/>
          <ac:picMkLst>
            <pc:docMk/>
            <pc:sldMk cId="71478827" sldId="364"/>
            <ac:picMk id="14" creationId="{CE92EF32-74D3-45C0-A20E-2175B76B1FE1}"/>
          </ac:picMkLst>
        </pc:picChg>
        <pc:picChg chg="add mod">
          <ac:chgData name="Kshitij Srivastava" userId="9ca786a045148134" providerId="Windows Live" clId="Web-{D90B5405-7DC6-429E-B2D2-6C085A71E10F}" dt="2021-05-24T03:36:05.170" v="804"/>
          <ac:picMkLst>
            <pc:docMk/>
            <pc:sldMk cId="71478827" sldId="364"/>
            <ac:picMk id="15" creationId="{9D040A09-38FE-4A9E-887F-83F484AA0B11}"/>
          </ac:picMkLst>
        </pc:picChg>
      </pc:sldChg>
      <pc:sldChg chg="addSp modSp new mod modClrScheme chgLayout">
        <pc:chgData name="Kshitij Srivastava" userId="9ca786a045148134" providerId="Windows Live" clId="Web-{D90B5405-7DC6-429E-B2D2-6C085A71E10F}" dt="2021-05-24T02:21:02.900" v="162" actId="20577"/>
        <pc:sldMkLst>
          <pc:docMk/>
          <pc:sldMk cId="1364492720" sldId="365"/>
        </pc:sldMkLst>
        <pc:spChg chg="mod ord">
          <ac:chgData name="Kshitij Srivastava" userId="9ca786a045148134" providerId="Windows Live" clId="Web-{D90B5405-7DC6-429E-B2D2-6C085A71E10F}" dt="2021-05-24T02:16:13.851" v="110"/>
          <ac:spMkLst>
            <pc:docMk/>
            <pc:sldMk cId="1364492720" sldId="365"/>
            <ac:spMk id="2" creationId="{5955D69D-F90D-4EC5-B146-62F0765153B2}"/>
          </ac:spMkLst>
        </pc:spChg>
        <pc:spChg chg="add mod ord">
          <ac:chgData name="Kshitij Srivastava" userId="9ca786a045148134" providerId="Windows Live" clId="Web-{D90B5405-7DC6-429E-B2D2-6C085A71E10F}" dt="2021-05-24T02:21:02.900" v="162" actId="20577"/>
          <ac:spMkLst>
            <pc:docMk/>
            <pc:sldMk cId="1364492720" sldId="365"/>
            <ac:spMk id="3" creationId="{6DA68FFF-4F07-404D-A872-69E992D7704B}"/>
          </ac:spMkLst>
        </pc:spChg>
      </pc:sldChg>
      <pc:sldChg chg="modSp new">
        <pc:chgData name="Kshitij Srivastava" userId="9ca786a045148134" providerId="Windows Live" clId="Web-{D90B5405-7DC6-429E-B2D2-6C085A71E10F}" dt="2021-05-24T03:30:27.418" v="761" actId="20577"/>
        <pc:sldMkLst>
          <pc:docMk/>
          <pc:sldMk cId="1385763711" sldId="366"/>
        </pc:sldMkLst>
        <pc:spChg chg="mod">
          <ac:chgData name="Kshitij Srivastava" userId="9ca786a045148134" providerId="Windows Live" clId="Web-{D90B5405-7DC6-429E-B2D2-6C085A71E10F}" dt="2021-05-24T03:30:27.418" v="761" actId="20577"/>
          <ac:spMkLst>
            <pc:docMk/>
            <pc:sldMk cId="1385763711" sldId="366"/>
            <ac:spMk id="2" creationId="{881F3958-176F-41FD-9EFF-CE033406E50A}"/>
          </ac:spMkLst>
        </pc:spChg>
      </pc:sldChg>
      <pc:sldChg chg="addSp delSp modSp new del">
        <pc:chgData name="Kshitij Srivastava" userId="9ca786a045148134" providerId="Windows Live" clId="Web-{D90B5405-7DC6-429E-B2D2-6C085A71E10F}" dt="2021-05-24T02:29:49.029" v="362"/>
        <pc:sldMkLst>
          <pc:docMk/>
          <pc:sldMk cId="652290564" sldId="367"/>
        </pc:sldMkLst>
        <pc:spChg chg="add del mod">
          <ac:chgData name="Kshitij Srivastava" userId="9ca786a045148134" providerId="Windows Live" clId="Web-{D90B5405-7DC6-429E-B2D2-6C085A71E10F}" dt="2021-05-24T02:29:43.686" v="361"/>
          <ac:spMkLst>
            <pc:docMk/>
            <pc:sldMk cId="652290564" sldId="367"/>
            <ac:spMk id="3" creationId="{7DBF33CF-DE86-48FB-A0D9-9F83B61D57B5}"/>
          </ac:spMkLst>
        </pc:spChg>
        <pc:spChg chg="add del">
          <ac:chgData name="Kshitij Srivastava" userId="9ca786a045148134" providerId="Windows Live" clId="Web-{D90B5405-7DC6-429E-B2D2-6C085A71E10F}" dt="2021-05-24T02:29:43.686" v="360"/>
          <ac:spMkLst>
            <pc:docMk/>
            <pc:sldMk cId="652290564" sldId="367"/>
            <ac:spMk id="5" creationId="{C04E0487-1C99-41CF-9028-2F90028A6107}"/>
          </ac:spMkLst>
        </pc:spChg>
        <pc:spChg chg="add del">
          <ac:chgData name="Kshitij Srivastava" userId="9ca786a045148134" providerId="Windows Live" clId="Web-{D90B5405-7DC6-429E-B2D2-6C085A71E10F}" dt="2021-05-24T02:29:43.686" v="359"/>
          <ac:spMkLst>
            <pc:docMk/>
            <pc:sldMk cId="652290564" sldId="367"/>
            <ac:spMk id="7" creationId="{91BAC5E1-2D3B-463A-8912-FC05BA6C3574}"/>
          </ac:spMkLst>
        </pc:spChg>
        <pc:spChg chg="add del">
          <ac:chgData name="Kshitij Srivastava" userId="9ca786a045148134" providerId="Windows Live" clId="Web-{D90B5405-7DC6-429E-B2D2-6C085A71E10F}" dt="2021-05-24T02:29:43.686" v="358"/>
          <ac:spMkLst>
            <pc:docMk/>
            <pc:sldMk cId="652290564" sldId="367"/>
            <ac:spMk id="9" creationId="{429AA8F2-FF57-4F23-BC4C-5A9232292668}"/>
          </ac:spMkLst>
        </pc:spChg>
        <pc:spChg chg="add del">
          <ac:chgData name="Kshitij Srivastava" userId="9ca786a045148134" providerId="Windows Live" clId="Web-{D90B5405-7DC6-429E-B2D2-6C085A71E10F}" dt="2021-05-24T02:29:43.686" v="357"/>
          <ac:spMkLst>
            <pc:docMk/>
            <pc:sldMk cId="652290564" sldId="367"/>
            <ac:spMk id="11" creationId="{F35EBECD-7253-4CA0-8EF6-C3543890E908}"/>
          </ac:spMkLst>
        </pc:spChg>
        <pc:spChg chg="add del">
          <ac:chgData name="Kshitij Srivastava" userId="9ca786a045148134" providerId="Windows Live" clId="Web-{D90B5405-7DC6-429E-B2D2-6C085A71E10F}" dt="2021-05-24T02:29:43.686" v="356"/>
          <ac:spMkLst>
            <pc:docMk/>
            <pc:sldMk cId="652290564" sldId="367"/>
            <ac:spMk id="13" creationId="{290011D7-0EF3-4E16-B87C-E694D7C23F9A}"/>
          </ac:spMkLst>
        </pc:spChg>
        <pc:spChg chg="add del">
          <ac:chgData name="Kshitij Srivastava" userId="9ca786a045148134" providerId="Windows Live" clId="Web-{D90B5405-7DC6-429E-B2D2-6C085A71E10F}" dt="2021-05-24T02:29:43.686" v="355"/>
          <ac:spMkLst>
            <pc:docMk/>
            <pc:sldMk cId="652290564" sldId="367"/>
            <ac:spMk id="15" creationId="{1FB27DD1-A121-40F0-A8C6-A84CFCBB4C80}"/>
          </ac:spMkLst>
        </pc:spChg>
        <pc:spChg chg="add del">
          <ac:chgData name="Kshitij Srivastava" userId="9ca786a045148134" providerId="Windows Live" clId="Web-{D90B5405-7DC6-429E-B2D2-6C085A71E10F}" dt="2021-05-24T02:29:43.686" v="354"/>
          <ac:spMkLst>
            <pc:docMk/>
            <pc:sldMk cId="652290564" sldId="367"/>
            <ac:spMk id="17" creationId="{26A70D70-CF9C-4088-8598-C2176C2FF0C8}"/>
          </ac:spMkLst>
        </pc:spChg>
        <pc:spChg chg="add del">
          <ac:chgData name="Kshitij Srivastava" userId="9ca786a045148134" providerId="Windows Live" clId="Web-{D90B5405-7DC6-429E-B2D2-6C085A71E10F}" dt="2021-05-24T02:29:43.686" v="353"/>
          <ac:spMkLst>
            <pc:docMk/>
            <pc:sldMk cId="652290564" sldId="367"/>
            <ac:spMk id="19" creationId="{52CE2D1F-55B2-43D6-9BD4-6A647ED8EAE8}"/>
          </ac:spMkLst>
        </pc:spChg>
        <pc:spChg chg="add del">
          <ac:chgData name="Kshitij Srivastava" userId="9ca786a045148134" providerId="Windows Live" clId="Web-{D90B5405-7DC6-429E-B2D2-6C085A71E10F}" dt="2021-05-24T02:29:43.686" v="352"/>
          <ac:spMkLst>
            <pc:docMk/>
            <pc:sldMk cId="652290564" sldId="367"/>
            <ac:spMk id="21" creationId="{F3CB5DA2-EA97-44F2-B0D2-4063FC1534DA}"/>
          </ac:spMkLst>
        </pc:spChg>
        <pc:spChg chg="add del">
          <ac:chgData name="Kshitij Srivastava" userId="9ca786a045148134" providerId="Windows Live" clId="Web-{D90B5405-7DC6-429E-B2D2-6C085A71E10F}" dt="2021-05-24T02:29:43.686" v="351"/>
          <ac:spMkLst>
            <pc:docMk/>
            <pc:sldMk cId="652290564" sldId="367"/>
            <ac:spMk id="23" creationId="{1CDE15B4-9979-477C-9FDF-E3D19A677D60}"/>
          </ac:spMkLst>
        </pc:spChg>
        <pc:spChg chg="add del">
          <ac:chgData name="Kshitij Srivastava" userId="9ca786a045148134" providerId="Windows Live" clId="Web-{D90B5405-7DC6-429E-B2D2-6C085A71E10F}" dt="2021-05-24T02:27:32.544" v="265"/>
          <ac:spMkLst>
            <pc:docMk/>
            <pc:sldMk cId="652290564" sldId="367"/>
            <ac:spMk id="31" creationId="{6170F16E-1B64-4437-BEA7-13F51BB8D7CA}"/>
          </ac:spMkLst>
        </pc:spChg>
        <pc:spChg chg="add del">
          <ac:chgData name="Kshitij Srivastava" userId="9ca786a045148134" providerId="Windows Live" clId="Web-{D90B5405-7DC6-429E-B2D2-6C085A71E10F}" dt="2021-05-24T02:27:32.544" v="264"/>
          <ac:spMkLst>
            <pc:docMk/>
            <pc:sldMk cId="652290564" sldId="367"/>
            <ac:spMk id="33" creationId="{F19712E9-FB47-46FB-AFC7-3C352B821657}"/>
          </ac:spMkLst>
        </pc:spChg>
        <pc:spChg chg="add del">
          <ac:chgData name="Kshitij Srivastava" userId="9ca786a045148134" providerId="Windows Live" clId="Web-{D90B5405-7DC6-429E-B2D2-6C085A71E10F}" dt="2021-05-24T02:27:32.544" v="263"/>
          <ac:spMkLst>
            <pc:docMk/>
            <pc:sldMk cId="652290564" sldId="367"/>
            <ac:spMk id="35" creationId="{4A9AFB43-4CD7-4905-BD15-9952A1673A46}"/>
          </ac:spMkLst>
        </pc:spChg>
        <pc:spChg chg="add del">
          <ac:chgData name="Kshitij Srivastava" userId="9ca786a045148134" providerId="Windows Live" clId="Web-{D90B5405-7DC6-429E-B2D2-6C085A71E10F}" dt="2021-05-24T02:27:32.544" v="262"/>
          <ac:spMkLst>
            <pc:docMk/>
            <pc:sldMk cId="652290564" sldId="367"/>
            <ac:spMk id="37" creationId="{EBBA40C7-507C-4783-B377-0F096B486FB2}"/>
          </ac:spMkLst>
        </pc:spChg>
        <pc:spChg chg="add del">
          <ac:chgData name="Kshitij Srivastava" userId="9ca786a045148134" providerId="Windows Live" clId="Web-{D90B5405-7DC6-429E-B2D2-6C085A71E10F}" dt="2021-05-24T02:27:32.544" v="261"/>
          <ac:spMkLst>
            <pc:docMk/>
            <pc:sldMk cId="652290564" sldId="367"/>
            <ac:spMk id="39" creationId="{5B183043-98D7-4997-B9F5-00E705D7C0B7}"/>
          </ac:spMkLst>
        </pc:spChg>
        <pc:spChg chg="add del">
          <ac:chgData name="Kshitij Srivastava" userId="9ca786a045148134" providerId="Windows Live" clId="Web-{D90B5405-7DC6-429E-B2D2-6C085A71E10F}" dt="2021-05-24T02:27:32.544" v="260"/>
          <ac:spMkLst>
            <pc:docMk/>
            <pc:sldMk cId="652290564" sldId="367"/>
            <ac:spMk id="41" creationId="{D38EE779-D3D1-42CB-BB5A-EE929E34D4C6}"/>
          </ac:spMkLst>
        </pc:spChg>
        <pc:spChg chg="add del">
          <ac:chgData name="Kshitij Srivastava" userId="9ca786a045148134" providerId="Windows Live" clId="Web-{D90B5405-7DC6-429E-B2D2-6C085A71E10F}" dt="2021-05-24T02:27:32.544" v="259"/>
          <ac:spMkLst>
            <pc:docMk/>
            <pc:sldMk cId="652290564" sldId="367"/>
            <ac:spMk id="43" creationId="{62D283BF-6F63-43F6-833C-0DB9568196E9}"/>
          </ac:spMkLst>
        </pc:spChg>
        <pc:spChg chg="add del">
          <ac:chgData name="Kshitij Srivastava" userId="9ca786a045148134" providerId="Windows Live" clId="Web-{D90B5405-7DC6-429E-B2D2-6C085A71E10F}" dt="2021-05-24T02:27:32.544" v="258"/>
          <ac:spMkLst>
            <pc:docMk/>
            <pc:sldMk cId="652290564" sldId="367"/>
            <ac:spMk id="45" creationId="{898A3C57-A7D7-402D-8912-622CDB2DE95C}"/>
          </ac:spMkLst>
        </pc:spChg>
        <pc:spChg chg="add del">
          <ac:chgData name="Kshitij Srivastava" userId="9ca786a045148134" providerId="Windows Live" clId="Web-{D90B5405-7DC6-429E-B2D2-6C085A71E10F}" dt="2021-05-24T02:27:32.544" v="257"/>
          <ac:spMkLst>
            <pc:docMk/>
            <pc:sldMk cId="652290564" sldId="367"/>
            <ac:spMk id="47" creationId="{06F7F4BB-D650-4E56-9607-B41532302394}"/>
          </ac:spMkLst>
        </pc:spChg>
        <pc:spChg chg="add del">
          <ac:chgData name="Kshitij Srivastava" userId="9ca786a045148134" providerId="Windows Live" clId="Web-{D90B5405-7DC6-429E-B2D2-6C085A71E10F}" dt="2021-05-24T02:27:32.544" v="256"/>
          <ac:spMkLst>
            <pc:docMk/>
            <pc:sldMk cId="652290564" sldId="367"/>
            <ac:spMk id="49" creationId="{4467E285-F707-4DAB-888F-F4D76E4B9EB5}"/>
          </ac:spMkLst>
        </pc:spChg>
        <pc:spChg chg="add del">
          <ac:chgData name="Kshitij Srivastava" userId="9ca786a045148134" providerId="Windows Live" clId="Web-{D90B5405-7DC6-429E-B2D2-6C085A71E10F}" dt="2021-05-24T02:27:32.544" v="255"/>
          <ac:spMkLst>
            <pc:docMk/>
            <pc:sldMk cId="652290564" sldId="367"/>
            <ac:spMk id="51" creationId="{4408F021-81CB-457E-B6F4-D77687EE96EE}"/>
          </ac:spMkLst>
        </pc:spChg>
        <pc:graphicFrameChg chg="add del">
          <ac:chgData name="Kshitij Srivastava" userId="9ca786a045148134" providerId="Windows Live" clId="Web-{D90B5405-7DC6-429E-B2D2-6C085A71E10F}" dt="2021-05-24T02:29:43.686" v="350"/>
          <ac:graphicFrameMkLst>
            <pc:docMk/>
            <pc:sldMk cId="652290564" sldId="367"/>
            <ac:graphicFrameMk id="25" creationId="{1A3C59C3-FE94-45B1-945E-100BA7F3623C}"/>
          </ac:graphicFrameMkLst>
        </pc:graphicFrameChg>
        <pc:graphicFrameChg chg="add del">
          <ac:chgData name="Kshitij Srivastava" userId="9ca786a045148134" providerId="Windows Live" clId="Web-{D90B5405-7DC6-429E-B2D2-6C085A71E10F}" dt="2021-05-24T02:29:43.686" v="349"/>
          <ac:graphicFrameMkLst>
            <pc:docMk/>
            <pc:sldMk cId="652290564" sldId="367"/>
            <ac:graphicFrameMk id="27" creationId="{C6D14EE7-CD03-4658-98DE-A1898CD3AB64}"/>
          </ac:graphicFrameMkLst>
        </pc:graphicFrameChg>
        <pc:graphicFrameChg chg="add del">
          <ac:chgData name="Kshitij Srivastava" userId="9ca786a045148134" providerId="Windows Live" clId="Web-{D90B5405-7DC6-429E-B2D2-6C085A71E10F}" dt="2021-05-24T02:27:32.544" v="254"/>
          <ac:graphicFrameMkLst>
            <pc:docMk/>
            <pc:sldMk cId="652290564" sldId="367"/>
            <ac:graphicFrameMk id="53" creationId="{08641AAD-C6B5-4627-89C4-15B0208E68AA}"/>
          </ac:graphicFrameMkLst>
        </pc:graphicFrameChg>
        <pc:graphicFrameChg chg="add del">
          <ac:chgData name="Kshitij Srivastava" userId="9ca786a045148134" providerId="Windows Live" clId="Web-{D90B5405-7DC6-429E-B2D2-6C085A71E10F}" dt="2021-05-24T02:27:32.544" v="253"/>
          <ac:graphicFrameMkLst>
            <pc:docMk/>
            <pc:sldMk cId="652290564" sldId="367"/>
            <ac:graphicFrameMk id="55" creationId="{4F179456-6D00-4346-8C34-9D3CDF2E4D2E}"/>
          </ac:graphicFrameMkLst>
        </pc:graphicFrameChg>
        <pc:picChg chg="add del">
          <ac:chgData name="Kshitij Srivastava" userId="9ca786a045148134" providerId="Windows Live" clId="Web-{D90B5405-7DC6-429E-B2D2-6C085A71E10F}" dt="2021-05-24T02:29:43.686" v="348"/>
          <ac:picMkLst>
            <pc:docMk/>
            <pc:sldMk cId="652290564" sldId="367"/>
            <ac:picMk id="29" creationId="{9809ED2D-990F-4746-B952-34E2A5DC9637}"/>
          </ac:picMkLst>
        </pc:picChg>
        <pc:picChg chg="add del">
          <ac:chgData name="Kshitij Srivastava" userId="9ca786a045148134" providerId="Windows Live" clId="Web-{D90B5405-7DC6-429E-B2D2-6C085A71E10F}" dt="2021-05-24T02:27:32.544" v="252"/>
          <ac:picMkLst>
            <pc:docMk/>
            <pc:sldMk cId="652290564" sldId="367"/>
            <ac:picMk id="57" creationId="{62EA9628-069E-4E8C-9517-F7F5E4A4E9C8}"/>
          </ac:picMkLst>
        </pc:picChg>
      </pc:sldChg>
      <pc:sldChg chg="addSp delSp modSp new mod ord modClrScheme chgLayout">
        <pc:chgData name="Kshitij Srivastava" userId="9ca786a045148134" providerId="Windows Live" clId="Web-{D90B5405-7DC6-429E-B2D2-6C085A71E10F}" dt="2021-05-24T02:30:28.170" v="405" actId="20577"/>
        <pc:sldMkLst>
          <pc:docMk/>
          <pc:sldMk cId="4271472137" sldId="367"/>
        </pc:sldMkLst>
        <pc:spChg chg="del">
          <ac:chgData name="Kshitij Srivastava" userId="9ca786a045148134" providerId="Windows Live" clId="Web-{D90B5405-7DC6-429E-B2D2-6C085A71E10F}" dt="2021-05-24T02:30:04.889" v="379"/>
          <ac:spMkLst>
            <pc:docMk/>
            <pc:sldMk cId="4271472137" sldId="367"/>
            <ac:spMk id="2" creationId="{E5BC4D4E-7196-4774-9412-29EEAB6D9129}"/>
          </ac:spMkLst>
        </pc:spChg>
        <pc:spChg chg="del">
          <ac:chgData name="Kshitij Srivastava" userId="9ca786a045148134" providerId="Windows Live" clId="Web-{D90B5405-7DC6-429E-B2D2-6C085A71E10F}" dt="2021-05-24T02:30:04.889" v="379"/>
          <ac:spMkLst>
            <pc:docMk/>
            <pc:sldMk cId="4271472137" sldId="367"/>
            <ac:spMk id="3" creationId="{68FA7AC7-9678-49D5-A3F0-3E3C559624AD}"/>
          </ac:spMkLst>
        </pc:spChg>
        <pc:spChg chg="add mod">
          <ac:chgData name="Kshitij Srivastava" userId="9ca786a045148134" providerId="Windows Live" clId="Web-{D90B5405-7DC6-429E-B2D2-6C085A71E10F}" dt="2021-05-24T02:30:28.170" v="405" actId="20577"/>
          <ac:spMkLst>
            <pc:docMk/>
            <pc:sldMk cId="4271472137" sldId="367"/>
            <ac:spMk id="5" creationId="{E35C3B26-A6AA-4C25-AE59-A87B5B0D82C8}"/>
          </ac:spMkLst>
        </pc:spChg>
        <pc:spChg chg="add">
          <ac:chgData name="Kshitij Srivastava" userId="9ca786a045148134" providerId="Windows Live" clId="Web-{D90B5405-7DC6-429E-B2D2-6C085A71E10F}" dt="2021-05-24T02:29:56.811" v="366"/>
          <ac:spMkLst>
            <pc:docMk/>
            <pc:sldMk cId="4271472137" sldId="367"/>
            <ac:spMk id="7" creationId="{E42978AD-DB12-43A3-A86B-708841D478C8}"/>
          </ac:spMkLst>
        </pc:spChg>
        <pc:spChg chg="add">
          <ac:chgData name="Kshitij Srivastava" userId="9ca786a045148134" providerId="Windows Live" clId="Web-{D90B5405-7DC6-429E-B2D2-6C085A71E10F}" dt="2021-05-24T02:29:56.858" v="367"/>
          <ac:spMkLst>
            <pc:docMk/>
            <pc:sldMk cId="4271472137" sldId="367"/>
            <ac:spMk id="9" creationId="{9C32C7C0-AF5E-4771-8A63-D56CEBC20000}"/>
          </ac:spMkLst>
        </pc:spChg>
        <pc:spChg chg="add">
          <ac:chgData name="Kshitij Srivastava" userId="9ca786a045148134" providerId="Windows Live" clId="Web-{D90B5405-7DC6-429E-B2D2-6C085A71E10F}" dt="2021-05-24T02:29:56.904" v="368"/>
          <ac:spMkLst>
            <pc:docMk/>
            <pc:sldMk cId="4271472137" sldId="367"/>
            <ac:spMk id="11" creationId="{65B14A46-76B8-4E72-A08B-DD0602CD5C0C}"/>
          </ac:spMkLst>
        </pc:spChg>
        <pc:spChg chg="add">
          <ac:chgData name="Kshitij Srivastava" userId="9ca786a045148134" providerId="Windows Live" clId="Web-{D90B5405-7DC6-429E-B2D2-6C085A71E10F}" dt="2021-05-24T02:29:56.920" v="369"/>
          <ac:spMkLst>
            <pc:docMk/>
            <pc:sldMk cId="4271472137" sldId="367"/>
            <ac:spMk id="13" creationId="{4CD1B62D-F7B5-4991-BE1B-8CEC6714313B}"/>
          </ac:spMkLst>
        </pc:spChg>
        <pc:spChg chg="add">
          <ac:chgData name="Kshitij Srivastava" userId="9ca786a045148134" providerId="Windows Live" clId="Web-{D90B5405-7DC6-429E-B2D2-6C085A71E10F}" dt="2021-05-24T02:29:56.920" v="370"/>
          <ac:spMkLst>
            <pc:docMk/>
            <pc:sldMk cId="4271472137" sldId="367"/>
            <ac:spMk id="15" creationId="{5617D1F9-91A6-4B15-9E6D-9748BC64BB21}"/>
          </ac:spMkLst>
        </pc:spChg>
        <pc:spChg chg="add">
          <ac:chgData name="Kshitij Srivastava" userId="9ca786a045148134" providerId="Windows Live" clId="Web-{D90B5405-7DC6-429E-B2D2-6C085A71E10F}" dt="2021-05-24T02:29:56.936" v="371"/>
          <ac:spMkLst>
            <pc:docMk/>
            <pc:sldMk cId="4271472137" sldId="367"/>
            <ac:spMk id="17" creationId="{8B402BF0-59F6-4616-AB7E-EB1C7B884C13}"/>
          </ac:spMkLst>
        </pc:spChg>
        <pc:spChg chg="add">
          <ac:chgData name="Kshitij Srivastava" userId="9ca786a045148134" providerId="Windows Live" clId="Web-{D90B5405-7DC6-429E-B2D2-6C085A71E10F}" dt="2021-05-24T02:29:56.967" v="372"/>
          <ac:spMkLst>
            <pc:docMk/>
            <pc:sldMk cId="4271472137" sldId="367"/>
            <ac:spMk id="19" creationId="{46EC5905-87DB-4EE8-92D7-CEE7A10B03D9}"/>
          </ac:spMkLst>
        </pc:spChg>
        <pc:spChg chg="add">
          <ac:chgData name="Kshitij Srivastava" userId="9ca786a045148134" providerId="Windows Live" clId="Web-{D90B5405-7DC6-429E-B2D2-6C085A71E10F}" dt="2021-05-24T02:29:56.983" v="373"/>
          <ac:spMkLst>
            <pc:docMk/>
            <pc:sldMk cId="4271472137" sldId="367"/>
            <ac:spMk id="21" creationId="{FDF6F1A6-75A9-4164-AE64-D12B5F2D8E89}"/>
          </ac:spMkLst>
        </pc:spChg>
        <pc:spChg chg="add">
          <ac:chgData name="Kshitij Srivastava" userId="9ca786a045148134" providerId="Windows Live" clId="Web-{D90B5405-7DC6-429E-B2D2-6C085A71E10F}" dt="2021-05-24T02:29:56.998" v="374"/>
          <ac:spMkLst>
            <pc:docMk/>
            <pc:sldMk cId="4271472137" sldId="367"/>
            <ac:spMk id="23" creationId="{7590759D-4A92-46EF-8159-4F19627EA1C0}"/>
          </ac:spMkLst>
        </pc:spChg>
        <pc:spChg chg="add">
          <ac:chgData name="Kshitij Srivastava" userId="9ca786a045148134" providerId="Windows Live" clId="Web-{D90B5405-7DC6-429E-B2D2-6C085A71E10F}" dt="2021-05-24T02:29:57.029" v="375"/>
          <ac:spMkLst>
            <pc:docMk/>
            <pc:sldMk cId="4271472137" sldId="367"/>
            <ac:spMk id="25" creationId="{74695AC2-2097-4F1F-A1A8-C2C162EDD3A4}"/>
          </ac:spMkLst>
        </pc:spChg>
        <pc:graphicFrameChg chg="add">
          <ac:chgData name="Kshitij Srivastava" userId="9ca786a045148134" providerId="Windows Live" clId="Web-{D90B5405-7DC6-429E-B2D2-6C085A71E10F}" dt="2021-05-24T02:29:57.061" v="376"/>
          <ac:graphicFrameMkLst>
            <pc:docMk/>
            <pc:sldMk cId="4271472137" sldId="367"/>
            <ac:graphicFrameMk id="27" creationId="{D685F9D7-701B-4A59-BF04-8EBABD54ADFF}"/>
          </ac:graphicFrameMkLst>
        </pc:graphicFrameChg>
        <pc:graphicFrameChg chg="add">
          <ac:chgData name="Kshitij Srivastava" userId="9ca786a045148134" providerId="Windows Live" clId="Web-{D90B5405-7DC6-429E-B2D2-6C085A71E10F}" dt="2021-05-24T02:29:57.092" v="377"/>
          <ac:graphicFrameMkLst>
            <pc:docMk/>
            <pc:sldMk cId="4271472137" sldId="367"/>
            <ac:graphicFrameMk id="29" creationId="{2632DC7D-A3F4-428B-8D8B-A693957387CE}"/>
          </ac:graphicFrameMkLst>
        </pc:graphicFrameChg>
        <pc:picChg chg="add">
          <ac:chgData name="Kshitij Srivastava" userId="9ca786a045148134" providerId="Windows Live" clId="Web-{D90B5405-7DC6-429E-B2D2-6C085A71E10F}" dt="2021-05-24T02:29:57.108" v="378"/>
          <ac:picMkLst>
            <pc:docMk/>
            <pc:sldMk cId="4271472137" sldId="367"/>
            <ac:picMk id="31" creationId="{F5E4DE52-0097-4E39-9DA7-DEFD635DF730}"/>
          </ac:picMkLst>
        </pc:picChg>
      </pc:sldChg>
      <pc:sldChg chg="addSp modSp new">
        <pc:chgData name="Kshitij Srivastava" userId="9ca786a045148134" providerId="Windows Live" clId="Web-{D90B5405-7DC6-429E-B2D2-6C085A71E10F}" dt="2021-05-24T03:14:05.207" v="630" actId="20577"/>
        <pc:sldMkLst>
          <pc:docMk/>
          <pc:sldMk cId="3091669987" sldId="368"/>
        </pc:sldMkLst>
        <pc:spChg chg="mod">
          <ac:chgData name="Kshitij Srivastava" userId="9ca786a045148134" providerId="Windows Live" clId="Web-{D90B5405-7DC6-429E-B2D2-6C085A71E10F}" dt="2021-05-24T02:48:35.726" v="503" actId="20577"/>
          <ac:spMkLst>
            <pc:docMk/>
            <pc:sldMk cId="3091669987" sldId="368"/>
            <ac:spMk id="2" creationId="{890A80E2-BD23-420C-A4F3-C10570925C49}"/>
          </ac:spMkLst>
        </pc:spChg>
        <pc:spChg chg="add mod">
          <ac:chgData name="Kshitij Srivastava" userId="9ca786a045148134" providerId="Windows Live" clId="Web-{D90B5405-7DC6-429E-B2D2-6C085A71E10F}" dt="2021-05-24T03:14:05.207" v="630" actId="20577"/>
          <ac:spMkLst>
            <pc:docMk/>
            <pc:sldMk cId="3091669987" sldId="368"/>
            <ac:spMk id="4" creationId="{05D88571-240E-43C9-A5B6-237F94B8FDCD}"/>
          </ac:spMkLst>
        </pc:spChg>
        <pc:picChg chg="add mod">
          <ac:chgData name="Kshitij Srivastava" userId="9ca786a045148134" providerId="Windows Live" clId="Web-{D90B5405-7DC6-429E-B2D2-6C085A71E10F}" dt="2021-05-24T02:45:27.803" v="430" actId="1076"/>
          <ac:picMkLst>
            <pc:docMk/>
            <pc:sldMk cId="3091669987" sldId="368"/>
            <ac:picMk id="3" creationId="{12C3E1AC-A477-490E-8D3D-E175E785E414}"/>
          </ac:picMkLst>
        </pc:picChg>
      </pc:sldChg>
      <pc:sldChg chg="addSp delSp modSp new">
        <pc:chgData name="Kshitij Srivastava" userId="9ca786a045148134" providerId="Windows Live" clId="Web-{D90B5405-7DC6-429E-B2D2-6C085A71E10F}" dt="2021-05-24T03:14:36.363" v="665"/>
        <pc:sldMkLst>
          <pc:docMk/>
          <pc:sldMk cId="4126815777" sldId="369"/>
        </pc:sldMkLst>
        <pc:spChg chg="mod">
          <ac:chgData name="Kshitij Srivastava" userId="9ca786a045148134" providerId="Windows Live" clId="Web-{D90B5405-7DC6-429E-B2D2-6C085A71E10F}" dt="2021-05-24T02:48:37.648" v="504" actId="20577"/>
          <ac:spMkLst>
            <pc:docMk/>
            <pc:sldMk cId="4126815777" sldId="369"/>
            <ac:spMk id="2" creationId="{2DB9BEE5-9FDD-4BFD-A545-AD3D8CD4C966}"/>
          </ac:spMkLst>
        </pc:spChg>
        <pc:spChg chg="add del">
          <ac:chgData name="Kshitij Srivastava" userId="9ca786a045148134" providerId="Windows Live" clId="Web-{D90B5405-7DC6-429E-B2D2-6C085A71E10F}" dt="2021-05-24T03:14:31.223" v="658"/>
          <ac:spMkLst>
            <pc:docMk/>
            <pc:sldMk cId="4126815777" sldId="369"/>
            <ac:spMk id="28" creationId="{75B14645-2E65-4FA6-8880-16DFBD740EF1}"/>
          </ac:spMkLst>
        </pc:spChg>
        <pc:spChg chg="add del">
          <ac:chgData name="Kshitij Srivastava" userId="9ca786a045148134" providerId="Windows Live" clId="Web-{D90B5405-7DC6-429E-B2D2-6C085A71E10F}" dt="2021-05-24T03:14:31.223" v="656"/>
          <ac:spMkLst>
            <pc:docMk/>
            <pc:sldMk cId="4126815777" sldId="369"/>
            <ac:spMk id="32" creationId="{7F738239-6D25-4C66-AF64-C730390BF901}"/>
          </ac:spMkLst>
        </pc:spChg>
        <pc:spChg chg="add del">
          <ac:chgData name="Kshitij Srivastava" userId="9ca786a045148134" providerId="Windows Live" clId="Web-{D90B5405-7DC6-429E-B2D2-6C085A71E10F}" dt="2021-05-24T03:14:31.223" v="654"/>
          <ac:spMkLst>
            <pc:docMk/>
            <pc:sldMk cId="4126815777" sldId="369"/>
            <ac:spMk id="36" creationId="{937617F2-89D6-4110-B67F-22024FC54BC1}"/>
          </ac:spMkLst>
        </pc:spChg>
        <pc:spChg chg="add del">
          <ac:chgData name="Kshitij Srivastava" userId="9ca786a045148134" providerId="Windows Live" clId="Web-{D90B5405-7DC6-429E-B2D2-6C085A71E10F}" dt="2021-05-24T03:14:31.223" v="652"/>
          <ac:spMkLst>
            <pc:docMk/>
            <pc:sldMk cId="4126815777" sldId="369"/>
            <ac:spMk id="40" creationId="{54FC7355-6F21-450A-83E8-E27B31BAC587}"/>
          </ac:spMkLst>
        </pc:spChg>
        <pc:spChg chg="add del">
          <ac:chgData name="Kshitij Srivastava" userId="9ca786a045148134" providerId="Windows Live" clId="Web-{D90B5405-7DC6-429E-B2D2-6C085A71E10F}" dt="2021-05-24T03:14:36.363" v="665"/>
          <ac:spMkLst>
            <pc:docMk/>
            <pc:sldMk cId="4126815777" sldId="369"/>
            <ac:spMk id="42" creationId="{14D1FC04-AB2E-4CC5-9F3C-821AC16D3A76}"/>
          </ac:spMkLst>
        </pc:spChg>
        <pc:spChg chg="add del">
          <ac:chgData name="Kshitij Srivastava" userId="9ca786a045148134" providerId="Windows Live" clId="Web-{D90B5405-7DC6-429E-B2D2-6C085A71E10F}" dt="2021-05-24T03:14:36.363" v="663"/>
          <ac:spMkLst>
            <pc:docMk/>
            <pc:sldMk cId="4126815777" sldId="369"/>
            <ac:spMk id="46" creationId="{565C36C9-B488-4228-B50D-E58E080C4FBB}"/>
          </ac:spMkLst>
        </pc:spChg>
        <pc:spChg chg="add del">
          <ac:chgData name="Kshitij Srivastava" userId="9ca786a045148134" providerId="Windows Live" clId="Web-{D90B5405-7DC6-429E-B2D2-6C085A71E10F}" dt="2021-05-24T03:14:36.348" v="661"/>
          <ac:spMkLst>
            <pc:docMk/>
            <pc:sldMk cId="4126815777" sldId="369"/>
            <ac:spMk id="50" creationId="{D4C70E21-E375-49BC-AEB3-E49EBEFA6BA1}"/>
          </ac:spMkLst>
        </pc:spChg>
        <pc:spChg chg="add del">
          <ac:chgData name="Kshitij Srivastava" userId="9ca786a045148134" providerId="Windows Live" clId="Web-{D90B5405-7DC6-429E-B2D2-6C085A71E10F}" dt="2021-05-24T03:14:36.348" v="659"/>
          <ac:spMkLst>
            <pc:docMk/>
            <pc:sldMk cId="4126815777" sldId="369"/>
            <ac:spMk id="54" creationId="{316ED9AC-AAE6-4FD8-9989-A16704D5A41A}"/>
          </ac:spMkLst>
        </pc:spChg>
        <pc:spChg chg="add del">
          <ac:chgData name="Kshitij Srivastava" userId="9ca786a045148134" providerId="Windows Live" clId="Web-{D90B5405-7DC6-429E-B2D2-6C085A71E10F}" dt="2021-05-24T03:14:18.785" v="644"/>
          <ac:spMkLst>
            <pc:docMk/>
            <pc:sldMk cId="4126815777" sldId="369"/>
            <ac:spMk id="56" creationId="{20C3BD22-8FC2-4F1C-9E5C-EA5A34023C96}"/>
          </ac:spMkLst>
        </pc:spChg>
        <pc:spChg chg="add del">
          <ac:chgData name="Kshitij Srivastava" userId="9ca786a045148134" providerId="Windows Live" clId="Web-{D90B5405-7DC6-429E-B2D2-6C085A71E10F}" dt="2021-05-24T03:14:18.785" v="642"/>
          <ac:spMkLst>
            <pc:docMk/>
            <pc:sldMk cId="4126815777" sldId="369"/>
            <ac:spMk id="60" creationId="{5431AB7D-B6F1-44C3-96C8-6975DACCBDD7}"/>
          </ac:spMkLst>
        </pc:spChg>
        <pc:spChg chg="add del">
          <ac:chgData name="Kshitij Srivastava" userId="9ca786a045148134" providerId="Windows Live" clId="Web-{D90B5405-7DC6-429E-B2D2-6C085A71E10F}" dt="2021-05-24T03:14:18.785" v="640"/>
          <ac:spMkLst>
            <pc:docMk/>
            <pc:sldMk cId="4126815777" sldId="369"/>
            <ac:spMk id="64" creationId="{6DFFDFEB-C24B-43D4-9955-0BE65C4E9E6C}"/>
          </ac:spMkLst>
        </pc:spChg>
        <pc:spChg chg="add del">
          <ac:chgData name="Kshitij Srivastava" userId="9ca786a045148134" providerId="Windows Live" clId="Web-{D90B5405-7DC6-429E-B2D2-6C085A71E10F}" dt="2021-05-24T03:14:18.785" v="638"/>
          <ac:spMkLst>
            <pc:docMk/>
            <pc:sldMk cId="4126815777" sldId="369"/>
            <ac:spMk id="68" creationId="{7B799AB6-1D42-442B-B638-D3FFB3358861}"/>
          </ac:spMkLst>
        </pc:spChg>
        <pc:spChg chg="add del">
          <ac:chgData name="Kshitij Srivastava" userId="9ca786a045148134" providerId="Windows Live" clId="Web-{D90B5405-7DC6-429E-B2D2-6C085A71E10F}" dt="2021-05-24T03:14:16.660" v="637"/>
          <ac:spMkLst>
            <pc:docMk/>
            <pc:sldMk cId="4126815777" sldId="369"/>
            <ac:spMk id="70" creationId="{C348DFA9-F35E-4C09-BB16-8FD28B23C78B}"/>
          </ac:spMkLst>
        </pc:spChg>
        <pc:spChg chg="add del">
          <ac:chgData name="Kshitij Srivastava" userId="9ca786a045148134" providerId="Windows Live" clId="Web-{D90B5405-7DC6-429E-B2D2-6C085A71E10F}" dt="2021-05-24T03:14:15.832" v="636"/>
          <ac:spMkLst>
            <pc:docMk/>
            <pc:sldMk cId="4126815777" sldId="369"/>
            <ac:spMk id="74" creationId="{611D6F9E-63A0-4945-98A8-C3D9D22ABAE6}"/>
          </ac:spMkLst>
        </pc:spChg>
        <pc:spChg chg="add del">
          <ac:chgData name="Kshitij Srivastava" userId="9ca786a045148134" providerId="Windows Live" clId="Web-{D90B5405-7DC6-429E-B2D2-6C085A71E10F}" dt="2021-05-24T03:14:14.957" v="633"/>
          <ac:spMkLst>
            <pc:docMk/>
            <pc:sldMk cId="4126815777" sldId="369"/>
            <ac:spMk id="78" creationId="{4D9A168A-AD51-48F5-8CC5-0AFBB4F0AE54}"/>
          </ac:spMkLst>
        </pc:spChg>
        <pc:spChg chg="add del">
          <ac:chgData name="Kshitij Srivastava" userId="9ca786a045148134" providerId="Windows Live" clId="Web-{D90B5405-7DC6-429E-B2D2-6C085A71E10F}" dt="2021-05-24T03:14:14.941" v="631"/>
          <ac:spMkLst>
            <pc:docMk/>
            <pc:sldMk cId="4126815777" sldId="369"/>
            <ac:spMk id="82" creationId="{97F2DBCB-2554-4BEB-87BE-0F4E89934617}"/>
          </ac:spMkLst>
        </pc:spChg>
        <pc:spChg chg="add del">
          <ac:chgData name="Kshitij Srivastava" userId="9ca786a045148134" providerId="Windows Live" clId="Web-{D90B5405-7DC6-429E-B2D2-6C085A71E10F}" dt="2021-05-24T03:14:25.676" v="649"/>
          <ac:spMkLst>
            <pc:docMk/>
            <pc:sldMk cId="4126815777" sldId="369"/>
            <ac:spMk id="84" creationId="{77E70D83-9FC9-4E19-AC6D-41CECB6C316C}"/>
          </ac:spMkLst>
        </pc:spChg>
        <pc:spChg chg="add del">
          <ac:chgData name="Kshitij Srivastava" userId="9ca786a045148134" providerId="Windows Live" clId="Web-{D90B5405-7DC6-429E-B2D2-6C085A71E10F}" dt="2021-05-24T03:14:25.676" v="647"/>
          <ac:spMkLst>
            <pc:docMk/>
            <pc:sldMk cId="4126815777" sldId="369"/>
            <ac:spMk id="88" creationId="{A157C4B0-D968-4BED-A5A2-BD3029131EA8}"/>
          </ac:spMkLst>
        </pc:spChg>
        <pc:spChg chg="add del">
          <ac:chgData name="Kshitij Srivastava" userId="9ca786a045148134" providerId="Windows Live" clId="Web-{D90B5405-7DC6-429E-B2D2-6C085A71E10F}" dt="2021-05-24T03:14:27.551" v="650"/>
          <ac:spMkLst>
            <pc:docMk/>
            <pc:sldMk cId="4126815777" sldId="369"/>
            <ac:spMk id="92" creationId="{77E91ACF-E76F-4D4B-B4A1-D63AAE74FF02}"/>
          </ac:spMkLst>
        </pc:spChg>
        <pc:spChg chg="add del">
          <ac:chgData name="Kshitij Srivastava" userId="9ca786a045148134" providerId="Windows Live" clId="Web-{D90B5405-7DC6-429E-B2D2-6C085A71E10F}" dt="2021-05-24T03:14:28.551" v="651"/>
          <ac:spMkLst>
            <pc:docMk/>
            <pc:sldMk cId="4126815777" sldId="369"/>
            <ac:spMk id="96" creationId="{EF253E56-8DAC-4513-9907-8B37D98CD490}"/>
          </ac:spMkLst>
        </pc:spChg>
        <pc:spChg chg="add">
          <ac:chgData name="Kshitij Srivastava" userId="9ca786a045148134" providerId="Windows Live" clId="Web-{D90B5405-7DC6-429E-B2D2-6C085A71E10F}" dt="2021-05-24T02:46:37.366" v="481"/>
          <ac:spMkLst>
            <pc:docMk/>
            <pc:sldMk cId="4126815777" sldId="369"/>
            <ac:spMk id="98" creationId="{A138EF78-69C9-4167-9F29-9254F1D8688D}"/>
          </ac:spMkLst>
        </pc:spChg>
        <pc:spChg chg="add">
          <ac:chgData name="Kshitij Srivastava" userId="9ca786a045148134" providerId="Windows Live" clId="Web-{D90B5405-7DC6-429E-B2D2-6C085A71E10F}" dt="2021-05-24T02:46:37.381" v="482"/>
          <ac:spMkLst>
            <pc:docMk/>
            <pc:sldMk cId="4126815777" sldId="369"/>
            <ac:spMk id="100" creationId="{931A81E9-7842-4C1A-A4DC-00D7B8A83997}"/>
          </ac:spMkLst>
        </pc:spChg>
        <pc:spChg chg="add">
          <ac:chgData name="Kshitij Srivastava" userId="9ca786a045148134" providerId="Windows Live" clId="Web-{D90B5405-7DC6-429E-B2D2-6C085A71E10F}" dt="2021-05-24T02:46:37.397" v="483"/>
          <ac:spMkLst>
            <pc:docMk/>
            <pc:sldMk cId="4126815777" sldId="369"/>
            <ac:spMk id="102" creationId="{5543071E-1A74-4E3E-A75B-32DBF1BF3E33}"/>
          </ac:spMkLst>
        </pc:spChg>
        <pc:spChg chg="add">
          <ac:chgData name="Kshitij Srivastava" userId="9ca786a045148134" providerId="Windows Live" clId="Web-{D90B5405-7DC6-429E-B2D2-6C085A71E10F}" dt="2021-05-24T02:46:37.412" v="484"/>
          <ac:spMkLst>
            <pc:docMk/>
            <pc:sldMk cId="4126815777" sldId="369"/>
            <ac:spMk id="104" creationId="{980A3024-DC9C-4CD7-BBBA-5765E19EBD80}"/>
          </ac:spMkLst>
        </pc:spChg>
        <pc:spChg chg="add">
          <ac:chgData name="Kshitij Srivastava" userId="9ca786a045148134" providerId="Windows Live" clId="Web-{D90B5405-7DC6-429E-B2D2-6C085A71E10F}" dt="2021-05-24T02:46:37.412" v="485"/>
          <ac:spMkLst>
            <pc:docMk/>
            <pc:sldMk cId="4126815777" sldId="369"/>
            <ac:spMk id="106" creationId="{3E5C9D67-CAE1-43A1-AC06-2353492C6A8A}"/>
          </ac:spMkLst>
        </pc:spChg>
        <pc:picChg chg="add">
          <ac:chgData name="Kshitij Srivastava" userId="9ca786a045148134" providerId="Windows Live" clId="Web-{D90B5405-7DC6-429E-B2D2-6C085A71E10F}" dt="2021-05-24T02:46:36.897" v="434"/>
          <ac:picMkLst>
            <pc:docMk/>
            <pc:sldMk cId="4126815777" sldId="369"/>
            <ac:picMk id="4" creationId="{4F789AE1-305D-44BD-967D-B36735B9F86B}"/>
          </ac:picMkLst>
        </pc:picChg>
        <pc:picChg chg="add">
          <ac:chgData name="Kshitij Srivastava" userId="9ca786a045148134" providerId="Windows Live" clId="Web-{D90B5405-7DC6-429E-B2D2-6C085A71E10F}" dt="2021-05-24T02:46:36.912" v="435"/>
          <ac:picMkLst>
            <pc:docMk/>
            <pc:sldMk cId="4126815777" sldId="369"/>
            <ac:picMk id="6" creationId="{C7BEC99F-A46F-4E43-A6BF-99A9AEF9BDB4}"/>
          </ac:picMkLst>
        </pc:picChg>
        <pc:picChg chg="add">
          <ac:chgData name="Kshitij Srivastava" userId="9ca786a045148134" providerId="Windows Live" clId="Web-{D90B5405-7DC6-429E-B2D2-6C085A71E10F}" dt="2021-05-24T02:46:36.912" v="436"/>
          <ac:picMkLst>
            <pc:docMk/>
            <pc:sldMk cId="4126815777" sldId="369"/>
            <ac:picMk id="8" creationId="{AC898237-D03C-4211-BB16-68FB7585B015}"/>
          </ac:picMkLst>
        </pc:picChg>
        <pc:picChg chg="add">
          <ac:chgData name="Kshitij Srivastava" userId="9ca786a045148134" providerId="Windows Live" clId="Web-{D90B5405-7DC6-429E-B2D2-6C085A71E10F}" dt="2021-05-24T02:46:36.928" v="437"/>
          <ac:picMkLst>
            <pc:docMk/>
            <pc:sldMk cId="4126815777" sldId="369"/>
            <ac:picMk id="10" creationId="{F805343A-1BC8-417E-9055-467019188F98}"/>
          </ac:picMkLst>
        </pc:picChg>
        <pc:picChg chg="add">
          <ac:chgData name="Kshitij Srivastava" userId="9ca786a045148134" providerId="Windows Live" clId="Web-{D90B5405-7DC6-429E-B2D2-6C085A71E10F}" dt="2021-05-24T02:46:36.944" v="438"/>
          <ac:picMkLst>
            <pc:docMk/>
            <pc:sldMk cId="4126815777" sldId="369"/>
            <ac:picMk id="12" creationId="{1034AEF7-AC7A-4EB4-9F86-59DA80E54959}"/>
          </ac:picMkLst>
        </pc:picChg>
        <pc:picChg chg="add mod">
          <ac:chgData name="Kshitij Srivastava" userId="9ca786a045148134" providerId="Windows Live" clId="Web-{D90B5405-7DC6-429E-B2D2-6C085A71E10F}" dt="2021-05-24T02:47:09.475" v="490" actId="1076"/>
          <ac:picMkLst>
            <pc:docMk/>
            <pc:sldMk cId="4126815777" sldId="369"/>
            <ac:picMk id="107" creationId="{4538A220-B442-4A87-B846-9BF32113D7D1}"/>
          </ac:picMkLst>
        </pc:picChg>
        <pc:picChg chg="add mod">
          <ac:chgData name="Kshitij Srivastava" userId="9ca786a045148134" providerId="Windows Live" clId="Web-{D90B5405-7DC6-429E-B2D2-6C085A71E10F}" dt="2021-05-24T02:47:26.069" v="498" actId="1076"/>
          <ac:picMkLst>
            <pc:docMk/>
            <pc:sldMk cId="4126815777" sldId="369"/>
            <ac:picMk id="108" creationId="{AE9836EB-4121-4C7D-902E-B1076A5A6F11}"/>
          </ac:picMkLst>
        </pc:picChg>
        <pc:picChg chg="add mod">
          <ac:chgData name="Kshitij Srivastava" userId="9ca786a045148134" providerId="Windows Live" clId="Web-{D90B5405-7DC6-429E-B2D2-6C085A71E10F}" dt="2021-05-24T02:47:23.553" v="497" actId="1076"/>
          <ac:picMkLst>
            <pc:docMk/>
            <pc:sldMk cId="4126815777" sldId="369"/>
            <ac:picMk id="109" creationId="{3A1F52C3-E2DB-4556-A9E6-98025064FD58}"/>
          </ac:picMkLst>
        </pc:picChg>
        <pc:picChg chg="add mod">
          <ac:chgData name="Kshitij Srivastava" userId="9ca786a045148134" providerId="Windows Live" clId="Web-{D90B5405-7DC6-429E-B2D2-6C085A71E10F}" dt="2021-05-24T02:47:16.272" v="494" actId="1076"/>
          <ac:picMkLst>
            <pc:docMk/>
            <pc:sldMk cId="4126815777" sldId="369"/>
            <ac:picMk id="110" creationId="{7B0068B5-0C4B-43B8-BB82-4A7A81D9050D}"/>
          </ac:picMkLst>
        </pc:picChg>
        <pc:picChg chg="add mod">
          <ac:chgData name="Kshitij Srivastava" userId="9ca786a045148134" providerId="Windows Live" clId="Web-{D90B5405-7DC6-429E-B2D2-6C085A71E10F}" dt="2021-05-24T02:47:32.616" v="500" actId="1076"/>
          <ac:picMkLst>
            <pc:docMk/>
            <pc:sldMk cId="4126815777" sldId="369"/>
            <ac:picMk id="111" creationId="{5FA2B689-0ECD-4D24-BEDD-6306F2F7C925}"/>
          </ac:picMkLst>
        </pc:picChg>
        <pc:cxnChg chg="add">
          <ac:chgData name="Kshitij Srivastava" userId="9ca786a045148134" providerId="Windows Live" clId="Web-{D90B5405-7DC6-429E-B2D2-6C085A71E10F}" dt="2021-05-24T02:46:36.944" v="439"/>
          <ac:cxnSpMkLst>
            <pc:docMk/>
            <pc:sldMk cId="4126815777" sldId="369"/>
            <ac:cxnSpMk id="14" creationId="{FCA67EEA-91BD-4993-8B46-9782BA2713C6}"/>
          </ac:cxnSpMkLst>
        </pc:cxnChg>
        <pc:cxnChg chg="add">
          <ac:chgData name="Kshitij Srivastava" userId="9ca786a045148134" providerId="Windows Live" clId="Web-{D90B5405-7DC6-429E-B2D2-6C085A71E10F}" dt="2021-05-24T02:46:36.959" v="440"/>
          <ac:cxnSpMkLst>
            <pc:docMk/>
            <pc:sldMk cId="4126815777" sldId="369"/>
            <ac:cxnSpMk id="16" creationId="{FEC441D2-B895-46F0-949C-C956617178BB}"/>
          </ac:cxnSpMkLst>
        </pc:cxnChg>
        <pc:cxnChg chg="add">
          <ac:chgData name="Kshitij Srivastava" userId="9ca786a045148134" providerId="Windows Live" clId="Web-{D90B5405-7DC6-429E-B2D2-6C085A71E10F}" dt="2021-05-24T02:46:36.959" v="441"/>
          <ac:cxnSpMkLst>
            <pc:docMk/>
            <pc:sldMk cId="4126815777" sldId="369"/>
            <ac:cxnSpMk id="18" creationId="{04FABD28-0E62-4DFF-897F-28D578A6593A}"/>
          </ac:cxnSpMkLst>
        </pc:cxnChg>
        <pc:cxnChg chg="add">
          <ac:chgData name="Kshitij Srivastava" userId="9ca786a045148134" providerId="Windows Live" clId="Web-{D90B5405-7DC6-429E-B2D2-6C085A71E10F}" dt="2021-05-24T02:46:36.975" v="442"/>
          <ac:cxnSpMkLst>
            <pc:docMk/>
            <pc:sldMk cId="4126815777" sldId="369"/>
            <ac:cxnSpMk id="20" creationId="{3A827FA7-64AB-40CF-B510-FB4809ED5400}"/>
          </ac:cxnSpMkLst>
        </pc:cxnChg>
        <pc:cxnChg chg="add">
          <ac:chgData name="Kshitij Srivastava" userId="9ca786a045148134" providerId="Windows Live" clId="Web-{D90B5405-7DC6-429E-B2D2-6C085A71E10F}" dt="2021-05-24T02:46:36.991" v="443"/>
          <ac:cxnSpMkLst>
            <pc:docMk/>
            <pc:sldMk cId="4126815777" sldId="369"/>
            <ac:cxnSpMk id="22" creationId="{7B23A2F6-97B6-4E36-BE1B-942FBB90607C}"/>
          </ac:cxnSpMkLst>
        </pc:cxnChg>
        <pc:cxnChg chg="add">
          <ac:chgData name="Kshitij Srivastava" userId="9ca786a045148134" providerId="Windows Live" clId="Web-{D90B5405-7DC6-429E-B2D2-6C085A71E10F}" dt="2021-05-24T02:46:36.991" v="444"/>
          <ac:cxnSpMkLst>
            <pc:docMk/>
            <pc:sldMk cId="4126815777" sldId="369"/>
            <ac:cxnSpMk id="24" creationId="{13E378E2-6D0C-49A3-9B3C-CB4B064E082F}"/>
          </ac:cxnSpMkLst>
        </pc:cxnChg>
        <pc:cxnChg chg="add">
          <ac:chgData name="Kshitij Srivastava" userId="9ca786a045148134" providerId="Windows Live" clId="Web-{D90B5405-7DC6-429E-B2D2-6C085A71E10F}" dt="2021-05-24T02:46:37.006" v="445"/>
          <ac:cxnSpMkLst>
            <pc:docMk/>
            <pc:sldMk cId="4126815777" sldId="369"/>
            <ac:cxnSpMk id="26" creationId="{66EB32E4-F00B-420F-BFE5-90C8D42D894C}"/>
          </ac:cxnSpMkLst>
        </pc:cxnChg>
        <pc:cxnChg chg="add del">
          <ac:chgData name="Kshitij Srivastava" userId="9ca786a045148134" providerId="Windows Live" clId="Web-{D90B5405-7DC6-429E-B2D2-6C085A71E10F}" dt="2021-05-24T03:14:31.223" v="657"/>
          <ac:cxnSpMkLst>
            <pc:docMk/>
            <pc:sldMk cId="4126815777" sldId="369"/>
            <ac:cxnSpMk id="30" creationId="{E170670F-E24C-4D57-A1DC-1F18998AC2B6}"/>
          </ac:cxnSpMkLst>
        </pc:cxnChg>
        <pc:cxnChg chg="add del">
          <ac:chgData name="Kshitij Srivastava" userId="9ca786a045148134" providerId="Windows Live" clId="Web-{D90B5405-7DC6-429E-B2D2-6C085A71E10F}" dt="2021-05-24T03:14:31.223" v="655"/>
          <ac:cxnSpMkLst>
            <pc:docMk/>
            <pc:sldMk cId="4126815777" sldId="369"/>
            <ac:cxnSpMk id="34" creationId="{F7B7F035-F699-4391-9CF5-FF35489EC87F}"/>
          </ac:cxnSpMkLst>
        </pc:cxnChg>
        <pc:cxnChg chg="add del">
          <ac:chgData name="Kshitij Srivastava" userId="9ca786a045148134" providerId="Windows Live" clId="Web-{D90B5405-7DC6-429E-B2D2-6C085A71E10F}" dt="2021-05-24T03:14:31.223" v="653"/>
          <ac:cxnSpMkLst>
            <pc:docMk/>
            <pc:sldMk cId="4126815777" sldId="369"/>
            <ac:cxnSpMk id="38" creationId="{D764443A-F828-4BD9-80D5-2FC19AFA964B}"/>
          </ac:cxnSpMkLst>
        </pc:cxnChg>
        <pc:cxnChg chg="add del">
          <ac:chgData name="Kshitij Srivastava" userId="9ca786a045148134" providerId="Windows Live" clId="Web-{D90B5405-7DC6-429E-B2D2-6C085A71E10F}" dt="2021-05-24T03:14:36.363" v="664"/>
          <ac:cxnSpMkLst>
            <pc:docMk/>
            <pc:sldMk cId="4126815777" sldId="369"/>
            <ac:cxnSpMk id="44" creationId="{A7C53FB4-7276-45F2-BDBC-B2C02CD812A1}"/>
          </ac:cxnSpMkLst>
        </pc:cxnChg>
        <pc:cxnChg chg="add del">
          <ac:chgData name="Kshitij Srivastava" userId="9ca786a045148134" providerId="Windows Live" clId="Web-{D90B5405-7DC6-429E-B2D2-6C085A71E10F}" dt="2021-05-24T03:14:36.363" v="662"/>
          <ac:cxnSpMkLst>
            <pc:docMk/>
            <pc:sldMk cId="4126815777" sldId="369"/>
            <ac:cxnSpMk id="48" creationId="{6803D4E5-E951-406A-87A5-748BAFF65F6C}"/>
          </ac:cxnSpMkLst>
        </pc:cxnChg>
        <pc:cxnChg chg="add del">
          <ac:chgData name="Kshitij Srivastava" userId="9ca786a045148134" providerId="Windows Live" clId="Web-{D90B5405-7DC6-429E-B2D2-6C085A71E10F}" dt="2021-05-24T03:14:36.348" v="660"/>
          <ac:cxnSpMkLst>
            <pc:docMk/>
            <pc:sldMk cId="4126815777" sldId="369"/>
            <ac:cxnSpMk id="52" creationId="{AB148AD4-CA24-437C-82C3-5D2C378C6D1C}"/>
          </ac:cxnSpMkLst>
        </pc:cxnChg>
        <pc:cxnChg chg="add del">
          <ac:chgData name="Kshitij Srivastava" userId="9ca786a045148134" providerId="Windows Live" clId="Web-{D90B5405-7DC6-429E-B2D2-6C085A71E10F}" dt="2021-05-24T03:14:18.785" v="643"/>
          <ac:cxnSpMkLst>
            <pc:docMk/>
            <pc:sldMk cId="4126815777" sldId="369"/>
            <ac:cxnSpMk id="58" creationId="{66C4CC52-BF99-47D3-8764-7600727B8A46}"/>
          </ac:cxnSpMkLst>
        </pc:cxnChg>
        <pc:cxnChg chg="add del">
          <ac:chgData name="Kshitij Srivastava" userId="9ca786a045148134" providerId="Windows Live" clId="Web-{D90B5405-7DC6-429E-B2D2-6C085A71E10F}" dt="2021-05-24T03:14:18.785" v="641"/>
          <ac:cxnSpMkLst>
            <pc:docMk/>
            <pc:sldMk cId="4126815777" sldId="369"/>
            <ac:cxnSpMk id="62" creationId="{E82C0D62-5ABB-493E-BD39-ACBF810F572D}"/>
          </ac:cxnSpMkLst>
        </pc:cxnChg>
        <pc:cxnChg chg="add del">
          <ac:chgData name="Kshitij Srivastava" userId="9ca786a045148134" providerId="Windows Live" clId="Web-{D90B5405-7DC6-429E-B2D2-6C085A71E10F}" dt="2021-05-24T03:14:18.785" v="639"/>
          <ac:cxnSpMkLst>
            <pc:docMk/>
            <pc:sldMk cId="4126815777" sldId="369"/>
            <ac:cxnSpMk id="66" creationId="{68334EB7-9363-4186-ABCE-74D6A8B8A642}"/>
          </ac:cxnSpMkLst>
        </pc:cxnChg>
        <pc:cxnChg chg="add del">
          <ac:chgData name="Kshitij Srivastava" userId="9ca786a045148134" providerId="Windows Live" clId="Web-{D90B5405-7DC6-429E-B2D2-6C085A71E10F}" dt="2021-05-24T03:14:14.957" v="635"/>
          <ac:cxnSpMkLst>
            <pc:docMk/>
            <pc:sldMk cId="4126815777" sldId="369"/>
            <ac:cxnSpMk id="72" creationId="{BE918984-2D91-4398-98B8-E3BAB0E80A5C}"/>
          </ac:cxnSpMkLst>
        </pc:cxnChg>
        <pc:cxnChg chg="add del">
          <ac:chgData name="Kshitij Srivastava" userId="9ca786a045148134" providerId="Windows Live" clId="Web-{D90B5405-7DC6-429E-B2D2-6C085A71E10F}" dt="2021-05-24T03:14:14.957" v="634"/>
          <ac:cxnSpMkLst>
            <pc:docMk/>
            <pc:sldMk cId="4126815777" sldId="369"/>
            <ac:cxnSpMk id="76" creationId="{6F9BC690-F823-4C66-934B-4F8EA6A6DA78}"/>
          </ac:cxnSpMkLst>
        </pc:cxnChg>
        <pc:cxnChg chg="add del">
          <ac:chgData name="Kshitij Srivastava" userId="9ca786a045148134" providerId="Windows Live" clId="Web-{D90B5405-7DC6-429E-B2D2-6C085A71E10F}" dt="2021-05-24T03:14:14.941" v="632"/>
          <ac:cxnSpMkLst>
            <pc:docMk/>
            <pc:sldMk cId="4126815777" sldId="369"/>
            <ac:cxnSpMk id="80" creationId="{844B9378-A65E-424C-A5F2-C561B37B7AA4}"/>
          </ac:cxnSpMkLst>
        </pc:cxnChg>
        <pc:cxnChg chg="add del">
          <ac:chgData name="Kshitij Srivastava" userId="9ca786a045148134" providerId="Windows Live" clId="Web-{D90B5405-7DC6-429E-B2D2-6C085A71E10F}" dt="2021-05-24T03:14:25.676" v="648"/>
          <ac:cxnSpMkLst>
            <pc:docMk/>
            <pc:sldMk cId="4126815777" sldId="369"/>
            <ac:cxnSpMk id="86" creationId="{22F9EDB0-ED99-468E-9E61-AB58F3D18C2B}"/>
          </ac:cxnSpMkLst>
        </pc:cxnChg>
        <pc:cxnChg chg="add del">
          <ac:chgData name="Kshitij Srivastava" userId="9ca786a045148134" providerId="Windows Live" clId="Web-{D90B5405-7DC6-429E-B2D2-6C085A71E10F}" dt="2021-05-24T03:14:25.676" v="646"/>
          <ac:cxnSpMkLst>
            <pc:docMk/>
            <pc:sldMk cId="4126815777" sldId="369"/>
            <ac:cxnSpMk id="90" creationId="{B424557B-6F4B-4478-89E7-FB34F630930F}"/>
          </ac:cxnSpMkLst>
        </pc:cxnChg>
        <pc:cxnChg chg="add del">
          <ac:chgData name="Kshitij Srivastava" userId="9ca786a045148134" providerId="Windows Live" clId="Web-{D90B5405-7DC6-429E-B2D2-6C085A71E10F}" dt="2021-05-24T03:14:25.676" v="645"/>
          <ac:cxnSpMkLst>
            <pc:docMk/>
            <pc:sldMk cId="4126815777" sldId="369"/>
            <ac:cxnSpMk id="94" creationId="{4F45D25E-85BE-4E79-9846-7BEAE2AD3F32}"/>
          </ac:cxnSpMkLst>
        </pc:cxnChg>
      </pc:sldChg>
      <pc:sldChg chg="modSp new">
        <pc:chgData name="Kshitij Srivastava" userId="9ca786a045148134" providerId="Windows Live" clId="Web-{D90B5405-7DC6-429E-B2D2-6C085A71E10F}" dt="2021-05-24T03:32:59.732" v="783" actId="20577"/>
        <pc:sldMkLst>
          <pc:docMk/>
          <pc:sldMk cId="1486596038" sldId="370"/>
        </pc:sldMkLst>
        <pc:spChg chg="mod">
          <ac:chgData name="Kshitij Srivastava" userId="9ca786a045148134" providerId="Windows Live" clId="Web-{D90B5405-7DC6-429E-B2D2-6C085A71E10F}" dt="2021-05-24T03:32:59.732" v="783" actId="20577"/>
          <ac:spMkLst>
            <pc:docMk/>
            <pc:sldMk cId="1486596038" sldId="370"/>
            <ac:spMk id="2" creationId="{DB0C1F58-38E8-48C8-94CA-C9982685A4B6}"/>
          </ac:spMkLst>
        </pc:spChg>
      </pc:sldChg>
      <pc:sldChg chg="modSp new">
        <pc:chgData name="Kshitij Srivastava" userId="9ca786a045148134" providerId="Windows Live" clId="Web-{D90B5405-7DC6-429E-B2D2-6C085A71E10F}" dt="2021-05-24T03:33:16.966" v="791" actId="20577"/>
        <pc:sldMkLst>
          <pc:docMk/>
          <pc:sldMk cId="2257764045" sldId="371"/>
        </pc:sldMkLst>
        <pc:spChg chg="mod">
          <ac:chgData name="Kshitij Srivastava" userId="9ca786a045148134" providerId="Windows Live" clId="Web-{D90B5405-7DC6-429E-B2D2-6C085A71E10F}" dt="2021-05-24T03:33:16.966" v="791" actId="20577"/>
          <ac:spMkLst>
            <pc:docMk/>
            <pc:sldMk cId="2257764045" sldId="371"/>
            <ac:spMk id="2" creationId="{D91BD6C2-64ED-47C7-ACB0-9678B1A267E9}"/>
          </ac:spMkLst>
        </pc:spChg>
      </pc:sldChg>
      <pc:sldChg chg="modSp new ord">
        <pc:chgData name="Kshitij Srivastava" userId="9ca786a045148134" providerId="Windows Live" clId="Web-{D90B5405-7DC6-429E-B2D2-6C085A71E10F}" dt="2021-05-24T03:30:38.949" v="763" actId="20577"/>
        <pc:sldMkLst>
          <pc:docMk/>
          <pc:sldMk cId="1874341492" sldId="372"/>
        </pc:sldMkLst>
        <pc:spChg chg="mod">
          <ac:chgData name="Kshitij Srivastava" userId="9ca786a045148134" providerId="Windows Live" clId="Web-{D90B5405-7DC6-429E-B2D2-6C085A71E10F}" dt="2021-05-24T03:30:38.949" v="763" actId="20577"/>
          <ac:spMkLst>
            <pc:docMk/>
            <pc:sldMk cId="1874341492" sldId="372"/>
            <ac:spMk id="2" creationId="{98444A04-377F-49BA-878E-E1ED8DE64FE2}"/>
          </ac:spMkLst>
        </pc:spChg>
      </pc:sldChg>
      <pc:sldChg chg="addSp modSp new">
        <pc:chgData name="Kshitij Srivastava" userId="9ca786a045148134" providerId="Windows Live" clId="Web-{D90B5405-7DC6-429E-B2D2-6C085A71E10F}" dt="2021-05-24T03:34:02.123" v="792" actId="20577"/>
        <pc:sldMkLst>
          <pc:docMk/>
          <pc:sldMk cId="2441078804" sldId="373"/>
        </pc:sldMkLst>
        <pc:spChg chg="mod">
          <ac:chgData name="Kshitij Srivastava" userId="9ca786a045148134" providerId="Windows Live" clId="Web-{D90B5405-7DC6-429E-B2D2-6C085A71E10F}" dt="2021-05-24T03:31:50.481" v="766" actId="20577"/>
          <ac:spMkLst>
            <pc:docMk/>
            <pc:sldMk cId="2441078804" sldId="373"/>
            <ac:spMk id="2" creationId="{4C4829C9-7CCB-4DF3-9F56-6A10495182E2}"/>
          </ac:spMkLst>
        </pc:spChg>
        <pc:spChg chg="add mod">
          <ac:chgData name="Kshitij Srivastava" userId="9ca786a045148134" providerId="Windows Live" clId="Web-{D90B5405-7DC6-429E-B2D2-6C085A71E10F}" dt="2021-05-24T03:34:02.123" v="792" actId="20577"/>
          <ac:spMkLst>
            <pc:docMk/>
            <pc:sldMk cId="2441078804" sldId="373"/>
            <ac:spMk id="5" creationId="{7702228C-0876-449F-A359-28B7C5AA2E25}"/>
          </ac:spMkLst>
        </pc:spChg>
        <pc:picChg chg="add mod">
          <ac:chgData name="Kshitij Srivastava" userId="9ca786a045148134" providerId="Windows Live" clId="Web-{D90B5405-7DC6-429E-B2D2-6C085A71E10F}" dt="2021-05-24T03:32:09.544" v="770" actId="1076"/>
          <ac:picMkLst>
            <pc:docMk/>
            <pc:sldMk cId="2441078804" sldId="373"/>
            <ac:picMk id="4" creationId="{9D1F3A6C-F328-4A38-8EA6-DF1A43F12C64}"/>
          </ac:picMkLst>
        </pc:picChg>
      </pc:sldChg>
      <pc:sldChg chg="addSp modSp new">
        <pc:chgData name="Kshitij Srivastava" userId="9ca786a045148134" providerId="Windows Live" clId="Web-{D90B5405-7DC6-429E-B2D2-6C085A71E10F}" dt="2021-05-24T03:35:25.420" v="803" actId="20577"/>
        <pc:sldMkLst>
          <pc:docMk/>
          <pc:sldMk cId="473548357" sldId="374"/>
        </pc:sldMkLst>
        <pc:spChg chg="mod">
          <ac:chgData name="Kshitij Srivastava" userId="9ca786a045148134" providerId="Windows Live" clId="Web-{D90B5405-7DC6-429E-B2D2-6C085A71E10F}" dt="2021-05-24T03:34:14.982" v="795" actId="20577"/>
          <ac:spMkLst>
            <pc:docMk/>
            <pc:sldMk cId="473548357" sldId="374"/>
            <ac:spMk id="2" creationId="{283D65C9-F7DE-4A7C-A34E-B3021A1CEBC2}"/>
          </ac:spMkLst>
        </pc:spChg>
        <pc:spChg chg="add mod">
          <ac:chgData name="Kshitij Srivastava" userId="9ca786a045148134" providerId="Windows Live" clId="Web-{D90B5405-7DC6-429E-B2D2-6C085A71E10F}" dt="2021-05-24T03:35:25.420" v="803" actId="20577"/>
          <ac:spMkLst>
            <pc:docMk/>
            <pc:sldMk cId="473548357" sldId="374"/>
            <ac:spMk id="3" creationId="{F2F8AAC2-39B0-4139-828F-092D16EBBC5E}"/>
          </ac:spMkLst>
        </pc:spChg>
      </pc:sldChg>
    </pc:docChg>
  </pc:docChgLst>
  <pc:docChgLst>
    <pc:chgData name="Kshitij Srivastava" userId="9ca786a045148134" providerId="Windows Live" clId="Web-{EA72F08B-6E32-4EB7-8B55-63D041DF5D4B}"/>
    <pc:docChg chg="modSld">
      <pc:chgData name="Kshitij Srivastava" userId="9ca786a045148134" providerId="Windows Live" clId="Web-{EA72F08B-6E32-4EB7-8B55-63D041DF5D4B}" dt="2021-05-25T11:01:25.015" v="91" actId="20577"/>
      <pc:docMkLst>
        <pc:docMk/>
      </pc:docMkLst>
      <pc:sldChg chg="addAnim modAnim">
        <pc:chgData name="Kshitij Srivastava" userId="9ca786a045148134" providerId="Windows Live" clId="Web-{EA72F08B-6E32-4EB7-8B55-63D041DF5D4B}" dt="2021-05-25T10:52:03.137" v="21"/>
        <pc:sldMkLst>
          <pc:docMk/>
          <pc:sldMk cId="635188140" sldId="260"/>
        </pc:sldMkLst>
      </pc:sldChg>
      <pc:sldChg chg="modSp addAnim modAnim">
        <pc:chgData name="Kshitij Srivastava" userId="9ca786a045148134" providerId="Windows Live" clId="Web-{EA72F08B-6E32-4EB7-8B55-63D041DF5D4B}" dt="2021-05-25T10:53:10.737" v="56"/>
        <pc:sldMkLst>
          <pc:docMk/>
          <pc:sldMk cId="3953029234" sldId="380"/>
        </pc:sldMkLst>
        <pc:spChg chg="mod">
          <ac:chgData name="Kshitij Srivastava" userId="9ca786a045148134" providerId="Windows Live" clId="Web-{EA72F08B-6E32-4EB7-8B55-63D041DF5D4B}" dt="2021-05-25T10:52:53.816" v="44" actId="20577"/>
          <ac:spMkLst>
            <pc:docMk/>
            <pc:sldMk cId="3953029234" sldId="380"/>
            <ac:spMk id="53" creationId="{B2770908-BE21-4773-AF1E-4C5575DB05E8}"/>
          </ac:spMkLst>
        </pc:spChg>
      </pc:sldChg>
      <pc:sldChg chg="modSp addAnim modAnim">
        <pc:chgData name="Kshitij Srivastava" userId="9ca786a045148134" providerId="Windows Live" clId="Web-{EA72F08B-6E32-4EB7-8B55-63D041DF5D4B}" dt="2021-05-25T11:01:25.015" v="91" actId="20577"/>
        <pc:sldMkLst>
          <pc:docMk/>
          <pc:sldMk cId="383395448" sldId="381"/>
        </pc:sldMkLst>
        <pc:spChg chg="mod">
          <ac:chgData name="Kshitij Srivastava" userId="9ca786a045148134" providerId="Windows Live" clId="Web-{EA72F08B-6E32-4EB7-8B55-63D041DF5D4B}" dt="2021-05-25T11:01:25.015" v="91" actId="20577"/>
          <ac:spMkLst>
            <pc:docMk/>
            <pc:sldMk cId="383395448" sldId="381"/>
            <ac:spMk id="16" creationId="{D6D0EBFC-451F-43EE-9A48-446A89FDB0CE}"/>
          </ac:spMkLst>
        </pc:spChg>
      </pc:sldChg>
    </pc:docChg>
  </pc:docChgLst>
  <pc:docChgLst>
    <pc:chgData clId="Web-{347D3FDD-C893-4764-950D-5D00203EF8BE}"/>
    <pc:docChg chg="modSld">
      <pc:chgData name="" userId="" providerId="" clId="Web-{347D3FDD-C893-4764-950D-5D00203EF8BE}" dt="2021-06-04T11:25:00.331" v="3" actId="1076"/>
      <pc:docMkLst>
        <pc:docMk/>
      </pc:docMkLst>
      <pc:sldChg chg="addSp modSp">
        <pc:chgData name="" userId="" providerId="" clId="Web-{347D3FDD-C893-4764-950D-5D00203EF8BE}" dt="2021-06-04T11:25:00.331" v="3" actId="1076"/>
        <pc:sldMkLst>
          <pc:docMk/>
          <pc:sldMk cId="2006989145" sldId="568"/>
        </pc:sldMkLst>
        <pc:picChg chg="add">
          <ac:chgData name="" userId="" providerId="" clId="Web-{347D3FDD-C893-4764-950D-5D00203EF8BE}" dt="2021-06-04T11:24:33.550" v="0"/>
          <ac:picMkLst>
            <pc:docMk/>
            <pc:sldMk cId="2006989145" sldId="568"/>
            <ac:picMk id="4" creationId="{BBC4100B-44E4-491D-872F-FD195252BC90}"/>
          </ac:picMkLst>
        </pc:picChg>
        <pc:picChg chg="add mod">
          <ac:chgData name="" userId="" providerId="" clId="Web-{347D3FDD-C893-4764-950D-5D00203EF8BE}" dt="2021-06-04T11:25:00.331" v="3" actId="1076"/>
          <ac:picMkLst>
            <pc:docMk/>
            <pc:sldMk cId="2006989145" sldId="568"/>
            <ac:picMk id="6" creationId="{AAE8E0BE-8B73-4999-9118-9F3E2D03FE45}"/>
          </ac:picMkLst>
        </pc:picChg>
      </pc:sldChg>
    </pc:docChg>
  </pc:docChgLst>
  <pc:docChgLst>
    <pc:chgData name="Kshitij Srivastava" userId="9ca786a045148134" providerId="Windows Live" clId="Web-{828F70F8-CD7C-455E-816D-97D90E006445}"/>
    <pc:docChg chg="modSld">
      <pc:chgData name="Kshitij Srivastava" userId="9ca786a045148134" providerId="Windows Live" clId="Web-{828F70F8-CD7C-455E-816D-97D90E006445}" dt="2021-06-01T10:37:33.969" v="107"/>
      <pc:docMkLst>
        <pc:docMk/>
      </pc:docMkLst>
      <pc:sldChg chg="addSp delSp modSp addAnim modAnim">
        <pc:chgData name="Kshitij Srivastava" userId="9ca786a045148134" providerId="Windows Live" clId="Web-{828F70F8-CD7C-455E-816D-97D90E006445}" dt="2021-06-01T10:37:33.969" v="107"/>
        <pc:sldMkLst>
          <pc:docMk/>
          <pc:sldMk cId="2196728187" sldId="305"/>
        </pc:sldMkLst>
        <pc:spChg chg="mod">
          <ac:chgData name="Kshitij Srivastava" userId="9ca786a045148134" providerId="Windows Live" clId="Web-{828F70F8-CD7C-455E-816D-97D90E006445}" dt="2021-06-01T10:28:32.079" v="24" actId="1076"/>
          <ac:spMkLst>
            <pc:docMk/>
            <pc:sldMk cId="2196728187" sldId="305"/>
            <ac:spMk id="4" creationId="{A68A1393-C1CF-412F-BDFE-05F80C7496A9}"/>
          </ac:spMkLst>
        </pc:spChg>
        <pc:spChg chg="mod">
          <ac:chgData name="Kshitij Srivastava" userId="9ca786a045148134" providerId="Windows Live" clId="Web-{828F70F8-CD7C-455E-816D-97D90E006445}" dt="2021-06-01T10:28:32.094" v="25" actId="1076"/>
          <ac:spMkLst>
            <pc:docMk/>
            <pc:sldMk cId="2196728187" sldId="305"/>
            <ac:spMk id="5" creationId="{7670BD47-2630-4831-8E3A-E7F18817B80B}"/>
          </ac:spMkLst>
        </pc:spChg>
        <pc:spChg chg="mod">
          <ac:chgData name="Kshitij Srivastava" userId="9ca786a045148134" providerId="Windows Live" clId="Web-{828F70F8-CD7C-455E-816D-97D90E006445}" dt="2021-06-01T10:28:32.126" v="26" actId="1076"/>
          <ac:spMkLst>
            <pc:docMk/>
            <pc:sldMk cId="2196728187" sldId="305"/>
            <ac:spMk id="6" creationId="{B553B871-2960-4828-BF1B-CB3A1F7DBA12}"/>
          </ac:spMkLst>
        </pc:spChg>
        <pc:spChg chg="mod">
          <ac:chgData name="Kshitij Srivastava" userId="9ca786a045148134" providerId="Windows Live" clId="Web-{828F70F8-CD7C-455E-816D-97D90E006445}" dt="2021-06-01T10:28:32.141" v="27" actId="1076"/>
          <ac:spMkLst>
            <pc:docMk/>
            <pc:sldMk cId="2196728187" sldId="305"/>
            <ac:spMk id="7" creationId="{3851C08F-CAF0-429D-8FE8-E0E3947DE7FB}"/>
          </ac:spMkLst>
        </pc:spChg>
        <pc:spChg chg="mod">
          <ac:chgData name="Kshitij Srivastava" userId="9ca786a045148134" providerId="Windows Live" clId="Web-{828F70F8-CD7C-455E-816D-97D90E006445}" dt="2021-06-01T10:28:32.157" v="28" actId="1076"/>
          <ac:spMkLst>
            <pc:docMk/>
            <pc:sldMk cId="2196728187" sldId="305"/>
            <ac:spMk id="8" creationId="{80C50103-95D5-4FDE-BFF0-5E5A6B661CA6}"/>
          </ac:spMkLst>
        </pc:spChg>
        <pc:spChg chg="mod">
          <ac:chgData name="Kshitij Srivastava" userId="9ca786a045148134" providerId="Windows Live" clId="Web-{828F70F8-CD7C-455E-816D-97D90E006445}" dt="2021-06-01T10:28:32.172" v="29" actId="1076"/>
          <ac:spMkLst>
            <pc:docMk/>
            <pc:sldMk cId="2196728187" sldId="305"/>
            <ac:spMk id="9" creationId="{42F3DFF8-35B0-4BF0-8CAA-CCEC4BC5DAD0}"/>
          </ac:spMkLst>
        </pc:spChg>
        <pc:spChg chg="mod">
          <ac:chgData name="Kshitij Srivastava" userId="9ca786a045148134" providerId="Windows Live" clId="Web-{828F70F8-CD7C-455E-816D-97D90E006445}" dt="2021-06-01T10:28:32.235" v="35" actId="1076"/>
          <ac:spMkLst>
            <pc:docMk/>
            <pc:sldMk cId="2196728187" sldId="305"/>
            <ac:spMk id="15" creationId="{C01B18F0-06AB-4909-9D9C-56740FDBFA3E}"/>
          </ac:spMkLst>
        </pc:spChg>
        <pc:spChg chg="mod">
          <ac:chgData name="Kshitij Srivastava" userId="9ca786a045148134" providerId="Windows Live" clId="Web-{828F70F8-CD7C-455E-816D-97D90E006445}" dt="2021-06-01T10:28:32.251" v="36" actId="1076"/>
          <ac:spMkLst>
            <pc:docMk/>
            <pc:sldMk cId="2196728187" sldId="305"/>
            <ac:spMk id="16" creationId="{D700A37F-27F6-4E78-BE7E-A402F1183F4D}"/>
          </ac:spMkLst>
        </pc:spChg>
        <pc:spChg chg="mod">
          <ac:chgData name="Kshitij Srivastava" userId="9ca786a045148134" providerId="Windows Live" clId="Web-{828F70F8-CD7C-455E-816D-97D90E006445}" dt="2021-06-01T10:28:32.266" v="38" actId="1076"/>
          <ac:spMkLst>
            <pc:docMk/>
            <pc:sldMk cId="2196728187" sldId="305"/>
            <ac:spMk id="18" creationId="{BF325383-AD8D-4CEF-8999-7B12A9FF2FCC}"/>
          </ac:spMkLst>
        </pc:spChg>
        <pc:spChg chg="mod">
          <ac:chgData name="Kshitij Srivastava" userId="9ca786a045148134" providerId="Windows Live" clId="Web-{828F70F8-CD7C-455E-816D-97D90E006445}" dt="2021-06-01T10:28:32.282" v="39" actId="1076"/>
          <ac:spMkLst>
            <pc:docMk/>
            <pc:sldMk cId="2196728187" sldId="305"/>
            <ac:spMk id="19" creationId="{E9315EEF-C3C4-41EF-A6FE-C4E2C091FE08}"/>
          </ac:spMkLst>
        </pc:spChg>
        <pc:spChg chg="add del mod">
          <ac:chgData name="Kshitij Srivastava" userId="9ca786a045148134" providerId="Windows Live" clId="Web-{828F70F8-CD7C-455E-816D-97D90E006445}" dt="2021-06-01T10:37:33.969" v="107"/>
          <ac:spMkLst>
            <pc:docMk/>
            <pc:sldMk cId="2196728187" sldId="305"/>
            <ac:spMk id="20" creationId="{702E24ED-1881-455F-B153-F6C6C0E6EFE9}"/>
          </ac:spMkLst>
        </pc:spChg>
        <pc:spChg chg="add mod">
          <ac:chgData name="Kshitij Srivastava" userId="9ca786a045148134" providerId="Windows Live" clId="Web-{828F70F8-CD7C-455E-816D-97D90E006445}" dt="2021-06-01T10:29:41.454" v="88" actId="1076"/>
          <ac:spMkLst>
            <pc:docMk/>
            <pc:sldMk cId="2196728187" sldId="305"/>
            <ac:spMk id="24" creationId="{961F9C5E-889B-46DC-A9BF-9937E6151078}"/>
          </ac:spMkLst>
        </pc:spChg>
        <pc:picChg chg="add mod ord">
          <ac:chgData name="Kshitij Srivastava" userId="9ca786a045148134" providerId="Windows Live" clId="Web-{828F70F8-CD7C-455E-816D-97D90E006445}" dt="2021-06-01T10:29:37.485" v="87" actId="1076"/>
          <ac:picMkLst>
            <pc:docMk/>
            <pc:sldMk cId="2196728187" sldId="305"/>
            <ac:picMk id="3" creationId="{67DE10C4-B67A-458B-A5A9-7D59249EAB67}"/>
          </ac:picMkLst>
        </pc:picChg>
        <pc:picChg chg="mod">
          <ac:chgData name="Kshitij Srivastava" userId="9ca786a045148134" providerId="Windows Live" clId="Web-{828F70F8-CD7C-455E-816D-97D90E006445}" dt="2021-06-01T10:28:32.266" v="37" actId="1076"/>
          <ac:picMkLst>
            <pc:docMk/>
            <pc:sldMk cId="2196728187" sldId="305"/>
            <ac:picMk id="17" creationId="{E69AA2B3-0B1D-4FB0-911D-B2281F29C362}"/>
          </ac:picMkLst>
        </pc:picChg>
        <pc:picChg chg="mod">
          <ac:chgData name="Kshitij Srivastava" userId="9ca786a045148134" providerId="Windows Live" clId="Web-{828F70F8-CD7C-455E-816D-97D90E006445}" dt="2021-06-01T10:28:32.297" v="40" actId="1076"/>
          <ac:picMkLst>
            <pc:docMk/>
            <pc:sldMk cId="2196728187" sldId="305"/>
            <ac:picMk id="21" creationId="{35441AAA-0C87-4891-ABD8-38230A28FBAB}"/>
          </ac:picMkLst>
        </pc:picChg>
        <pc:picChg chg="mod">
          <ac:chgData name="Kshitij Srivastava" userId="9ca786a045148134" providerId="Windows Live" clId="Web-{828F70F8-CD7C-455E-816D-97D90E006445}" dt="2021-06-01T10:28:32.313" v="41" actId="1076"/>
          <ac:picMkLst>
            <pc:docMk/>
            <pc:sldMk cId="2196728187" sldId="305"/>
            <ac:picMk id="22" creationId="{754F72CD-E7A1-4A26-9CA7-6E3F8BFC78BF}"/>
          </ac:picMkLst>
        </pc:picChg>
        <pc:picChg chg="mod">
          <ac:chgData name="Kshitij Srivastava" userId="9ca786a045148134" providerId="Windows Live" clId="Web-{828F70F8-CD7C-455E-816D-97D90E006445}" dt="2021-06-01T10:28:32.313" v="42" actId="1076"/>
          <ac:picMkLst>
            <pc:docMk/>
            <pc:sldMk cId="2196728187" sldId="305"/>
            <ac:picMk id="23" creationId="{738DE449-4462-4D80-9DCE-4C3EF942F27F}"/>
          </ac:picMkLst>
        </pc:picChg>
        <pc:cxnChg chg="mod">
          <ac:chgData name="Kshitij Srivastava" userId="9ca786a045148134" providerId="Windows Live" clId="Web-{828F70F8-CD7C-455E-816D-97D90E006445}" dt="2021-06-01T10:28:32.188" v="30" actId="1076"/>
          <ac:cxnSpMkLst>
            <pc:docMk/>
            <pc:sldMk cId="2196728187" sldId="305"/>
            <ac:cxnSpMk id="10" creationId="{04A29BC2-C056-43F0-A306-9807B48DAF06}"/>
          </ac:cxnSpMkLst>
        </pc:cxnChg>
        <pc:cxnChg chg="mod">
          <ac:chgData name="Kshitij Srivastava" userId="9ca786a045148134" providerId="Windows Live" clId="Web-{828F70F8-CD7C-455E-816D-97D90E006445}" dt="2021-06-01T10:28:32.188" v="31" actId="1076"/>
          <ac:cxnSpMkLst>
            <pc:docMk/>
            <pc:sldMk cId="2196728187" sldId="305"/>
            <ac:cxnSpMk id="11" creationId="{8F857B0F-813C-4EF8-9AE2-88EFB5053B5C}"/>
          </ac:cxnSpMkLst>
        </pc:cxnChg>
        <pc:cxnChg chg="mod">
          <ac:chgData name="Kshitij Srivastava" userId="9ca786a045148134" providerId="Windows Live" clId="Web-{828F70F8-CD7C-455E-816D-97D90E006445}" dt="2021-06-01T10:28:32.204" v="32" actId="1076"/>
          <ac:cxnSpMkLst>
            <pc:docMk/>
            <pc:sldMk cId="2196728187" sldId="305"/>
            <ac:cxnSpMk id="12" creationId="{5DEA16BF-2741-4819-B51E-3EB2D56D7553}"/>
          </ac:cxnSpMkLst>
        </pc:cxnChg>
        <pc:cxnChg chg="mod">
          <ac:chgData name="Kshitij Srivastava" userId="9ca786a045148134" providerId="Windows Live" clId="Web-{828F70F8-CD7C-455E-816D-97D90E006445}" dt="2021-06-01T10:28:32.219" v="33" actId="1076"/>
          <ac:cxnSpMkLst>
            <pc:docMk/>
            <pc:sldMk cId="2196728187" sldId="305"/>
            <ac:cxnSpMk id="13" creationId="{C82CEDBF-76D0-4698-AC25-169ED3A669B2}"/>
          </ac:cxnSpMkLst>
        </pc:cxnChg>
        <pc:cxnChg chg="mod">
          <ac:chgData name="Kshitij Srivastava" userId="9ca786a045148134" providerId="Windows Live" clId="Web-{828F70F8-CD7C-455E-816D-97D90E006445}" dt="2021-06-01T10:28:32.235" v="34" actId="1076"/>
          <ac:cxnSpMkLst>
            <pc:docMk/>
            <pc:sldMk cId="2196728187" sldId="305"/>
            <ac:cxnSpMk id="14" creationId="{F12651F6-E229-4B21-890D-E779F9C4321A}"/>
          </ac:cxnSpMkLst>
        </pc:cxnChg>
      </pc:sldChg>
      <pc:sldChg chg="modSp">
        <pc:chgData name="Kshitij Srivastava" userId="9ca786a045148134" providerId="Windows Live" clId="Web-{828F70F8-CD7C-455E-816D-97D90E006445}" dt="2021-06-01T10:30:25.532" v="94"/>
        <pc:sldMkLst>
          <pc:docMk/>
          <pc:sldMk cId="679238904" sldId="308"/>
        </pc:sldMkLst>
        <pc:picChg chg="mod">
          <ac:chgData name="Kshitij Srivastava" userId="9ca786a045148134" providerId="Windows Live" clId="Web-{828F70F8-CD7C-455E-816D-97D90E006445}" dt="2021-06-01T10:30:25.532" v="94"/>
          <ac:picMkLst>
            <pc:docMk/>
            <pc:sldMk cId="679238904" sldId="308"/>
            <ac:picMk id="4" creationId="{F0315A0C-187F-4637-B71B-60BF24829D72}"/>
          </ac:picMkLst>
        </pc:picChg>
      </pc:sldChg>
      <pc:sldChg chg="modSp">
        <pc:chgData name="Kshitij Srivastava" userId="9ca786a045148134" providerId="Windows Live" clId="Web-{828F70F8-CD7C-455E-816D-97D90E006445}" dt="2021-06-01T10:30:53.907" v="105" actId="20577"/>
        <pc:sldMkLst>
          <pc:docMk/>
          <pc:sldMk cId="4173615691" sldId="511"/>
        </pc:sldMkLst>
        <pc:spChg chg="mod">
          <ac:chgData name="Kshitij Srivastava" userId="9ca786a045148134" providerId="Windows Live" clId="Web-{828F70F8-CD7C-455E-816D-97D90E006445}" dt="2021-06-01T10:30:53.907" v="105" actId="20577"/>
          <ac:spMkLst>
            <pc:docMk/>
            <pc:sldMk cId="4173615691" sldId="511"/>
            <ac:spMk id="17" creationId="{2E2E7D51-C813-4E92-BF85-9E3CB61BB657}"/>
          </ac:spMkLst>
        </pc:spChg>
      </pc:sldChg>
    </pc:docChg>
  </pc:docChgLst>
  <pc:docChgLst>
    <pc:chgData name="Kshitij Srivastava" userId="9ca786a045148134" providerId="Windows Live" clId="Web-{B3F1BA34-8C62-4459-ABC0-91FD48AC9469}"/>
    <pc:docChg chg="sldOrd">
      <pc:chgData name="Kshitij Srivastava" userId="9ca786a045148134" providerId="Windows Live" clId="Web-{B3F1BA34-8C62-4459-ABC0-91FD48AC9469}" dt="2021-07-26T14:33:09.558" v="1"/>
      <pc:docMkLst>
        <pc:docMk/>
      </pc:docMkLst>
      <pc:sldChg chg="ord">
        <pc:chgData name="Kshitij Srivastava" userId="9ca786a045148134" providerId="Windows Live" clId="Web-{B3F1BA34-8C62-4459-ABC0-91FD48AC9469}" dt="2021-07-26T14:33:09.558" v="1"/>
        <pc:sldMkLst>
          <pc:docMk/>
          <pc:sldMk cId="2843268998" sldId="395"/>
        </pc:sldMkLst>
      </pc:sldChg>
    </pc:docChg>
  </pc:docChgLst>
  <pc:docChgLst>
    <pc:chgData name="Kshitij Srivastava" userId="9ca786a045148134" providerId="Windows Live" clId="Web-{49A26036-1DCA-466D-AF95-0DFC0D3739CF}"/>
    <pc:docChg chg="modSld">
      <pc:chgData name="Kshitij Srivastava" userId="9ca786a045148134" providerId="Windows Live" clId="Web-{49A26036-1DCA-466D-AF95-0DFC0D3739CF}" dt="2021-07-08T17:52:14.535" v="55" actId="1076"/>
      <pc:docMkLst>
        <pc:docMk/>
      </pc:docMkLst>
      <pc:sldChg chg="addSp delSp modSp">
        <pc:chgData name="Kshitij Srivastava" userId="9ca786a045148134" providerId="Windows Live" clId="Web-{49A26036-1DCA-466D-AF95-0DFC0D3739CF}" dt="2021-07-08T17:52:14.535" v="55" actId="1076"/>
        <pc:sldMkLst>
          <pc:docMk/>
          <pc:sldMk cId="3544412924" sldId="712"/>
        </pc:sldMkLst>
        <pc:spChg chg="add mod">
          <ac:chgData name="Kshitij Srivastava" userId="9ca786a045148134" providerId="Windows Live" clId="Web-{49A26036-1DCA-466D-AF95-0DFC0D3739CF}" dt="2021-07-08T17:52:01.034" v="48" actId="1076"/>
          <ac:spMkLst>
            <pc:docMk/>
            <pc:sldMk cId="3544412924" sldId="712"/>
            <ac:spMk id="3" creationId="{C3A6F265-1952-4439-A95C-EBD6E39B4F5C}"/>
          </ac:spMkLst>
        </pc:spChg>
        <pc:spChg chg="add mod">
          <ac:chgData name="Kshitij Srivastava" userId="9ca786a045148134" providerId="Windows Live" clId="Web-{49A26036-1DCA-466D-AF95-0DFC0D3739CF}" dt="2021-07-08T17:51:49.440" v="41" actId="20577"/>
          <ac:spMkLst>
            <pc:docMk/>
            <pc:sldMk cId="3544412924" sldId="712"/>
            <ac:spMk id="5" creationId="{538B5B9A-2269-4805-A907-7B1B29575423}"/>
          </ac:spMkLst>
        </pc:spChg>
        <pc:spChg chg="del mod">
          <ac:chgData name="Kshitij Srivastava" userId="9ca786a045148134" providerId="Windows Live" clId="Web-{49A26036-1DCA-466D-AF95-0DFC0D3739CF}" dt="2021-07-08T17:51:40.190" v="34"/>
          <ac:spMkLst>
            <pc:docMk/>
            <pc:sldMk cId="3544412924" sldId="712"/>
            <ac:spMk id="23" creationId="{D2BA8B33-A900-4F17-A619-7204F95F2EBE}"/>
          </ac:spMkLst>
        </pc:spChg>
        <pc:spChg chg="mod">
          <ac:chgData name="Kshitij Srivastava" userId="9ca786a045148134" providerId="Windows Live" clId="Web-{49A26036-1DCA-466D-AF95-0DFC0D3739CF}" dt="2021-07-08T17:50:12.482" v="24" actId="1076"/>
          <ac:spMkLst>
            <pc:docMk/>
            <pc:sldMk cId="3544412924" sldId="712"/>
            <ac:spMk id="24" creationId="{1646F369-B500-4382-86E3-45152CBC63BF}"/>
          </ac:spMkLst>
        </pc:spChg>
        <pc:spChg chg="add mod">
          <ac:chgData name="Kshitij Srivastava" userId="9ca786a045148134" providerId="Windows Live" clId="Web-{49A26036-1DCA-466D-AF95-0DFC0D3739CF}" dt="2021-07-08T17:51:42.705" v="35" actId="1076"/>
          <ac:spMkLst>
            <pc:docMk/>
            <pc:sldMk cId="3544412924" sldId="712"/>
            <ac:spMk id="27" creationId="{0BFF2000-195B-4808-B77A-07E2E017612E}"/>
          </ac:spMkLst>
        </pc:spChg>
        <pc:spChg chg="add mod">
          <ac:chgData name="Kshitij Srivastava" userId="9ca786a045148134" providerId="Windows Live" clId="Web-{49A26036-1DCA-466D-AF95-0DFC0D3739CF}" dt="2021-07-08T17:52:06.472" v="51" actId="1076"/>
          <ac:spMkLst>
            <pc:docMk/>
            <pc:sldMk cId="3544412924" sldId="712"/>
            <ac:spMk id="29" creationId="{4180B77B-72EF-46EC-823A-10307F96EADB}"/>
          </ac:spMkLst>
        </pc:spChg>
        <pc:spChg chg="add mod">
          <ac:chgData name="Kshitij Srivastava" userId="9ca786a045148134" providerId="Windows Live" clId="Web-{49A26036-1DCA-466D-AF95-0DFC0D3739CF}" dt="2021-07-08T17:52:10.363" v="53" actId="1076"/>
          <ac:spMkLst>
            <pc:docMk/>
            <pc:sldMk cId="3544412924" sldId="712"/>
            <ac:spMk id="32" creationId="{A93E6A07-EF39-4D88-B542-83491F0AD6B5}"/>
          </ac:spMkLst>
        </pc:spChg>
        <pc:spChg chg="add mod">
          <ac:chgData name="Kshitij Srivastava" userId="9ca786a045148134" providerId="Windows Live" clId="Web-{49A26036-1DCA-466D-AF95-0DFC0D3739CF}" dt="2021-07-08T17:52:14.535" v="55" actId="1076"/>
          <ac:spMkLst>
            <pc:docMk/>
            <pc:sldMk cId="3544412924" sldId="712"/>
            <ac:spMk id="33" creationId="{3973653C-7BD7-413B-8EB5-654D664B700D}"/>
          </ac:spMkLst>
        </pc:spChg>
        <pc:picChg chg="mod">
          <ac:chgData name="Kshitij Srivastava" userId="9ca786a045148134" providerId="Windows Live" clId="Web-{49A26036-1DCA-466D-AF95-0DFC0D3739CF}" dt="2021-07-08T17:49:56.574" v="21" actId="1076"/>
          <ac:picMkLst>
            <pc:docMk/>
            <pc:sldMk cId="3544412924" sldId="712"/>
            <ac:picMk id="4" creationId="{F9BDBF00-F5A7-47FF-AC3A-37B6502F1FFC}"/>
          </ac:picMkLst>
        </pc:picChg>
        <pc:picChg chg="mod">
          <ac:chgData name="Kshitij Srivastava" userId="9ca786a045148134" providerId="Windows Live" clId="Web-{49A26036-1DCA-466D-AF95-0DFC0D3739CF}" dt="2021-07-08T17:48:51.071" v="8" actId="1076"/>
          <ac:picMkLst>
            <pc:docMk/>
            <pc:sldMk cId="3544412924" sldId="712"/>
            <ac:picMk id="30" creationId="{DC81C344-0169-443B-8FD2-7DB8A098D269}"/>
          </ac:picMkLst>
        </pc:picChg>
        <pc:picChg chg="mod">
          <ac:chgData name="Kshitij Srivastava" userId="9ca786a045148134" providerId="Windows Live" clId="Web-{49A26036-1DCA-466D-AF95-0DFC0D3739CF}" dt="2021-07-08T17:50:12.528" v="25" actId="1076"/>
          <ac:picMkLst>
            <pc:docMk/>
            <pc:sldMk cId="3544412924" sldId="712"/>
            <ac:picMk id="31" creationId="{5EEF55B2-7D2F-43DB-A514-FA007917A8C1}"/>
          </ac:picMkLst>
        </pc:picChg>
        <pc:picChg chg="mod">
          <ac:chgData name="Kshitij Srivastava" userId="9ca786a045148134" providerId="Windows Live" clId="Web-{49A26036-1DCA-466D-AF95-0DFC0D3739CF}" dt="2021-07-08T17:49:19.807" v="12" actId="1076"/>
          <ac:picMkLst>
            <pc:docMk/>
            <pc:sldMk cId="3544412924" sldId="712"/>
            <ac:picMk id="34" creationId="{F1D90CD6-C10C-4E02-AC2F-9149DFCC5036}"/>
          </ac:picMkLst>
        </pc:picChg>
        <pc:cxnChg chg="del">
          <ac:chgData name="Kshitij Srivastava" userId="9ca786a045148134" providerId="Windows Live" clId="Web-{49A26036-1DCA-466D-AF95-0DFC0D3739CF}" dt="2021-07-08T17:48:39.101" v="5"/>
          <ac:cxnSpMkLst>
            <pc:docMk/>
            <pc:sldMk cId="3544412924" sldId="712"/>
            <ac:cxnSpMk id="10" creationId="{4407BDD8-9BEB-437B-9FE7-81877BDBF40B}"/>
          </ac:cxnSpMkLst>
        </pc:cxnChg>
        <pc:cxnChg chg="del">
          <ac:chgData name="Kshitij Srivastava" userId="9ca786a045148134" providerId="Windows Live" clId="Web-{49A26036-1DCA-466D-AF95-0DFC0D3739CF}" dt="2021-07-08T17:48:33.132" v="2"/>
          <ac:cxnSpMkLst>
            <pc:docMk/>
            <pc:sldMk cId="3544412924" sldId="712"/>
            <ac:cxnSpMk id="12" creationId="{7E323F7F-66B1-4013-8D22-FA2D02E8B1DD}"/>
          </ac:cxnSpMkLst>
        </pc:cxnChg>
        <pc:cxnChg chg="add del">
          <ac:chgData name="Kshitij Srivastava" userId="9ca786a045148134" providerId="Windows Live" clId="Web-{49A26036-1DCA-466D-AF95-0DFC0D3739CF}" dt="2021-07-08T17:48:27.741" v="1"/>
          <ac:cxnSpMkLst>
            <pc:docMk/>
            <pc:sldMk cId="3544412924" sldId="712"/>
            <ac:cxnSpMk id="14" creationId="{33891CD7-F0A6-4191-AE3A-766475134E1A}"/>
          </ac:cxnSpMkLst>
        </pc:cxnChg>
        <pc:cxnChg chg="mod">
          <ac:chgData name="Kshitij Srivastava" userId="9ca786a045148134" providerId="Windows Live" clId="Web-{49A26036-1DCA-466D-AF95-0DFC0D3739CF}" dt="2021-07-08T17:50:52.218" v="28" actId="14100"/>
          <ac:cxnSpMkLst>
            <pc:docMk/>
            <pc:sldMk cId="3544412924" sldId="712"/>
            <ac:cxnSpMk id="16" creationId="{06251A9A-8187-48E3-AA3B-BC90950130AA}"/>
          </ac:cxnSpMkLst>
        </pc:cxnChg>
        <pc:cxnChg chg="del">
          <ac:chgData name="Kshitij Srivastava" userId="9ca786a045148134" providerId="Windows Live" clId="Web-{49A26036-1DCA-466D-AF95-0DFC0D3739CF}" dt="2021-07-08T17:48:36.492" v="3"/>
          <ac:cxnSpMkLst>
            <pc:docMk/>
            <pc:sldMk cId="3544412924" sldId="712"/>
            <ac:cxnSpMk id="18" creationId="{FCCA2CF1-9098-4E06-AD96-DA3341868200}"/>
          </ac:cxnSpMkLst>
        </pc:cxnChg>
        <pc:cxnChg chg="del">
          <ac:chgData name="Kshitij Srivastava" userId="9ca786a045148134" providerId="Windows Live" clId="Web-{49A26036-1DCA-466D-AF95-0DFC0D3739CF}" dt="2021-07-08T17:48:36.570" v="4"/>
          <ac:cxnSpMkLst>
            <pc:docMk/>
            <pc:sldMk cId="3544412924" sldId="712"/>
            <ac:cxnSpMk id="20" creationId="{469AE286-4AE5-4C46-ABFF-7D44140E7CDA}"/>
          </ac:cxnSpMkLst>
        </pc:cxnChg>
        <pc:cxnChg chg="add mod">
          <ac:chgData name="Kshitij Srivastava" userId="9ca786a045148134" providerId="Windows Live" clId="Web-{49A26036-1DCA-466D-AF95-0DFC0D3739CF}" dt="2021-07-08T17:50:52.140" v="26" actId="1076"/>
          <ac:cxnSpMkLst>
            <pc:docMk/>
            <pc:sldMk cId="3544412924" sldId="712"/>
            <ac:cxnSpMk id="21" creationId="{0F5C5C4C-2835-4A07-BB6B-B55BE939CBFE}"/>
          </ac:cxnSpMkLst>
        </pc:cxnChg>
        <pc:cxnChg chg="mod">
          <ac:chgData name="Kshitij Srivastava" userId="9ca786a045148134" providerId="Windows Live" clId="Web-{49A26036-1DCA-466D-AF95-0DFC0D3739CF}" dt="2021-07-08T17:50:52.171" v="27" actId="14100"/>
          <ac:cxnSpMkLst>
            <pc:docMk/>
            <pc:sldMk cId="3544412924" sldId="712"/>
            <ac:cxnSpMk id="22" creationId="{DAD5201D-2A11-412A-A94D-E98C9CFAC6C7}"/>
          </ac:cxnSpMkLst>
        </pc:cxnChg>
      </pc:sldChg>
    </pc:docChg>
  </pc:docChgLst>
  <pc:docChgLst>
    <pc:chgData name="Kshitij Srivastava" userId="9ca786a045148134" providerId="Windows Live" clId="Web-{50C70656-66E1-44E6-ACE6-AC949D26C37A}"/>
    <pc:docChg chg="addSld delSld modSld">
      <pc:chgData name="Kshitij Srivastava" userId="9ca786a045148134" providerId="Windows Live" clId="Web-{50C70656-66E1-44E6-ACE6-AC949D26C37A}" dt="2021-05-04T15:45:34.972" v="703" actId="20577"/>
      <pc:docMkLst>
        <pc:docMk/>
      </pc:docMkLst>
      <pc:sldChg chg="modSp">
        <pc:chgData name="Kshitij Srivastava" userId="9ca786a045148134" providerId="Windows Live" clId="Web-{50C70656-66E1-44E6-ACE6-AC949D26C37A}" dt="2021-05-04T14:21:08.673" v="174" actId="20577"/>
        <pc:sldMkLst>
          <pc:docMk/>
          <pc:sldMk cId="128632686" sldId="256"/>
        </pc:sldMkLst>
        <pc:spChg chg="mod">
          <ac:chgData name="Kshitij Srivastava" userId="9ca786a045148134" providerId="Windows Live" clId="Web-{50C70656-66E1-44E6-ACE6-AC949D26C37A}" dt="2021-05-04T14:21:08.673" v="174" actId="20577"/>
          <ac:spMkLst>
            <pc:docMk/>
            <pc:sldMk cId="128632686" sldId="256"/>
            <ac:spMk id="2" creationId="{00000000-0000-0000-0000-000000000000}"/>
          </ac:spMkLst>
        </pc:spChg>
      </pc:sldChg>
      <pc:sldChg chg="modSp">
        <pc:chgData name="Kshitij Srivastava" userId="9ca786a045148134" providerId="Windows Live" clId="Web-{50C70656-66E1-44E6-ACE6-AC949D26C37A}" dt="2021-05-04T15:36:27.168" v="626" actId="20577"/>
        <pc:sldMkLst>
          <pc:docMk/>
          <pc:sldMk cId="3160674845" sldId="257"/>
        </pc:sldMkLst>
        <pc:spChg chg="mod">
          <ac:chgData name="Kshitij Srivastava" userId="9ca786a045148134" providerId="Windows Live" clId="Web-{50C70656-66E1-44E6-ACE6-AC949D26C37A}" dt="2021-05-04T15:36:27.168" v="626" actId="20577"/>
          <ac:spMkLst>
            <pc:docMk/>
            <pc:sldMk cId="3160674845" sldId="257"/>
            <ac:spMk id="2" creationId="{CA30D181-F3CB-45B9-A629-1243FD60A231}"/>
          </ac:spMkLst>
        </pc:spChg>
      </pc:sldChg>
      <pc:sldChg chg="del">
        <pc:chgData name="Kshitij Srivastava" userId="9ca786a045148134" providerId="Windows Live" clId="Web-{50C70656-66E1-44E6-ACE6-AC949D26C37A}" dt="2021-05-04T14:52:13.949" v="507"/>
        <pc:sldMkLst>
          <pc:docMk/>
          <pc:sldMk cId="3455227531" sldId="258"/>
        </pc:sldMkLst>
      </pc:sldChg>
      <pc:sldChg chg="modSp">
        <pc:chgData name="Kshitij Srivastava" userId="9ca786a045148134" providerId="Windows Live" clId="Web-{50C70656-66E1-44E6-ACE6-AC949D26C37A}" dt="2021-05-04T15:36:36.746" v="628" actId="20577"/>
        <pc:sldMkLst>
          <pc:docMk/>
          <pc:sldMk cId="1352602686" sldId="259"/>
        </pc:sldMkLst>
        <pc:spChg chg="mod">
          <ac:chgData name="Kshitij Srivastava" userId="9ca786a045148134" providerId="Windows Live" clId="Web-{50C70656-66E1-44E6-ACE6-AC949D26C37A}" dt="2021-05-04T15:36:36.746" v="628" actId="20577"/>
          <ac:spMkLst>
            <pc:docMk/>
            <pc:sldMk cId="1352602686" sldId="259"/>
            <ac:spMk id="2" creationId="{4A1DBF79-C47E-4F10-8D43-BECAF147D994}"/>
          </ac:spMkLst>
        </pc:spChg>
      </pc:sldChg>
      <pc:sldChg chg="modSp">
        <pc:chgData name="Kshitij Srivastava" userId="9ca786a045148134" providerId="Windows Live" clId="Web-{50C70656-66E1-44E6-ACE6-AC949D26C37A}" dt="2021-05-04T15:45:34.972" v="703" actId="20577"/>
        <pc:sldMkLst>
          <pc:docMk/>
          <pc:sldMk cId="635188140" sldId="260"/>
        </pc:sldMkLst>
        <pc:spChg chg="mod">
          <ac:chgData name="Kshitij Srivastava" userId="9ca786a045148134" providerId="Windows Live" clId="Web-{50C70656-66E1-44E6-ACE6-AC949D26C37A}" dt="2021-05-04T15:45:34.972" v="703" actId="20577"/>
          <ac:spMkLst>
            <pc:docMk/>
            <pc:sldMk cId="635188140" sldId="260"/>
            <ac:spMk id="3" creationId="{BA9748C2-1475-4DFA-A3B0-926E2D5B7501}"/>
          </ac:spMkLst>
        </pc:spChg>
      </pc:sldChg>
      <pc:sldChg chg="delSp modSp addCm">
        <pc:chgData name="Kshitij Srivastava" userId="9ca786a045148134" providerId="Windows Live" clId="Web-{50C70656-66E1-44E6-ACE6-AC949D26C37A}" dt="2021-05-04T14:21:32.407" v="175" actId="20577"/>
        <pc:sldMkLst>
          <pc:docMk/>
          <pc:sldMk cId="4069928090" sldId="261"/>
        </pc:sldMkLst>
        <pc:spChg chg="del mod">
          <ac:chgData name="Kshitij Srivastava" userId="9ca786a045148134" providerId="Windows Live" clId="Web-{50C70656-66E1-44E6-ACE6-AC949D26C37A}" dt="2021-05-04T13:54:50.332" v="37"/>
          <ac:spMkLst>
            <pc:docMk/>
            <pc:sldMk cId="4069928090" sldId="261"/>
            <ac:spMk id="2" creationId="{4E6E4709-1FC5-417D-890E-5CE181A0A6D9}"/>
          </ac:spMkLst>
        </pc:spChg>
        <pc:spChg chg="mod">
          <ac:chgData name="Kshitij Srivastava" userId="9ca786a045148134" providerId="Windows Live" clId="Web-{50C70656-66E1-44E6-ACE6-AC949D26C37A}" dt="2021-05-04T13:55:52.628" v="47" actId="1076"/>
          <ac:spMkLst>
            <pc:docMk/>
            <pc:sldMk cId="4069928090" sldId="261"/>
            <ac:spMk id="3" creationId="{606FB5BD-B524-420B-BEE3-47DA05D541E2}"/>
          </ac:spMkLst>
        </pc:spChg>
        <pc:spChg chg="mod">
          <ac:chgData name="Kshitij Srivastava" userId="9ca786a045148134" providerId="Windows Live" clId="Web-{50C70656-66E1-44E6-ACE6-AC949D26C37A}" dt="2021-05-04T14:21:32.407" v="175" actId="20577"/>
          <ac:spMkLst>
            <pc:docMk/>
            <pc:sldMk cId="4069928090" sldId="261"/>
            <ac:spMk id="14" creationId="{A8E0C88E-62E4-4CDF-BF72-66CF3C1E7471}"/>
          </ac:spMkLst>
        </pc:spChg>
      </pc:sldChg>
      <pc:sldChg chg="modSp">
        <pc:chgData name="Kshitij Srivastava" userId="9ca786a045148134" providerId="Windows Live" clId="Web-{50C70656-66E1-44E6-ACE6-AC949D26C37A}" dt="2021-05-04T15:36:54.808" v="631" actId="20577"/>
        <pc:sldMkLst>
          <pc:docMk/>
          <pc:sldMk cId="37146815" sldId="262"/>
        </pc:sldMkLst>
        <pc:spChg chg="mod">
          <ac:chgData name="Kshitij Srivastava" userId="9ca786a045148134" providerId="Windows Live" clId="Web-{50C70656-66E1-44E6-ACE6-AC949D26C37A}" dt="2021-05-04T15:36:54.808" v="631" actId="20577"/>
          <ac:spMkLst>
            <pc:docMk/>
            <pc:sldMk cId="37146815" sldId="262"/>
            <ac:spMk id="2" creationId="{19DAABE7-7C0D-4CD3-9646-806C791523D8}"/>
          </ac:spMkLst>
        </pc:spChg>
      </pc:sldChg>
      <pc:sldChg chg="modSp">
        <pc:chgData name="Kshitij Srivastava" userId="9ca786a045148134" providerId="Windows Live" clId="Web-{50C70656-66E1-44E6-ACE6-AC949D26C37A}" dt="2021-05-04T15:37:24.261" v="636" actId="20577"/>
        <pc:sldMkLst>
          <pc:docMk/>
          <pc:sldMk cId="468811333" sldId="263"/>
        </pc:sldMkLst>
        <pc:spChg chg="mod">
          <ac:chgData name="Kshitij Srivastava" userId="9ca786a045148134" providerId="Windows Live" clId="Web-{50C70656-66E1-44E6-ACE6-AC949D26C37A}" dt="2021-05-04T15:37:24.261" v="636" actId="20577"/>
          <ac:spMkLst>
            <pc:docMk/>
            <pc:sldMk cId="468811333" sldId="263"/>
            <ac:spMk id="2" creationId="{FE382F85-84DF-424A-B414-A10F42DE3E96}"/>
          </ac:spMkLst>
        </pc:spChg>
      </pc:sldChg>
      <pc:sldChg chg="modSp">
        <pc:chgData name="Kshitij Srivastava" userId="9ca786a045148134" providerId="Windows Live" clId="Web-{50C70656-66E1-44E6-ACE6-AC949D26C37A}" dt="2021-05-04T15:38:12.463" v="652" actId="20577"/>
        <pc:sldMkLst>
          <pc:docMk/>
          <pc:sldMk cId="992845876" sldId="264"/>
        </pc:sldMkLst>
        <pc:spChg chg="mod">
          <ac:chgData name="Kshitij Srivastava" userId="9ca786a045148134" providerId="Windows Live" clId="Web-{50C70656-66E1-44E6-ACE6-AC949D26C37A}" dt="2021-05-04T15:38:12.463" v="652" actId="20577"/>
          <ac:spMkLst>
            <pc:docMk/>
            <pc:sldMk cId="992845876" sldId="264"/>
            <ac:spMk id="2" creationId="{48EF4B3F-036A-4917-8833-A81CEF183752}"/>
          </ac:spMkLst>
        </pc:spChg>
      </pc:sldChg>
      <pc:sldChg chg="modSp">
        <pc:chgData name="Kshitij Srivastava" userId="9ca786a045148134" providerId="Windows Live" clId="Web-{50C70656-66E1-44E6-ACE6-AC949D26C37A}" dt="2021-05-04T15:38:58.244" v="662" actId="20577"/>
        <pc:sldMkLst>
          <pc:docMk/>
          <pc:sldMk cId="1402973576" sldId="265"/>
        </pc:sldMkLst>
        <pc:spChg chg="mod">
          <ac:chgData name="Kshitij Srivastava" userId="9ca786a045148134" providerId="Windows Live" clId="Web-{50C70656-66E1-44E6-ACE6-AC949D26C37A}" dt="2021-05-04T15:38:58.244" v="662" actId="20577"/>
          <ac:spMkLst>
            <pc:docMk/>
            <pc:sldMk cId="1402973576" sldId="265"/>
            <ac:spMk id="2" creationId="{8E4D4ECF-77BB-4B9B-969F-31E20DD8C54E}"/>
          </ac:spMkLst>
        </pc:spChg>
      </pc:sldChg>
      <pc:sldChg chg="modSp">
        <pc:chgData name="Kshitij Srivastava" userId="9ca786a045148134" providerId="Windows Live" clId="Web-{50C70656-66E1-44E6-ACE6-AC949D26C37A}" dt="2021-05-04T15:38:26.791" v="655" actId="20577"/>
        <pc:sldMkLst>
          <pc:docMk/>
          <pc:sldMk cId="4089416303" sldId="268"/>
        </pc:sldMkLst>
        <pc:spChg chg="mod">
          <ac:chgData name="Kshitij Srivastava" userId="9ca786a045148134" providerId="Windows Live" clId="Web-{50C70656-66E1-44E6-ACE6-AC949D26C37A}" dt="2021-05-04T15:38:26.791" v="655" actId="20577"/>
          <ac:spMkLst>
            <pc:docMk/>
            <pc:sldMk cId="4089416303" sldId="268"/>
            <ac:spMk id="2" creationId="{48EF4B3F-036A-4917-8833-A81CEF183752}"/>
          </ac:spMkLst>
        </pc:spChg>
      </pc:sldChg>
      <pc:sldChg chg="modSp">
        <pc:chgData name="Kshitij Srivastava" userId="9ca786a045148134" providerId="Windows Live" clId="Web-{50C70656-66E1-44E6-ACE6-AC949D26C37A}" dt="2021-05-04T15:38:32.869" v="656" actId="20577"/>
        <pc:sldMkLst>
          <pc:docMk/>
          <pc:sldMk cId="1947457570" sldId="269"/>
        </pc:sldMkLst>
        <pc:spChg chg="mod">
          <ac:chgData name="Kshitij Srivastava" userId="9ca786a045148134" providerId="Windows Live" clId="Web-{50C70656-66E1-44E6-ACE6-AC949D26C37A}" dt="2021-05-04T15:38:32.869" v="656" actId="20577"/>
          <ac:spMkLst>
            <pc:docMk/>
            <pc:sldMk cId="1947457570" sldId="269"/>
            <ac:spMk id="2" creationId="{DC939EB0-CAD0-41B4-B21E-046D00354C50}"/>
          </ac:spMkLst>
        </pc:spChg>
      </pc:sldChg>
      <pc:sldChg chg="modSp">
        <pc:chgData name="Kshitij Srivastava" userId="9ca786a045148134" providerId="Windows Live" clId="Web-{50C70656-66E1-44E6-ACE6-AC949D26C37A}" dt="2021-05-04T15:38:43.603" v="658" actId="20577"/>
        <pc:sldMkLst>
          <pc:docMk/>
          <pc:sldMk cId="1283879008" sldId="271"/>
        </pc:sldMkLst>
        <pc:spChg chg="mod">
          <ac:chgData name="Kshitij Srivastava" userId="9ca786a045148134" providerId="Windows Live" clId="Web-{50C70656-66E1-44E6-ACE6-AC949D26C37A}" dt="2021-05-04T15:38:43.603" v="658" actId="20577"/>
          <ac:spMkLst>
            <pc:docMk/>
            <pc:sldMk cId="1283879008" sldId="271"/>
            <ac:spMk id="2" creationId="{DC939EB0-CAD0-41B4-B21E-046D00354C50}"/>
          </ac:spMkLst>
        </pc:spChg>
      </pc:sldChg>
      <pc:sldChg chg="modSp">
        <pc:chgData name="Kshitij Srivastava" userId="9ca786a045148134" providerId="Windows Live" clId="Web-{50C70656-66E1-44E6-ACE6-AC949D26C37A}" dt="2021-05-04T15:39:03.353" v="664" actId="20577"/>
        <pc:sldMkLst>
          <pc:docMk/>
          <pc:sldMk cId="3739652727" sldId="274"/>
        </pc:sldMkLst>
        <pc:spChg chg="mod">
          <ac:chgData name="Kshitij Srivastava" userId="9ca786a045148134" providerId="Windows Live" clId="Web-{50C70656-66E1-44E6-ACE6-AC949D26C37A}" dt="2021-05-04T15:39:03.353" v="664" actId="20577"/>
          <ac:spMkLst>
            <pc:docMk/>
            <pc:sldMk cId="3739652727" sldId="274"/>
            <ac:spMk id="2" creationId="{8E4D4ECF-77BB-4B9B-969F-31E20DD8C54E}"/>
          </ac:spMkLst>
        </pc:spChg>
      </pc:sldChg>
      <pc:sldChg chg="modSp">
        <pc:chgData name="Kshitij Srivastava" userId="9ca786a045148134" providerId="Windows Live" clId="Web-{50C70656-66E1-44E6-ACE6-AC949D26C37A}" dt="2021-05-04T15:39:15.837" v="666" actId="20577"/>
        <pc:sldMkLst>
          <pc:docMk/>
          <pc:sldMk cId="3003567682" sldId="275"/>
        </pc:sldMkLst>
        <pc:spChg chg="mod">
          <ac:chgData name="Kshitij Srivastava" userId="9ca786a045148134" providerId="Windows Live" clId="Web-{50C70656-66E1-44E6-ACE6-AC949D26C37A}" dt="2021-05-04T15:39:15.837" v="666" actId="20577"/>
          <ac:spMkLst>
            <pc:docMk/>
            <pc:sldMk cId="3003567682" sldId="275"/>
            <ac:spMk id="2" creationId="{8E4D4ECF-77BB-4B9B-969F-31E20DD8C54E}"/>
          </ac:spMkLst>
        </pc:spChg>
      </pc:sldChg>
      <pc:sldChg chg="modSp">
        <pc:chgData name="Kshitij Srivastava" userId="9ca786a045148134" providerId="Windows Live" clId="Web-{50C70656-66E1-44E6-ACE6-AC949D26C37A}" dt="2021-05-04T15:39:22.853" v="668" actId="20577"/>
        <pc:sldMkLst>
          <pc:docMk/>
          <pc:sldMk cId="3909499342" sldId="276"/>
        </pc:sldMkLst>
        <pc:spChg chg="mod">
          <ac:chgData name="Kshitij Srivastava" userId="9ca786a045148134" providerId="Windows Live" clId="Web-{50C70656-66E1-44E6-ACE6-AC949D26C37A}" dt="2021-05-04T15:39:22.853" v="668" actId="20577"/>
          <ac:spMkLst>
            <pc:docMk/>
            <pc:sldMk cId="3909499342" sldId="276"/>
            <ac:spMk id="2" creationId="{8E4D4ECF-77BB-4B9B-969F-31E20DD8C54E}"/>
          </ac:spMkLst>
        </pc:spChg>
      </pc:sldChg>
      <pc:sldChg chg="modSp">
        <pc:chgData name="Kshitij Srivastava" userId="9ca786a045148134" providerId="Windows Live" clId="Web-{50C70656-66E1-44E6-ACE6-AC949D26C37A}" dt="2021-05-04T15:39:30.134" v="670" actId="20577"/>
        <pc:sldMkLst>
          <pc:docMk/>
          <pc:sldMk cId="1550387777" sldId="278"/>
        </pc:sldMkLst>
        <pc:spChg chg="mod">
          <ac:chgData name="Kshitij Srivastava" userId="9ca786a045148134" providerId="Windows Live" clId="Web-{50C70656-66E1-44E6-ACE6-AC949D26C37A}" dt="2021-05-04T15:39:30.134" v="670" actId="20577"/>
          <ac:spMkLst>
            <pc:docMk/>
            <pc:sldMk cId="1550387777" sldId="278"/>
            <ac:spMk id="2" creationId="{8E4D4ECF-77BB-4B9B-969F-31E20DD8C54E}"/>
          </ac:spMkLst>
        </pc:spChg>
      </pc:sldChg>
      <pc:sldChg chg="modSp">
        <pc:chgData name="Kshitij Srivastava" userId="9ca786a045148134" providerId="Windows Live" clId="Web-{50C70656-66E1-44E6-ACE6-AC949D26C37A}" dt="2021-05-04T15:39:38.587" v="672" actId="20577"/>
        <pc:sldMkLst>
          <pc:docMk/>
          <pc:sldMk cId="3642393297" sldId="279"/>
        </pc:sldMkLst>
        <pc:spChg chg="mod">
          <ac:chgData name="Kshitij Srivastava" userId="9ca786a045148134" providerId="Windows Live" clId="Web-{50C70656-66E1-44E6-ACE6-AC949D26C37A}" dt="2021-05-04T15:39:38.587" v="672" actId="20577"/>
          <ac:spMkLst>
            <pc:docMk/>
            <pc:sldMk cId="3642393297" sldId="279"/>
            <ac:spMk id="2" creationId="{8E4D4ECF-77BB-4B9B-969F-31E20DD8C54E}"/>
          </ac:spMkLst>
        </pc:spChg>
      </pc:sldChg>
      <pc:sldChg chg="modSp">
        <pc:chgData name="Kshitij Srivastava" userId="9ca786a045148134" providerId="Windows Live" clId="Web-{50C70656-66E1-44E6-ACE6-AC949D26C37A}" dt="2021-05-04T15:40:00.493" v="674" actId="20577"/>
        <pc:sldMkLst>
          <pc:docMk/>
          <pc:sldMk cId="2564627666" sldId="282"/>
        </pc:sldMkLst>
        <pc:spChg chg="mod">
          <ac:chgData name="Kshitij Srivastava" userId="9ca786a045148134" providerId="Windows Live" clId="Web-{50C70656-66E1-44E6-ACE6-AC949D26C37A}" dt="2021-05-04T15:40:00.493" v="674" actId="20577"/>
          <ac:spMkLst>
            <pc:docMk/>
            <pc:sldMk cId="2564627666" sldId="282"/>
            <ac:spMk id="2" creationId="{FE382F85-84DF-424A-B414-A10F42DE3E96}"/>
          </ac:spMkLst>
        </pc:spChg>
      </pc:sldChg>
      <pc:sldChg chg="modSp">
        <pc:chgData name="Kshitij Srivastava" userId="9ca786a045148134" providerId="Windows Live" clId="Web-{50C70656-66E1-44E6-ACE6-AC949D26C37A}" dt="2021-05-04T15:40:11.133" v="678" actId="20577"/>
        <pc:sldMkLst>
          <pc:docMk/>
          <pc:sldMk cId="3325325565" sldId="283"/>
        </pc:sldMkLst>
        <pc:spChg chg="mod">
          <ac:chgData name="Kshitij Srivastava" userId="9ca786a045148134" providerId="Windows Live" clId="Web-{50C70656-66E1-44E6-ACE6-AC949D26C37A}" dt="2021-05-04T15:40:11.133" v="678" actId="20577"/>
          <ac:spMkLst>
            <pc:docMk/>
            <pc:sldMk cId="3325325565" sldId="283"/>
            <ac:spMk id="2" creationId="{FE382F85-84DF-424A-B414-A10F42DE3E96}"/>
          </ac:spMkLst>
        </pc:spChg>
      </pc:sldChg>
      <pc:sldChg chg="modSp">
        <pc:chgData name="Kshitij Srivastava" userId="9ca786a045148134" providerId="Windows Live" clId="Web-{50C70656-66E1-44E6-ACE6-AC949D26C37A}" dt="2021-05-04T15:37:32.058" v="638" actId="20577"/>
        <pc:sldMkLst>
          <pc:docMk/>
          <pc:sldMk cId="2595225425" sldId="284"/>
        </pc:sldMkLst>
        <pc:spChg chg="mod">
          <ac:chgData name="Kshitij Srivastava" userId="9ca786a045148134" providerId="Windows Live" clId="Web-{50C70656-66E1-44E6-ACE6-AC949D26C37A}" dt="2021-05-04T15:37:32.058" v="638" actId="20577"/>
          <ac:spMkLst>
            <pc:docMk/>
            <pc:sldMk cId="2595225425" sldId="284"/>
            <ac:spMk id="2" creationId="{FE382F85-84DF-424A-B414-A10F42DE3E96}"/>
          </ac:spMkLst>
        </pc:spChg>
      </pc:sldChg>
      <pc:sldChg chg="modSp">
        <pc:chgData name="Kshitij Srivastava" userId="9ca786a045148134" providerId="Windows Live" clId="Web-{50C70656-66E1-44E6-ACE6-AC949D26C37A}" dt="2021-05-04T15:37:38.573" v="640" actId="20577"/>
        <pc:sldMkLst>
          <pc:docMk/>
          <pc:sldMk cId="787618362" sldId="285"/>
        </pc:sldMkLst>
        <pc:spChg chg="mod">
          <ac:chgData name="Kshitij Srivastava" userId="9ca786a045148134" providerId="Windows Live" clId="Web-{50C70656-66E1-44E6-ACE6-AC949D26C37A}" dt="2021-05-04T15:37:38.573" v="640" actId="20577"/>
          <ac:spMkLst>
            <pc:docMk/>
            <pc:sldMk cId="787618362" sldId="285"/>
            <ac:spMk id="2" creationId="{FE382F85-84DF-424A-B414-A10F42DE3E96}"/>
          </ac:spMkLst>
        </pc:spChg>
      </pc:sldChg>
      <pc:sldChg chg="modSp">
        <pc:chgData name="Kshitij Srivastava" userId="9ca786a045148134" providerId="Windows Live" clId="Web-{50C70656-66E1-44E6-ACE6-AC949D26C37A}" dt="2021-05-04T15:37:43.042" v="642" actId="20577"/>
        <pc:sldMkLst>
          <pc:docMk/>
          <pc:sldMk cId="4040344393" sldId="286"/>
        </pc:sldMkLst>
        <pc:spChg chg="mod">
          <ac:chgData name="Kshitij Srivastava" userId="9ca786a045148134" providerId="Windows Live" clId="Web-{50C70656-66E1-44E6-ACE6-AC949D26C37A}" dt="2021-05-04T15:37:43.042" v="642" actId="20577"/>
          <ac:spMkLst>
            <pc:docMk/>
            <pc:sldMk cId="4040344393" sldId="286"/>
            <ac:spMk id="2" creationId="{FE382F85-84DF-424A-B414-A10F42DE3E96}"/>
          </ac:spMkLst>
        </pc:spChg>
      </pc:sldChg>
      <pc:sldChg chg="modSp">
        <pc:chgData name="Kshitij Srivastava" userId="9ca786a045148134" providerId="Windows Live" clId="Web-{50C70656-66E1-44E6-ACE6-AC949D26C37A}" dt="2021-05-04T15:37:49.182" v="644" actId="20577"/>
        <pc:sldMkLst>
          <pc:docMk/>
          <pc:sldMk cId="138067365" sldId="287"/>
        </pc:sldMkLst>
        <pc:spChg chg="mod">
          <ac:chgData name="Kshitij Srivastava" userId="9ca786a045148134" providerId="Windows Live" clId="Web-{50C70656-66E1-44E6-ACE6-AC949D26C37A}" dt="2021-05-04T15:37:49.182" v="644" actId="20577"/>
          <ac:spMkLst>
            <pc:docMk/>
            <pc:sldMk cId="138067365" sldId="287"/>
            <ac:spMk id="2" creationId="{FE382F85-84DF-424A-B414-A10F42DE3E96}"/>
          </ac:spMkLst>
        </pc:spChg>
      </pc:sldChg>
      <pc:sldChg chg="modSp">
        <pc:chgData name="Kshitij Srivastava" userId="9ca786a045148134" providerId="Windows Live" clId="Web-{50C70656-66E1-44E6-ACE6-AC949D26C37A}" dt="2021-05-04T15:37:56.276" v="646" actId="20577"/>
        <pc:sldMkLst>
          <pc:docMk/>
          <pc:sldMk cId="4076269760" sldId="288"/>
        </pc:sldMkLst>
        <pc:spChg chg="mod">
          <ac:chgData name="Kshitij Srivastava" userId="9ca786a045148134" providerId="Windows Live" clId="Web-{50C70656-66E1-44E6-ACE6-AC949D26C37A}" dt="2021-05-04T15:37:56.276" v="646" actId="20577"/>
          <ac:spMkLst>
            <pc:docMk/>
            <pc:sldMk cId="4076269760" sldId="288"/>
            <ac:spMk id="2" creationId="{FE382F85-84DF-424A-B414-A10F42DE3E96}"/>
          </ac:spMkLst>
        </pc:spChg>
      </pc:sldChg>
      <pc:sldChg chg="modSp">
        <pc:chgData name="Kshitij Srivastava" userId="9ca786a045148134" providerId="Windows Live" clId="Web-{50C70656-66E1-44E6-ACE6-AC949D26C37A}" dt="2021-05-04T15:37:03.152" v="633" actId="20577"/>
        <pc:sldMkLst>
          <pc:docMk/>
          <pc:sldMk cId="1810078315" sldId="289"/>
        </pc:sldMkLst>
        <pc:spChg chg="mod">
          <ac:chgData name="Kshitij Srivastava" userId="9ca786a045148134" providerId="Windows Live" clId="Web-{50C70656-66E1-44E6-ACE6-AC949D26C37A}" dt="2021-05-04T15:37:03.152" v="633" actId="20577"/>
          <ac:spMkLst>
            <pc:docMk/>
            <pc:sldMk cId="1810078315" sldId="289"/>
            <ac:spMk id="2" creationId="{0760CA74-E2EB-4214-A5AD-C3B56259A15F}"/>
          </ac:spMkLst>
        </pc:spChg>
      </pc:sldChg>
      <pc:sldChg chg="addSp delSp modSp del">
        <pc:chgData name="Kshitij Srivastava" userId="9ca786a045148134" providerId="Windows Live" clId="Web-{50C70656-66E1-44E6-ACE6-AC949D26C37A}" dt="2021-05-04T15:37:15.417" v="634"/>
        <pc:sldMkLst>
          <pc:docMk/>
          <pc:sldMk cId="2896568394" sldId="290"/>
        </pc:sldMkLst>
        <pc:spChg chg="add del mod">
          <ac:chgData name="Kshitij Srivastava" userId="9ca786a045148134" providerId="Windows Live" clId="Web-{50C70656-66E1-44E6-ACE6-AC949D26C37A}" dt="2021-05-04T14:13:42.710" v="85"/>
          <ac:spMkLst>
            <pc:docMk/>
            <pc:sldMk cId="2896568394" sldId="290"/>
            <ac:spMk id="4" creationId="{57AD17E3-E076-41D3-AE98-868C7A6A042E}"/>
          </ac:spMkLst>
        </pc:spChg>
      </pc:sldChg>
      <pc:sldChg chg="modSp">
        <pc:chgData name="Kshitij Srivastava" userId="9ca786a045148134" providerId="Windows Live" clId="Web-{50C70656-66E1-44E6-ACE6-AC949D26C37A}" dt="2021-05-04T15:38:51.103" v="660" actId="20577"/>
        <pc:sldMkLst>
          <pc:docMk/>
          <pc:sldMk cId="2016719555" sldId="291"/>
        </pc:sldMkLst>
        <pc:spChg chg="mod">
          <ac:chgData name="Kshitij Srivastava" userId="9ca786a045148134" providerId="Windows Live" clId="Web-{50C70656-66E1-44E6-ACE6-AC949D26C37A}" dt="2021-05-04T15:38:51.103" v="660" actId="20577"/>
          <ac:spMkLst>
            <pc:docMk/>
            <pc:sldMk cId="2016719555" sldId="291"/>
            <ac:spMk id="2" creationId="{15A84706-F857-4151-8FB0-34D1CAF40249}"/>
          </ac:spMkLst>
        </pc:spChg>
      </pc:sldChg>
      <pc:sldChg chg="modSp">
        <pc:chgData name="Kshitij Srivastava" userId="9ca786a045148134" providerId="Windows Live" clId="Web-{50C70656-66E1-44E6-ACE6-AC949D26C37A}" dt="2021-05-04T15:40:19.899" v="680" actId="20577"/>
        <pc:sldMkLst>
          <pc:docMk/>
          <pc:sldMk cId="2020660104" sldId="292"/>
        </pc:sldMkLst>
        <pc:spChg chg="mod">
          <ac:chgData name="Kshitij Srivastava" userId="9ca786a045148134" providerId="Windows Live" clId="Web-{50C70656-66E1-44E6-ACE6-AC949D26C37A}" dt="2021-05-04T15:40:19.899" v="680" actId="20577"/>
          <ac:spMkLst>
            <pc:docMk/>
            <pc:sldMk cId="2020660104" sldId="292"/>
            <ac:spMk id="2" creationId="{FE382F85-84DF-424A-B414-A10F42DE3E96}"/>
          </ac:spMkLst>
        </pc:spChg>
      </pc:sldChg>
      <pc:sldChg chg="modSp">
        <pc:chgData name="Kshitij Srivastava" userId="9ca786a045148134" providerId="Windows Live" clId="Web-{50C70656-66E1-44E6-ACE6-AC949D26C37A}" dt="2021-05-04T15:40:28.102" v="682" actId="20577"/>
        <pc:sldMkLst>
          <pc:docMk/>
          <pc:sldMk cId="141184844" sldId="293"/>
        </pc:sldMkLst>
        <pc:spChg chg="mod">
          <ac:chgData name="Kshitij Srivastava" userId="9ca786a045148134" providerId="Windows Live" clId="Web-{50C70656-66E1-44E6-ACE6-AC949D26C37A}" dt="2021-05-04T15:40:28.102" v="682" actId="20577"/>
          <ac:spMkLst>
            <pc:docMk/>
            <pc:sldMk cId="141184844" sldId="293"/>
            <ac:spMk id="2" creationId="{FE382F85-84DF-424A-B414-A10F42DE3E96}"/>
          </ac:spMkLst>
        </pc:spChg>
      </pc:sldChg>
      <pc:sldChg chg="modSp">
        <pc:chgData name="Kshitij Srivastava" userId="9ca786a045148134" providerId="Windows Live" clId="Web-{50C70656-66E1-44E6-ACE6-AC949D26C37A}" dt="2021-05-04T15:40:39.617" v="686" actId="20577"/>
        <pc:sldMkLst>
          <pc:docMk/>
          <pc:sldMk cId="1703738372" sldId="294"/>
        </pc:sldMkLst>
        <pc:spChg chg="mod">
          <ac:chgData name="Kshitij Srivastava" userId="9ca786a045148134" providerId="Windows Live" clId="Web-{50C70656-66E1-44E6-ACE6-AC949D26C37A}" dt="2021-05-04T15:40:39.617" v="686" actId="20577"/>
          <ac:spMkLst>
            <pc:docMk/>
            <pc:sldMk cId="1703738372" sldId="294"/>
            <ac:spMk id="2" creationId="{FE382F85-84DF-424A-B414-A10F42DE3E96}"/>
          </ac:spMkLst>
        </pc:spChg>
      </pc:sldChg>
      <pc:sldChg chg="modSp">
        <pc:chgData name="Kshitij Srivastava" userId="9ca786a045148134" providerId="Windows Live" clId="Web-{50C70656-66E1-44E6-ACE6-AC949D26C37A}" dt="2021-05-04T15:40:45.539" v="689" actId="20577"/>
        <pc:sldMkLst>
          <pc:docMk/>
          <pc:sldMk cId="1425515115" sldId="295"/>
        </pc:sldMkLst>
        <pc:spChg chg="mod">
          <ac:chgData name="Kshitij Srivastava" userId="9ca786a045148134" providerId="Windows Live" clId="Web-{50C70656-66E1-44E6-ACE6-AC949D26C37A}" dt="2021-05-04T15:40:45.539" v="689" actId="20577"/>
          <ac:spMkLst>
            <pc:docMk/>
            <pc:sldMk cId="1425515115" sldId="295"/>
            <ac:spMk id="2" creationId="{FE382F85-84DF-424A-B414-A10F42DE3E96}"/>
          </ac:spMkLst>
        </pc:spChg>
      </pc:sldChg>
      <pc:sldChg chg="modSp">
        <pc:chgData name="Kshitij Srivastava" userId="9ca786a045148134" providerId="Windows Live" clId="Web-{50C70656-66E1-44E6-ACE6-AC949D26C37A}" dt="2021-05-04T15:40:50.492" v="691" actId="20577"/>
        <pc:sldMkLst>
          <pc:docMk/>
          <pc:sldMk cId="2733611132" sldId="296"/>
        </pc:sldMkLst>
        <pc:spChg chg="mod">
          <ac:chgData name="Kshitij Srivastava" userId="9ca786a045148134" providerId="Windows Live" clId="Web-{50C70656-66E1-44E6-ACE6-AC949D26C37A}" dt="2021-05-04T15:40:50.492" v="691" actId="20577"/>
          <ac:spMkLst>
            <pc:docMk/>
            <pc:sldMk cId="2733611132" sldId="296"/>
            <ac:spMk id="2" creationId="{FE382F85-84DF-424A-B414-A10F42DE3E96}"/>
          </ac:spMkLst>
        </pc:spChg>
      </pc:sldChg>
      <pc:sldChg chg="modSp">
        <pc:chgData name="Kshitij Srivastava" userId="9ca786a045148134" providerId="Windows Live" clId="Web-{50C70656-66E1-44E6-ACE6-AC949D26C37A}" dt="2021-05-04T15:40:58.008" v="693" actId="20577"/>
        <pc:sldMkLst>
          <pc:docMk/>
          <pc:sldMk cId="2369514157" sldId="297"/>
        </pc:sldMkLst>
        <pc:spChg chg="mod">
          <ac:chgData name="Kshitij Srivastava" userId="9ca786a045148134" providerId="Windows Live" clId="Web-{50C70656-66E1-44E6-ACE6-AC949D26C37A}" dt="2021-05-04T15:40:58.008" v="693" actId="20577"/>
          <ac:spMkLst>
            <pc:docMk/>
            <pc:sldMk cId="2369514157" sldId="297"/>
            <ac:spMk id="2" creationId="{FE382F85-84DF-424A-B414-A10F42DE3E96}"/>
          </ac:spMkLst>
        </pc:spChg>
      </pc:sldChg>
      <pc:sldChg chg="modSp">
        <pc:chgData name="Kshitij Srivastava" userId="9ca786a045148134" providerId="Windows Live" clId="Web-{50C70656-66E1-44E6-ACE6-AC949D26C37A}" dt="2021-05-04T15:41:07.180" v="695" actId="20577"/>
        <pc:sldMkLst>
          <pc:docMk/>
          <pc:sldMk cId="3228801404" sldId="298"/>
        </pc:sldMkLst>
        <pc:spChg chg="mod">
          <ac:chgData name="Kshitij Srivastava" userId="9ca786a045148134" providerId="Windows Live" clId="Web-{50C70656-66E1-44E6-ACE6-AC949D26C37A}" dt="2021-05-04T15:41:07.180" v="695" actId="20577"/>
          <ac:spMkLst>
            <pc:docMk/>
            <pc:sldMk cId="3228801404" sldId="298"/>
            <ac:spMk id="2" creationId="{FE382F85-84DF-424A-B414-A10F42DE3E96}"/>
          </ac:spMkLst>
        </pc:spChg>
      </pc:sldChg>
      <pc:sldChg chg="addSp delSp modSp new mod setBg modClrScheme addCm chgLayout">
        <pc:chgData name="Kshitij Srivastava" userId="9ca786a045148134" providerId="Windows Live" clId="Web-{50C70656-66E1-44E6-ACE6-AC949D26C37A}" dt="2021-05-04T14:21:58.485" v="176"/>
        <pc:sldMkLst>
          <pc:docMk/>
          <pc:sldMk cId="1745159575" sldId="299"/>
        </pc:sldMkLst>
        <pc:spChg chg="del">
          <ac:chgData name="Kshitij Srivastava" userId="9ca786a045148134" providerId="Windows Live" clId="Web-{50C70656-66E1-44E6-ACE6-AC949D26C37A}" dt="2021-05-04T14:01:23.312" v="53"/>
          <ac:spMkLst>
            <pc:docMk/>
            <pc:sldMk cId="1745159575" sldId="299"/>
            <ac:spMk id="2" creationId="{FD9D6304-D60E-4D2F-AA61-3C994B904439}"/>
          </ac:spMkLst>
        </pc:spChg>
        <pc:spChg chg="del">
          <ac:chgData name="Kshitij Srivastava" userId="9ca786a045148134" providerId="Windows Live" clId="Web-{50C70656-66E1-44E6-ACE6-AC949D26C37A}" dt="2021-05-04T14:01:15.624" v="51"/>
          <ac:spMkLst>
            <pc:docMk/>
            <pc:sldMk cId="1745159575" sldId="299"/>
            <ac:spMk id="3" creationId="{95E586FB-CBF8-46B4-8751-52A406F136FF}"/>
          </ac:spMkLst>
        </pc:spChg>
        <pc:spChg chg="add">
          <ac:chgData name="Kshitij Srivastava" userId="9ca786a045148134" providerId="Windows Live" clId="Web-{50C70656-66E1-44E6-ACE6-AC949D26C37A}" dt="2021-05-04T14:21:58.485" v="176"/>
          <ac:spMkLst>
            <pc:docMk/>
            <pc:sldMk cId="1745159575" sldId="299"/>
            <ac:spMk id="9" creationId="{41497DE5-0939-4D1D-9350-0C5E1B209C68}"/>
          </ac:spMkLst>
        </pc:spChg>
        <pc:spChg chg="add">
          <ac:chgData name="Kshitij Srivastava" userId="9ca786a045148134" providerId="Windows Live" clId="Web-{50C70656-66E1-44E6-ACE6-AC949D26C37A}" dt="2021-05-04T14:21:58.485" v="176"/>
          <ac:spMkLst>
            <pc:docMk/>
            <pc:sldMk cId="1745159575" sldId="299"/>
            <ac:spMk id="11" creationId="{5CCC70ED-6C63-4537-B7EB-51990D6C0A6F}"/>
          </ac:spMkLst>
        </pc:spChg>
        <pc:spChg chg="add">
          <ac:chgData name="Kshitij Srivastava" userId="9ca786a045148134" providerId="Windows Live" clId="Web-{50C70656-66E1-44E6-ACE6-AC949D26C37A}" dt="2021-05-04T14:21:58.485" v="176"/>
          <ac:spMkLst>
            <pc:docMk/>
            <pc:sldMk cId="1745159575" sldId="299"/>
            <ac:spMk id="13" creationId="{B76E24C1-2968-40DC-A36E-F6B85F0F0752}"/>
          </ac:spMkLst>
        </pc:spChg>
        <pc:picChg chg="add mod ord">
          <ac:chgData name="Kshitij Srivastava" userId="9ca786a045148134" providerId="Windows Live" clId="Web-{50C70656-66E1-44E6-ACE6-AC949D26C37A}" dt="2021-05-04T14:21:58.485" v="176"/>
          <ac:picMkLst>
            <pc:docMk/>
            <pc:sldMk cId="1745159575" sldId="299"/>
            <ac:picMk id="4" creationId="{2F530EB1-306E-4E9E-BB9B-368ABDB97DC7}"/>
          </ac:picMkLst>
        </pc:picChg>
      </pc:sldChg>
      <pc:sldChg chg="addSp delSp modSp add mod replId modClrScheme chgLayout">
        <pc:chgData name="Kshitij Srivastava" userId="9ca786a045148134" providerId="Windows Live" clId="Web-{50C70656-66E1-44E6-ACE6-AC949D26C37A}" dt="2021-05-04T15:35:36.091" v="597" actId="20577"/>
        <pc:sldMkLst>
          <pc:docMk/>
          <pc:sldMk cId="3576203455" sldId="300"/>
        </pc:sldMkLst>
        <pc:spChg chg="add mod">
          <ac:chgData name="Kshitij Srivastava" userId="9ca786a045148134" providerId="Windows Live" clId="Web-{50C70656-66E1-44E6-ACE6-AC949D26C37A}" dt="2021-05-04T15:35:36.091" v="597" actId="20577"/>
          <ac:spMkLst>
            <pc:docMk/>
            <pc:sldMk cId="3576203455" sldId="300"/>
            <ac:spMk id="2" creationId="{2E3D2913-4B88-41E9-B035-73B4D249465D}"/>
          </ac:spMkLst>
        </pc:spChg>
        <pc:spChg chg="add del mod">
          <ac:chgData name="Kshitij Srivastava" userId="9ca786a045148134" providerId="Windows Live" clId="Web-{50C70656-66E1-44E6-ACE6-AC949D26C37A}" dt="2021-05-04T14:14:29.662" v="97"/>
          <ac:spMkLst>
            <pc:docMk/>
            <pc:sldMk cId="3576203455" sldId="300"/>
            <ac:spMk id="3" creationId="{5ED3F135-D0EF-4318-A9CA-A52B14230EA7}"/>
          </ac:spMkLst>
        </pc:spChg>
        <pc:spChg chg="add mod">
          <ac:chgData name="Kshitij Srivastava" userId="9ca786a045148134" providerId="Windows Live" clId="Web-{50C70656-66E1-44E6-ACE6-AC949D26C37A}" dt="2021-05-04T14:31:43.791" v="184"/>
          <ac:spMkLst>
            <pc:docMk/>
            <pc:sldMk cId="3576203455" sldId="300"/>
            <ac:spMk id="5" creationId="{5946D700-93B2-4A2B-8A1B-A9BF9F222A5C}"/>
          </ac:spMkLst>
        </pc:spChg>
        <pc:spChg chg="add mod">
          <ac:chgData name="Kshitij Srivastava" userId="9ca786a045148134" providerId="Windows Live" clId="Web-{50C70656-66E1-44E6-ACE6-AC949D26C37A}" dt="2021-05-04T14:22:49.828" v="182"/>
          <ac:spMkLst>
            <pc:docMk/>
            <pc:sldMk cId="3576203455" sldId="300"/>
            <ac:spMk id="6" creationId="{B4F09099-4ABC-4F56-9ED4-2334F9D547FE}"/>
          </ac:spMkLst>
        </pc:spChg>
        <pc:spChg chg="add mod">
          <ac:chgData name="Kshitij Srivastava" userId="9ca786a045148134" providerId="Windows Live" clId="Web-{50C70656-66E1-44E6-ACE6-AC949D26C37A}" dt="2021-05-04T14:22:49.860" v="183"/>
          <ac:spMkLst>
            <pc:docMk/>
            <pc:sldMk cId="3576203455" sldId="300"/>
            <ac:spMk id="7" creationId="{14D1C2A0-8996-4FB2-A747-E38000397788}"/>
          </ac:spMkLst>
        </pc:spChg>
        <pc:picChg chg="del">
          <ac:chgData name="Kshitij Srivastava" userId="9ca786a045148134" providerId="Windows Live" clId="Web-{50C70656-66E1-44E6-ACE6-AC949D26C37A}" dt="2021-05-04T14:11:33.148" v="62"/>
          <ac:picMkLst>
            <pc:docMk/>
            <pc:sldMk cId="3576203455" sldId="300"/>
            <ac:picMk id="4" creationId="{2F530EB1-306E-4E9E-BB9B-368ABDB97DC7}"/>
          </ac:picMkLst>
        </pc:picChg>
      </pc:sldChg>
      <pc:sldChg chg="addSp delSp modSp new mod modClrScheme chgLayout">
        <pc:chgData name="Kshitij Srivastava" userId="9ca786a045148134" providerId="Windows Live" clId="Web-{50C70656-66E1-44E6-ACE6-AC949D26C37A}" dt="2021-05-04T15:34:52.185" v="589"/>
        <pc:sldMkLst>
          <pc:docMk/>
          <pc:sldMk cId="446092290" sldId="301"/>
        </pc:sldMkLst>
        <pc:spChg chg="del">
          <ac:chgData name="Kshitij Srivastava" userId="9ca786a045148134" providerId="Windows Live" clId="Web-{50C70656-66E1-44E6-ACE6-AC949D26C37A}" dt="2021-05-04T14:33:59.586" v="200"/>
          <ac:spMkLst>
            <pc:docMk/>
            <pc:sldMk cId="446092290" sldId="301"/>
            <ac:spMk id="2" creationId="{CCB2A5CA-0593-4013-AF77-BAD80EE1AFD1}"/>
          </ac:spMkLst>
        </pc:spChg>
        <pc:spChg chg="del">
          <ac:chgData name="Kshitij Srivastava" userId="9ca786a045148134" providerId="Windows Live" clId="Web-{50C70656-66E1-44E6-ACE6-AC949D26C37A}" dt="2021-05-04T14:33:59.586" v="200"/>
          <ac:spMkLst>
            <pc:docMk/>
            <pc:sldMk cId="446092290" sldId="301"/>
            <ac:spMk id="3" creationId="{56137C9D-9A25-4DFE-BDD5-0D70EF64117D}"/>
          </ac:spMkLst>
        </pc:spChg>
        <pc:spChg chg="add mod">
          <ac:chgData name="Kshitij Srivastava" userId="9ca786a045148134" providerId="Windows Live" clId="Web-{50C70656-66E1-44E6-ACE6-AC949D26C37A}" dt="2021-05-04T15:34:34.045" v="582"/>
          <ac:spMkLst>
            <pc:docMk/>
            <pc:sldMk cId="446092290" sldId="301"/>
            <ac:spMk id="4" creationId="{DF9A654C-C8CB-45DF-A4A3-722AE05F16E5}"/>
          </ac:spMkLst>
        </pc:spChg>
        <pc:spChg chg="add mod">
          <ac:chgData name="Kshitij Srivastava" userId="9ca786a045148134" providerId="Windows Live" clId="Web-{50C70656-66E1-44E6-ACE6-AC949D26C37A}" dt="2021-05-04T15:34:33.998" v="581"/>
          <ac:spMkLst>
            <pc:docMk/>
            <pc:sldMk cId="446092290" sldId="301"/>
            <ac:spMk id="5" creationId="{F998BBA6-5B9A-46B5-988E-973754820C56}"/>
          </ac:spMkLst>
        </pc:spChg>
        <pc:spChg chg="add mod">
          <ac:chgData name="Kshitij Srivastava" userId="9ca786a045148134" providerId="Windows Live" clId="Web-{50C70656-66E1-44E6-ACE6-AC949D26C37A}" dt="2021-05-04T15:34:33.951" v="580"/>
          <ac:spMkLst>
            <pc:docMk/>
            <pc:sldMk cId="446092290" sldId="301"/>
            <ac:spMk id="6" creationId="{0562D2AA-ED65-4206-8973-C604BD124541}"/>
          </ac:spMkLst>
        </pc:spChg>
        <pc:spChg chg="add mod">
          <ac:chgData name="Kshitij Srivastava" userId="9ca786a045148134" providerId="Windows Live" clId="Web-{50C70656-66E1-44E6-ACE6-AC949D26C37A}" dt="2021-05-04T15:34:52.013" v="584"/>
          <ac:spMkLst>
            <pc:docMk/>
            <pc:sldMk cId="446092290" sldId="301"/>
            <ac:spMk id="7" creationId="{724667F5-04AA-472A-AE36-572AD0A82B07}"/>
          </ac:spMkLst>
        </pc:spChg>
        <pc:spChg chg="add mod">
          <ac:chgData name="Kshitij Srivastava" userId="9ca786a045148134" providerId="Windows Live" clId="Web-{50C70656-66E1-44E6-ACE6-AC949D26C37A}" dt="2021-05-04T15:34:52.060" v="585"/>
          <ac:spMkLst>
            <pc:docMk/>
            <pc:sldMk cId="446092290" sldId="301"/>
            <ac:spMk id="8" creationId="{90C3E058-8DDA-403B-98D6-2E4F8CB20F63}"/>
          </ac:spMkLst>
        </pc:spChg>
        <pc:spChg chg="add mod">
          <ac:chgData name="Kshitij Srivastava" userId="9ca786a045148134" providerId="Windows Live" clId="Web-{50C70656-66E1-44E6-ACE6-AC949D26C37A}" dt="2021-05-04T15:34:52.091" v="586"/>
          <ac:spMkLst>
            <pc:docMk/>
            <pc:sldMk cId="446092290" sldId="301"/>
            <ac:spMk id="9" creationId="{19D2F2E4-0D9B-4D97-90C9-AB61EAE64BD8}"/>
          </ac:spMkLst>
        </pc:spChg>
        <pc:spChg chg="add mod">
          <ac:chgData name="Kshitij Srivastava" userId="9ca786a045148134" providerId="Windows Live" clId="Web-{50C70656-66E1-44E6-ACE6-AC949D26C37A}" dt="2021-05-04T15:34:52.122" v="587"/>
          <ac:spMkLst>
            <pc:docMk/>
            <pc:sldMk cId="446092290" sldId="301"/>
            <ac:spMk id="10" creationId="{CF9A634F-0395-427A-8FF5-5FD905F47C20}"/>
          </ac:spMkLst>
        </pc:spChg>
        <pc:spChg chg="add mod">
          <ac:chgData name="Kshitij Srivastava" userId="9ca786a045148134" providerId="Windows Live" clId="Web-{50C70656-66E1-44E6-ACE6-AC949D26C37A}" dt="2021-05-04T15:34:52.185" v="589"/>
          <ac:spMkLst>
            <pc:docMk/>
            <pc:sldMk cId="446092290" sldId="301"/>
            <ac:spMk id="11" creationId="{C286638D-0A62-44EF-8720-DD2951EA6613}"/>
          </ac:spMkLst>
        </pc:spChg>
        <pc:spChg chg="add mod">
          <ac:chgData name="Kshitij Srivastava" userId="9ca786a045148134" providerId="Windows Live" clId="Web-{50C70656-66E1-44E6-ACE6-AC949D26C37A}" dt="2021-05-04T15:34:52.154" v="588"/>
          <ac:spMkLst>
            <pc:docMk/>
            <pc:sldMk cId="446092290" sldId="301"/>
            <ac:spMk id="12" creationId="{746041B6-3C45-4FC0-AD5D-57D5EDDF65F4}"/>
          </ac:spMkLst>
        </pc:spChg>
        <pc:spChg chg="add mod">
          <ac:chgData name="Kshitij Srivastava" userId="9ca786a045148134" providerId="Windows Live" clId="Web-{50C70656-66E1-44E6-ACE6-AC949D26C37A}" dt="2021-05-04T15:34:51.982" v="583"/>
          <ac:spMkLst>
            <pc:docMk/>
            <pc:sldMk cId="446092290" sldId="301"/>
            <ac:spMk id="13" creationId="{15130F41-1058-4ED4-8BE0-B575589AC4C7}"/>
          </ac:spMkLst>
        </pc:spChg>
        <pc:spChg chg="add mod">
          <ac:chgData name="Kshitij Srivastava" userId="9ca786a045148134" providerId="Windows Live" clId="Web-{50C70656-66E1-44E6-ACE6-AC949D26C37A}" dt="2021-05-04T14:48:17.795" v="404"/>
          <ac:spMkLst>
            <pc:docMk/>
            <pc:sldMk cId="446092290" sldId="301"/>
            <ac:spMk id="26" creationId="{CAF13C72-CCB8-4C4D-9B7F-9A31DC41FEB9}"/>
          </ac:spMkLst>
        </pc:spChg>
        <pc:cxnChg chg="add mod">
          <ac:chgData name="Kshitij Srivastava" userId="9ca786a045148134" providerId="Windows Live" clId="Web-{50C70656-66E1-44E6-ACE6-AC949D26C37A}" dt="2021-05-04T14:48:06.092" v="399"/>
          <ac:cxnSpMkLst>
            <pc:docMk/>
            <pc:sldMk cId="446092290" sldId="301"/>
            <ac:cxnSpMk id="14" creationId="{EECA0BDA-AF32-4F92-A8EF-97E454909AF6}"/>
          </ac:cxnSpMkLst>
        </pc:cxnChg>
        <pc:cxnChg chg="add mod">
          <ac:chgData name="Kshitij Srivastava" userId="9ca786a045148134" providerId="Windows Live" clId="Web-{50C70656-66E1-44E6-ACE6-AC949D26C37A}" dt="2021-05-04T14:48:06.092" v="400"/>
          <ac:cxnSpMkLst>
            <pc:docMk/>
            <pc:sldMk cId="446092290" sldId="301"/>
            <ac:cxnSpMk id="15" creationId="{864F2B9B-5384-4E32-91E0-755A0D5B495F}"/>
          </ac:cxnSpMkLst>
        </pc:cxnChg>
        <pc:cxnChg chg="add mod">
          <ac:chgData name="Kshitij Srivastava" userId="9ca786a045148134" providerId="Windows Live" clId="Web-{50C70656-66E1-44E6-ACE6-AC949D26C37A}" dt="2021-05-04T15:34:23.045" v="576" actId="14100"/>
          <ac:cxnSpMkLst>
            <pc:docMk/>
            <pc:sldMk cId="446092290" sldId="301"/>
            <ac:cxnSpMk id="16" creationId="{2295955D-C633-4828-A5F8-B96409A89430}"/>
          </ac:cxnSpMkLst>
        </pc:cxnChg>
        <pc:cxnChg chg="add mod">
          <ac:chgData name="Kshitij Srivastava" userId="9ca786a045148134" providerId="Windows Live" clId="Web-{50C70656-66E1-44E6-ACE6-AC949D26C37A}" dt="2021-05-04T14:47:52.327" v="389"/>
          <ac:cxnSpMkLst>
            <pc:docMk/>
            <pc:sldMk cId="446092290" sldId="301"/>
            <ac:cxnSpMk id="17" creationId="{5AC9D061-3F04-43F0-ADE5-42354F6C767B}"/>
          </ac:cxnSpMkLst>
        </pc:cxnChg>
        <pc:cxnChg chg="add mod">
          <ac:chgData name="Kshitij Srivastava" userId="9ca786a045148134" providerId="Windows Live" clId="Web-{50C70656-66E1-44E6-ACE6-AC949D26C37A}" dt="2021-05-04T14:48:32.858" v="406" actId="14100"/>
          <ac:cxnSpMkLst>
            <pc:docMk/>
            <pc:sldMk cId="446092290" sldId="301"/>
            <ac:cxnSpMk id="18" creationId="{96BF272F-5CB2-475D-8D18-E18EF490FDB3}"/>
          </ac:cxnSpMkLst>
        </pc:cxnChg>
        <pc:cxnChg chg="add mod">
          <ac:chgData name="Kshitij Srivastava" userId="9ca786a045148134" providerId="Windows Live" clId="Web-{50C70656-66E1-44E6-ACE6-AC949D26C37A}" dt="2021-05-04T14:47:52.327" v="391"/>
          <ac:cxnSpMkLst>
            <pc:docMk/>
            <pc:sldMk cId="446092290" sldId="301"/>
            <ac:cxnSpMk id="19" creationId="{58685F84-4854-4BBD-A096-55D80A685E32}"/>
          </ac:cxnSpMkLst>
        </pc:cxnChg>
        <pc:cxnChg chg="add del mod">
          <ac:chgData name="Kshitij Srivastava" userId="9ca786a045148134" providerId="Windows Live" clId="Web-{50C70656-66E1-44E6-ACE6-AC949D26C37A}" dt="2021-05-04T14:42:24.690" v="292"/>
          <ac:cxnSpMkLst>
            <pc:docMk/>
            <pc:sldMk cId="446092290" sldId="301"/>
            <ac:cxnSpMk id="20" creationId="{E72CFE80-E7D5-4421-9024-384A5F636F3F}"/>
          </ac:cxnSpMkLst>
        </pc:cxnChg>
        <pc:cxnChg chg="add del mod">
          <ac:chgData name="Kshitij Srivastava" userId="9ca786a045148134" providerId="Windows Live" clId="Web-{50C70656-66E1-44E6-ACE6-AC949D26C37A}" dt="2021-05-04T14:42:23.971" v="291"/>
          <ac:cxnSpMkLst>
            <pc:docMk/>
            <pc:sldMk cId="446092290" sldId="301"/>
            <ac:cxnSpMk id="21" creationId="{1D0FA919-EE2C-46F8-A6C6-28F3CC6B8129}"/>
          </ac:cxnSpMkLst>
        </pc:cxnChg>
        <pc:cxnChg chg="add mod">
          <ac:chgData name="Kshitij Srivastava" userId="9ca786a045148134" providerId="Windows Live" clId="Web-{50C70656-66E1-44E6-ACE6-AC949D26C37A}" dt="2021-05-04T14:47:52.343" v="392"/>
          <ac:cxnSpMkLst>
            <pc:docMk/>
            <pc:sldMk cId="446092290" sldId="301"/>
            <ac:cxnSpMk id="22" creationId="{B3C95A56-B47D-40AC-92AF-D939561D9AAE}"/>
          </ac:cxnSpMkLst>
        </pc:cxnChg>
        <pc:cxnChg chg="add mod">
          <ac:chgData name="Kshitij Srivastava" userId="9ca786a045148134" providerId="Windows Live" clId="Web-{50C70656-66E1-44E6-ACE6-AC949D26C37A}" dt="2021-05-04T14:47:52.343" v="393"/>
          <ac:cxnSpMkLst>
            <pc:docMk/>
            <pc:sldMk cId="446092290" sldId="301"/>
            <ac:cxnSpMk id="23" creationId="{3F26F8E0-4A30-4A3E-BF56-7347FFA1A5CA}"/>
          </ac:cxnSpMkLst>
        </pc:cxnChg>
        <pc:cxnChg chg="add mod">
          <ac:chgData name="Kshitij Srivastava" userId="9ca786a045148134" providerId="Windows Live" clId="Web-{50C70656-66E1-44E6-ACE6-AC949D26C37A}" dt="2021-05-04T14:47:52.343" v="394"/>
          <ac:cxnSpMkLst>
            <pc:docMk/>
            <pc:sldMk cId="446092290" sldId="301"/>
            <ac:cxnSpMk id="24" creationId="{74C82F60-B529-44E1-B31C-192145E50220}"/>
          </ac:cxnSpMkLst>
        </pc:cxnChg>
        <pc:cxnChg chg="add mod">
          <ac:chgData name="Kshitij Srivastava" userId="9ca786a045148134" providerId="Windows Live" clId="Web-{50C70656-66E1-44E6-ACE6-AC949D26C37A}" dt="2021-05-04T14:48:51.514" v="408" actId="14100"/>
          <ac:cxnSpMkLst>
            <pc:docMk/>
            <pc:sldMk cId="446092290" sldId="301"/>
            <ac:cxnSpMk id="25" creationId="{FBE6FF83-BA86-4073-8183-3AC528317361}"/>
          </ac:cxnSpMkLst>
        </pc:cxnChg>
      </pc:sldChg>
      <pc:sldChg chg="addSp modSp new mod modClrScheme chgLayout">
        <pc:chgData name="Kshitij Srivastava" userId="9ca786a045148134" providerId="Windows Live" clId="Web-{50C70656-66E1-44E6-ACE6-AC949D26C37A}" dt="2021-05-04T15:35:07.982" v="591" actId="20577"/>
        <pc:sldMkLst>
          <pc:docMk/>
          <pc:sldMk cId="1167848382" sldId="302"/>
        </pc:sldMkLst>
        <pc:spChg chg="add mod">
          <ac:chgData name="Kshitij Srivastava" userId="9ca786a045148134" providerId="Windows Live" clId="Web-{50C70656-66E1-44E6-ACE6-AC949D26C37A}" dt="2021-05-04T15:35:07.982" v="591" actId="20577"/>
          <ac:spMkLst>
            <pc:docMk/>
            <pc:sldMk cId="1167848382" sldId="302"/>
            <ac:spMk id="2" creationId="{2FD4CBC6-8417-4D3E-AE31-6972136E6B01}"/>
          </ac:spMkLst>
        </pc:spChg>
        <pc:spChg chg="add mod">
          <ac:chgData name="Kshitij Srivastava" userId="9ca786a045148134" providerId="Windows Live" clId="Web-{50C70656-66E1-44E6-ACE6-AC949D26C37A}" dt="2021-05-04T15:30:40.423" v="509"/>
          <ac:spMkLst>
            <pc:docMk/>
            <pc:sldMk cId="1167848382" sldId="302"/>
            <ac:spMk id="3" creationId="{13A41DDF-A663-4A96-974E-D8DC04A98A8D}"/>
          </ac:spMkLst>
        </pc:spChg>
      </pc:sldChg>
      <pc:sldChg chg="add del replId">
        <pc:chgData name="Kshitij Srivastava" userId="9ca786a045148134" providerId="Windows Live" clId="Web-{50C70656-66E1-44E6-ACE6-AC949D26C37A}" dt="2021-05-04T14:41:08.816" v="272"/>
        <pc:sldMkLst>
          <pc:docMk/>
          <pc:sldMk cId="3961693040" sldId="302"/>
        </pc:sldMkLst>
      </pc:sldChg>
      <pc:sldChg chg="modSp new">
        <pc:chgData name="Kshitij Srivastava" userId="9ca786a045148134" providerId="Windows Live" clId="Web-{50C70656-66E1-44E6-ACE6-AC949D26C37A}" dt="2021-05-04T15:35:15.700" v="594" actId="20577"/>
        <pc:sldMkLst>
          <pc:docMk/>
          <pc:sldMk cId="3305401802" sldId="303"/>
        </pc:sldMkLst>
        <pc:spChg chg="mod">
          <ac:chgData name="Kshitij Srivastava" userId="9ca786a045148134" providerId="Windows Live" clId="Web-{50C70656-66E1-44E6-ACE6-AC949D26C37A}" dt="2021-05-04T15:35:15.700" v="594" actId="20577"/>
          <ac:spMkLst>
            <pc:docMk/>
            <pc:sldMk cId="3305401802" sldId="303"/>
            <ac:spMk id="2" creationId="{A0D7E5C0-EDFA-4791-8839-72657957CE8E}"/>
          </ac:spMkLst>
        </pc:spChg>
      </pc:sldChg>
      <pc:sldChg chg="modSp add replId">
        <pc:chgData name="Kshitij Srivastava" userId="9ca786a045148134" providerId="Windows Live" clId="Web-{50C70656-66E1-44E6-ACE6-AC949D26C37A}" dt="2021-05-04T15:35:24.122" v="596" actId="20577"/>
        <pc:sldMkLst>
          <pc:docMk/>
          <pc:sldMk cId="2698517217" sldId="304"/>
        </pc:sldMkLst>
        <pc:spChg chg="mod">
          <ac:chgData name="Kshitij Srivastava" userId="9ca786a045148134" providerId="Windows Live" clId="Web-{50C70656-66E1-44E6-ACE6-AC949D26C37A}" dt="2021-05-04T15:35:24.122" v="596" actId="20577"/>
          <ac:spMkLst>
            <pc:docMk/>
            <pc:sldMk cId="2698517217" sldId="304"/>
            <ac:spMk id="2" creationId="{A0D7E5C0-EDFA-4791-8839-72657957CE8E}"/>
          </ac:spMkLst>
        </pc:spChg>
      </pc:sldChg>
    </pc:docChg>
  </pc:docChgLst>
  <pc:docChgLst>
    <pc:chgData name="Kshitij Srivastava" userId="9ca786a045148134" providerId="Windows Live" clId="Web-{1B57D31F-893E-4654-A6D3-27F9BA3B85EE}"/>
    <pc:docChg chg="addSld modSld sldOrd">
      <pc:chgData name="Kshitij Srivastava" userId="9ca786a045148134" providerId="Windows Live" clId="Web-{1B57D31F-893E-4654-A6D3-27F9BA3B85EE}" dt="2021-07-14T06:29:47.637" v="277" actId="20577"/>
      <pc:docMkLst>
        <pc:docMk/>
      </pc:docMkLst>
      <pc:sldChg chg="ord">
        <pc:chgData name="Kshitij Srivastava" userId="9ca786a045148134" providerId="Windows Live" clId="Web-{1B57D31F-893E-4654-A6D3-27F9BA3B85EE}" dt="2021-07-14T06:27:54.510" v="246"/>
        <pc:sldMkLst>
          <pc:docMk/>
          <pc:sldMk cId="128632686" sldId="256"/>
        </pc:sldMkLst>
      </pc:sldChg>
      <pc:sldChg chg="addSp delSp modSp new addAnim modAnim">
        <pc:chgData name="Kshitij Srivastava" userId="9ca786a045148134" providerId="Windows Live" clId="Web-{1B57D31F-893E-4654-A6D3-27F9BA3B85EE}" dt="2021-07-14T06:27:31.932" v="245"/>
        <pc:sldMkLst>
          <pc:docMk/>
          <pc:sldMk cId="3636048074" sldId="768"/>
        </pc:sldMkLst>
        <pc:spChg chg="mod">
          <ac:chgData name="Kshitij Srivastava" userId="9ca786a045148134" providerId="Windows Live" clId="Web-{1B57D31F-893E-4654-A6D3-27F9BA3B85EE}" dt="2021-07-14T06:16:17.701" v="11" actId="20577"/>
          <ac:spMkLst>
            <pc:docMk/>
            <pc:sldMk cId="3636048074" sldId="768"/>
            <ac:spMk id="2" creationId="{5244922F-0805-47F0-A28A-04C79C3EDE32}"/>
          </ac:spMkLst>
        </pc:spChg>
        <pc:spChg chg="add mod">
          <ac:chgData name="Kshitij Srivastava" userId="9ca786a045148134" providerId="Windows Live" clId="Web-{1B57D31F-893E-4654-A6D3-27F9BA3B85EE}" dt="2021-07-14T06:22:55.880" v="166"/>
          <ac:spMkLst>
            <pc:docMk/>
            <pc:sldMk cId="3636048074" sldId="768"/>
            <ac:spMk id="3" creationId="{E5C8C88D-FF6D-4FD7-A9E5-6DF7603EB126}"/>
          </ac:spMkLst>
        </pc:spChg>
        <pc:spChg chg="add del mod">
          <ac:chgData name="Kshitij Srivastava" userId="9ca786a045148134" providerId="Windows Live" clId="Web-{1B57D31F-893E-4654-A6D3-27F9BA3B85EE}" dt="2021-07-14T06:17:40.281" v="32"/>
          <ac:spMkLst>
            <pc:docMk/>
            <pc:sldMk cId="3636048074" sldId="768"/>
            <ac:spMk id="4" creationId="{132D6DA8-8374-47B9-BC31-890B8EB5CBF6}"/>
          </ac:spMkLst>
        </pc:spChg>
        <pc:spChg chg="add del mod">
          <ac:chgData name="Kshitij Srivastava" userId="9ca786a045148134" providerId="Windows Live" clId="Web-{1B57D31F-893E-4654-A6D3-27F9BA3B85EE}" dt="2021-07-14T06:18:05.594" v="38"/>
          <ac:spMkLst>
            <pc:docMk/>
            <pc:sldMk cId="3636048074" sldId="768"/>
            <ac:spMk id="5" creationId="{025A9E0D-3C99-45E8-BEF9-CF3B3FF16C01}"/>
          </ac:spMkLst>
        </pc:spChg>
        <pc:spChg chg="add mod">
          <ac:chgData name="Kshitij Srivastava" userId="9ca786a045148134" providerId="Windows Live" clId="Web-{1B57D31F-893E-4654-A6D3-27F9BA3B85EE}" dt="2021-07-14T06:23:07.552" v="167"/>
          <ac:spMkLst>
            <pc:docMk/>
            <pc:sldMk cId="3636048074" sldId="768"/>
            <ac:spMk id="6" creationId="{A7558F2A-95CD-460A-8A8F-DCBB19DB4C62}"/>
          </ac:spMkLst>
        </pc:spChg>
        <pc:spChg chg="add mod">
          <ac:chgData name="Kshitij Srivastava" userId="9ca786a045148134" providerId="Windows Live" clId="Web-{1B57D31F-893E-4654-A6D3-27F9BA3B85EE}" dt="2021-07-14T06:23:32.303" v="171"/>
          <ac:spMkLst>
            <pc:docMk/>
            <pc:sldMk cId="3636048074" sldId="768"/>
            <ac:spMk id="7" creationId="{9EB65BCC-1F8C-42E5-926C-409549AC3D42}"/>
          </ac:spMkLst>
        </pc:spChg>
        <pc:spChg chg="add mod">
          <ac:chgData name="Kshitij Srivastava" userId="9ca786a045148134" providerId="Windows Live" clId="Web-{1B57D31F-893E-4654-A6D3-27F9BA3B85EE}" dt="2021-07-14T06:23:27.521" v="170"/>
          <ac:spMkLst>
            <pc:docMk/>
            <pc:sldMk cId="3636048074" sldId="768"/>
            <ac:spMk id="8" creationId="{75CE5310-DA03-4E54-A8D4-592CF2E1E2A6}"/>
          </ac:spMkLst>
        </pc:spChg>
        <pc:spChg chg="add mod">
          <ac:chgData name="Kshitij Srivastava" userId="9ca786a045148134" providerId="Windows Live" clId="Web-{1B57D31F-893E-4654-A6D3-27F9BA3B85EE}" dt="2021-07-14T06:23:51.459" v="172"/>
          <ac:spMkLst>
            <pc:docMk/>
            <pc:sldMk cId="3636048074" sldId="768"/>
            <ac:spMk id="9" creationId="{AB030E30-1EF1-431A-84BD-4C781F0842E6}"/>
          </ac:spMkLst>
        </pc:spChg>
        <pc:spChg chg="add mod">
          <ac:chgData name="Kshitij Srivastava" userId="9ca786a045148134" providerId="Windows Live" clId="Web-{1B57D31F-893E-4654-A6D3-27F9BA3B85EE}" dt="2021-07-14T06:23:59.991" v="173"/>
          <ac:spMkLst>
            <pc:docMk/>
            <pc:sldMk cId="3636048074" sldId="768"/>
            <ac:spMk id="10" creationId="{93002E33-B0D2-491B-A2B3-77CAE11C81EC}"/>
          </ac:spMkLst>
        </pc:spChg>
        <pc:spChg chg="add mod">
          <ac:chgData name="Kshitij Srivastava" userId="9ca786a045148134" providerId="Windows Live" clId="Web-{1B57D31F-893E-4654-A6D3-27F9BA3B85EE}" dt="2021-07-14T06:25:11.429" v="179" actId="20577"/>
          <ac:spMkLst>
            <pc:docMk/>
            <pc:sldMk cId="3636048074" sldId="768"/>
            <ac:spMk id="11" creationId="{43AA47B5-749B-414F-BBF2-43E9827A1CAE}"/>
          </ac:spMkLst>
        </pc:spChg>
        <pc:spChg chg="add mod">
          <ac:chgData name="Kshitij Srivastava" userId="9ca786a045148134" providerId="Windows Live" clId="Web-{1B57D31F-893E-4654-A6D3-27F9BA3B85EE}" dt="2021-07-14T06:25:58.149" v="212" actId="20577"/>
          <ac:spMkLst>
            <pc:docMk/>
            <pc:sldMk cId="3636048074" sldId="768"/>
            <ac:spMk id="12" creationId="{E88B4C74-8658-45F8-8748-7D3F0100C10F}"/>
          </ac:spMkLst>
        </pc:spChg>
        <pc:spChg chg="add mod">
          <ac:chgData name="Kshitij Srivastava" userId="9ca786a045148134" providerId="Windows Live" clId="Web-{1B57D31F-893E-4654-A6D3-27F9BA3B85EE}" dt="2021-07-14T06:26:10.727" v="213"/>
          <ac:spMkLst>
            <pc:docMk/>
            <pc:sldMk cId="3636048074" sldId="768"/>
            <ac:spMk id="13" creationId="{F9C75DB0-81DE-4A25-9B0A-7041985A656D}"/>
          </ac:spMkLst>
        </pc:spChg>
        <pc:spChg chg="add mod">
          <ac:chgData name="Kshitij Srivastava" userId="9ca786a045148134" providerId="Windows Live" clId="Web-{1B57D31F-893E-4654-A6D3-27F9BA3B85EE}" dt="2021-07-14T06:26:41.071" v="220"/>
          <ac:spMkLst>
            <pc:docMk/>
            <pc:sldMk cId="3636048074" sldId="768"/>
            <ac:spMk id="14" creationId="{8F5F5CD6-6DED-463D-BEC6-C96AAE327C4A}"/>
          </ac:spMkLst>
        </pc:spChg>
        <pc:spChg chg="add mod">
          <ac:chgData name="Kshitij Srivastava" userId="9ca786a045148134" providerId="Windows Live" clId="Web-{1B57D31F-893E-4654-A6D3-27F9BA3B85EE}" dt="2021-07-14T06:26:21.868" v="215"/>
          <ac:spMkLst>
            <pc:docMk/>
            <pc:sldMk cId="3636048074" sldId="768"/>
            <ac:spMk id="15" creationId="{ED6643B9-7733-4ADF-8B32-2281AC5852A7}"/>
          </ac:spMkLst>
        </pc:spChg>
        <pc:spChg chg="add mod">
          <ac:chgData name="Kshitij Srivastava" userId="9ca786a045148134" providerId="Windows Live" clId="Web-{1B57D31F-893E-4654-A6D3-27F9BA3B85EE}" dt="2021-07-14T06:22:55.880" v="166"/>
          <ac:spMkLst>
            <pc:docMk/>
            <pc:sldMk cId="3636048074" sldId="768"/>
            <ac:spMk id="16" creationId="{F78F13D2-1C5D-44DE-841F-C562E94E8049}"/>
          </ac:spMkLst>
        </pc:spChg>
      </pc:sldChg>
      <pc:sldChg chg="addSp modSp new">
        <pc:chgData name="Kshitij Srivastava" userId="9ca786a045148134" providerId="Windows Live" clId="Web-{1B57D31F-893E-4654-A6D3-27F9BA3B85EE}" dt="2021-07-14T06:29:47.637" v="277" actId="20577"/>
        <pc:sldMkLst>
          <pc:docMk/>
          <pc:sldMk cId="2265397940" sldId="769"/>
        </pc:sldMkLst>
        <pc:spChg chg="mod">
          <ac:chgData name="Kshitij Srivastava" userId="9ca786a045148134" providerId="Windows Live" clId="Web-{1B57D31F-893E-4654-A6D3-27F9BA3B85EE}" dt="2021-07-14T06:29:47.637" v="277" actId="20577"/>
          <ac:spMkLst>
            <pc:docMk/>
            <pc:sldMk cId="2265397940" sldId="769"/>
            <ac:spMk id="2" creationId="{96993A19-E173-4414-8FCE-7EA1C784998D}"/>
          </ac:spMkLst>
        </pc:spChg>
        <pc:picChg chg="add mod ord">
          <ac:chgData name="Kshitij Srivastava" userId="9ca786a045148134" providerId="Windows Live" clId="Web-{1B57D31F-893E-4654-A6D3-27F9BA3B85EE}" dt="2021-07-14T06:29:42.200" v="276" actId="1076"/>
          <ac:picMkLst>
            <pc:docMk/>
            <pc:sldMk cId="2265397940" sldId="769"/>
            <ac:picMk id="3" creationId="{A1D7BBF2-C5BD-4A4A-9523-015D99F4DE15}"/>
          </ac:picMkLst>
        </pc:picChg>
      </pc:sldChg>
    </pc:docChg>
  </pc:docChgLst>
  <pc:docChgLst>
    <pc:chgData name="Kshitij Srivastava" userId="9ca786a045148134" providerId="Windows Live" clId="Web-{7FAC8CE4-6871-4E8C-8746-75AFDDCAB4CD}"/>
    <pc:docChg chg="addSld modSld sldOrd">
      <pc:chgData name="Kshitij Srivastava" userId="9ca786a045148134" providerId="Windows Live" clId="Web-{7FAC8CE4-6871-4E8C-8746-75AFDDCAB4CD}" dt="2021-07-02T13:00:06.229" v="354"/>
      <pc:docMkLst>
        <pc:docMk/>
      </pc:docMkLst>
      <pc:sldChg chg="addSp delSp modSp addAnim delAnim">
        <pc:chgData name="Kshitij Srivastava" userId="9ca786a045148134" providerId="Windows Live" clId="Web-{7FAC8CE4-6871-4E8C-8746-75AFDDCAB4CD}" dt="2021-07-02T12:54:27.548" v="259" actId="1076"/>
        <pc:sldMkLst>
          <pc:docMk/>
          <pc:sldMk cId="686658916" sldId="334"/>
        </pc:sldMkLst>
        <pc:spChg chg="mod">
          <ac:chgData name="Kshitij Srivastava" userId="9ca786a045148134" providerId="Windows Live" clId="Web-{7FAC8CE4-6871-4E8C-8746-75AFDDCAB4CD}" dt="2021-07-02T12:53:02.593" v="223" actId="20577"/>
          <ac:spMkLst>
            <pc:docMk/>
            <pc:sldMk cId="686658916" sldId="334"/>
            <ac:spMk id="3" creationId="{1423E645-77F7-4B67-AAA2-54477A308C8C}"/>
          </ac:spMkLst>
        </pc:spChg>
        <pc:spChg chg="mod">
          <ac:chgData name="Kshitij Srivastava" userId="9ca786a045148134" providerId="Windows Live" clId="Web-{7FAC8CE4-6871-4E8C-8746-75AFDDCAB4CD}" dt="2021-07-02T12:53:08.109" v="230" actId="20577"/>
          <ac:spMkLst>
            <pc:docMk/>
            <pc:sldMk cId="686658916" sldId="334"/>
            <ac:spMk id="5" creationId="{935C6190-D72F-495F-9756-884BB40C04D1}"/>
          </ac:spMkLst>
        </pc:spChg>
        <pc:spChg chg="mod">
          <ac:chgData name="Kshitij Srivastava" userId="9ca786a045148134" providerId="Windows Live" clId="Web-{7FAC8CE4-6871-4E8C-8746-75AFDDCAB4CD}" dt="2021-07-02T12:53:20.406" v="241" actId="20577"/>
          <ac:spMkLst>
            <pc:docMk/>
            <pc:sldMk cId="686658916" sldId="334"/>
            <ac:spMk id="7" creationId="{A82BC1E8-D1BB-44A6-B51B-467C378B57A7}"/>
          </ac:spMkLst>
        </pc:spChg>
        <pc:spChg chg="mod">
          <ac:chgData name="Kshitij Srivastava" userId="9ca786a045148134" providerId="Windows Live" clId="Web-{7FAC8CE4-6871-4E8C-8746-75AFDDCAB4CD}" dt="2021-07-02T12:53:24.234" v="248" actId="20577"/>
          <ac:spMkLst>
            <pc:docMk/>
            <pc:sldMk cId="686658916" sldId="334"/>
            <ac:spMk id="9" creationId="{448C122C-6FC5-4A74-B668-F108A0AFD37A}"/>
          </ac:spMkLst>
        </pc:spChg>
        <pc:spChg chg="mod">
          <ac:chgData name="Kshitij Srivastava" userId="9ca786a045148134" providerId="Windows Live" clId="Web-{7FAC8CE4-6871-4E8C-8746-75AFDDCAB4CD}" dt="2021-07-02T12:44:26.532" v="86" actId="1076"/>
          <ac:spMkLst>
            <pc:docMk/>
            <pc:sldMk cId="686658916" sldId="334"/>
            <ac:spMk id="11" creationId="{E632C183-39AD-40E7-A067-294FF065DEEA}"/>
          </ac:spMkLst>
        </pc:spChg>
        <pc:spChg chg="add del mod">
          <ac:chgData name="Kshitij Srivastava" userId="9ca786a045148134" providerId="Windows Live" clId="Web-{7FAC8CE4-6871-4E8C-8746-75AFDDCAB4CD}" dt="2021-07-02T12:43:06.780" v="70"/>
          <ac:spMkLst>
            <pc:docMk/>
            <pc:sldMk cId="686658916" sldId="334"/>
            <ac:spMk id="16" creationId="{CF88D60D-27E5-46F6-8543-A063D9B6C0A3}"/>
          </ac:spMkLst>
        </pc:spChg>
        <pc:spChg chg="mod">
          <ac:chgData name="Kshitij Srivastava" userId="9ca786a045148134" providerId="Windows Live" clId="Web-{7FAC8CE4-6871-4E8C-8746-75AFDDCAB4CD}" dt="2021-07-02T12:44:41.517" v="87" actId="1076"/>
          <ac:spMkLst>
            <pc:docMk/>
            <pc:sldMk cId="686658916" sldId="334"/>
            <ac:spMk id="17" creationId="{EC3861DB-AA3D-4BA0-9644-4671947659F1}"/>
          </ac:spMkLst>
        </pc:spChg>
        <pc:spChg chg="add del mod">
          <ac:chgData name="Kshitij Srivastava" userId="9ca786a045148134" providerId="Windows Live" clId="Web-{7FAC8CE4-6871-4E8C-8746-75AFDDCAB4CD}" dt="2021-07-02T12:43:06.765" v="69"/>
          <ac:spMkLst>
            <pc:docMk/>
            <pc:sldMk cId="686658916" sldId="334"/>
            <ac:spMk id="18" creationId="{968E253A-86CA-40AC-8BEA-3CD85A23F871}"/>
          </ac:spMkLst>
        </pc:spChg>
        <pc:spChg chg="mod">
          <ac:chgData name="Kshitij Srivastava" userId="9ca786a045148134" providerId="Windows Live" clId="Web-{7FAC8CE4-6871-4E8C-8746-75AFDDCAB4CD}" dt="2021-07-02T12:51:34.544" v="189" actId="20577"/>
          <ac:spMkLst>
            <pc:docMk/>
            <pc:sldMk cId="686658916" sldId="334"/>
            <ac:spMk id="19" creationId="{80B70C2F-462C-4F9E-B250-93D1065989AF}"/>
          </ac:spMkLst>
        </pc:spChg>
        <pc:spChg chg="mod">
          <ac:chgData name="Kshitij Srivastava" userId="9ca786a045148134" providerId="Windows Live" clId="Web-{7FAC8CE4-6871-4E8C-8746-75AFDDCAB4CD}" dt="2021-07-02T12:51:26.747" v="180" actId="14100"/>
          <ac:spMkLst>
            <pc:docMk/>
            <pc:sldMk cId="686658916" sldId="334"/>
            <ac:spMk id="21" creationId="{5F72AC90-023A-427E-B7B8-1475768E4691}"/>
          </ac:spMkLst>
        </pc:spChg>
        <pc:spChg chg="add del mod">
          <ac:chgData name="Kshitij Srivastava" userId="9ca786a045148134" providerId="Windows Live" clId="Web-{7FAC8CE4-6871-4E8C-8746-75AFDDCAB4CD}" dt="2021-07-02T12:43:06.765" v="68"/>
          <ac:spMkLst>
            <pc:docMk/>
            <pc:sldMk cId="686658916" sldId="334"/>
            <ac:spMk id="24" creationId="{9B6806E9-B004-4A40-AA76-145E4657C127}"/>
          </ac:spMkLst>
        </pc:spChg>
        <pc:spChg chg="add del mod">
          <ac:chgData name="Kshitij Srivastava" userId="9ca786a045148134" providerId="Windows Live" clId="Web-{7FAC8CE4-6871-4E8C-8746-75AFDDCAB4CD}" dt="2021-07-02T12:43:06.765" v="67"/>
          <ac:spMkLst>
            <pc:docMk/>
            <pc:sldMk cId="686658916" sldId="334"/>
            <ac:spMk id="26" creationId="{0C87C539-E946-4849-B306-825A55990A4F}"/>
          </ac:spMkLst>
        </pc:spChg>
        <pc:spChg chg="add del mod">
          <ac:chgData name="Kshitij Srivastava" userId="9ca786a045148134" providerId="Windows Live" clId="Web-{7FAC8CE4-6871-4E8C-8746-75AFDDCAB4CD}" dt="2021-07-02T12:46:18.082" v="118"/>
          <ac:spMkLst>
            <pc:docMk/>
            <pc:sldMk cId="686658916" sldId="334"/>
            <ac:spMk id="27" creationId="{CF2BEE9E-BE9C-4EDE-8E81-4ABBB9D8DAAE}"/>
          </ac:spMkLst>
        </pc:spChg>
        <pc:spChg chg="add del mod">
          <ac:chgData name="Kshitij Srivastava" userId="9ca786a045148134" providerId="Windows Live" clId="Web-{7FAC8CE4-6871-4E8C-8746-75AFDDCAB4CD}" dt="2021-07-02T12:46:18.067" v="117"/>
          <ac:spMkLst>
            <pc:docMk/>
            <pc:sldMk cId="686658916" sldId="334"/>
            <ac:spMk id="28" creationId="{C2AC215C-AD56-44B7-874E-86E712FFA33C}"/>
          </ac:spMkLst>
        </pc:spChg>
        <pc:spChg chg="add del mod">
          <ac:chgData name="Kshitij Srivastava" userId="9ca786a045148134" providerId="Windows Live" clId="Web-{7FAC8CE4-6871-4E8C-8746-75AFDDCAB4CD}" dt="2021-07-02T12:46:18.067" v="116"/>
          <ac:spMkLst>
            <pc:docMk/>
            <pc:sldMk cId="686658916" sldId="334"/>
            <ac:spMk id="29" creationId="{375EA292-0B11-4309-ACB7-B7F566D4B710}"/>
          </ac:spMkLst>
        </pc:spChg>
        <pc:spChg chg="add del mod">
          <ac:chgData name="Kshitij Srivastava" userId="9ca786a045148134" providerId="Windows Live" clId="Web-{7FAC8CE4-6871-4E8C-8746-75AFDDCAB4CD}" dt="2021-07-02T12:46:18.067" v="115"/>
          <ac:spMkLst>
            <pc:docMk/>
            <pc:sldMk cId="686658916" sldId="334"/>
            <ac:spMk id="30" creationId="{A8E51B28-02DB-4DF2-BE90-31E8620660D7}"/>
          </ac:spMkLst>
        </pc:spChg>
        <pc:spChg chg="add del mod">
          <ac:chgData name="Kshitij Srivastava" userId="9ca786a045148134" providerId="Windows Live" clId="Web-{7FAC8CE4-6871-4E8C-8746-75AFDDCAB4CD}" dt="2021-07-02T12:46:18.067" v="114"/>
          <ac:spMkLst>
            <pc:docMk/>
            <pc:sldMk cId="686658916" sldId="334"/>
            <ac:spMk id="31" creationId="{EFD3318A-82F2-46CE-9530-D1817A84C3DF}"/>
          </ac:spMkLst>
        </pc:spChg>
        <pc:spChg chg="add mod">
          <ac:chgData name="Kshitij Srivastava" userId="9ca786a045148134" providerId="Windows Live" clId="Web-{7FAC8CE4-6871-4E8C-8746-75AFDDCAB4CD}" dt="2021-07-02T12:54:27.548" v="259" actId="1076"/>
          <ac:spMkLst>
            <pc:docMk/>
            <pc:sldMk cId="686658916" sldId="334"/>
            <ac:spMk id="38" creationId="{039E3559-F642-4946-BEE9-489E243ACB30}"/>
          </ac:spMkLst>
        </pc:spChg>
        <pc:picChg chg="add del mod">
          <ac:chgData name="Kshitij Srivastava" userId="9ca786a045148134" providerId="Windows Live" clId="Web-{7FAC8CE4-6871-4E8C-8746-75AFDDCAB4CD}" dt="2021-07-02T12:33:13.467" v="7"/>
          <ac:picMkLst>
            <pc:docMk/>
            <pc:sldMk cId="686658916" sldId="334"/>
            <ac:picMk id="10" creationId="{F5D9E002-016B-4B69-8DA5-9E2A674F20B2}"/>
          </ac:picMkLst>
        </pc:picChg>
        <pc:picChg chg="add mod">
          <ac:chgData name="Kshitij Srivastava" userId="9ca786a045148134" providerId="Windows Live" clId="Web-{7FAC8CE4-6871-4E8C-8746-75AFDDCAB4CD}" dt="2021-07-02T12:47:07.615" v="130" actId="1076"/>
          <ac:picMkLst>
            <pc:docMk/>
            <pc:sldMk cId="686658916" sldId="334"/>
            <ac:picMk id="12" creationId="{03CC8465-BEE6-4D85-AD23-429E79AAC7F0}"/>
          </ac:picMkLst>
        </pc:picChg>
        <pc:picChg chg="add del mod">
          <ac:chgData name="Kshitij Srivastava" userId="9ca786a045148134" providerId="Windows Live" clId="Web-{7FAC8CE4-6871-4E8C-8746-75AFDDCAB4CD}" dt="2021-07-02T12:46:21.348" v="120"/>
          <ac:picMkLst>
            <pc:docMk/>
            <pc:sldMk cId="686658916" sldId="334"/>
            <ac:picMk id="14" creationId="{7BE46DDD-4CF7-4ED4-B30A-B908D7AA2ED4}"/>
          </ac:picMkLst>
        </pc:picChg>
        <pc:cxnChg chg="add del mod">
          <ac:chgData name="Kshitij Srivastava" userId="9ca786a045148134" providerId="Windows Live" clId="Web-{7FAC8CE4-6871-4E8C-8746-75AFDDCAB4CD}" dt="2021-07-02T12:47:35.178" v="136"/>
          <ac:cxnSpMkLst>
            <pc:docMk/>
            <pc:sldMk cId="686658916" sldId="334"/>
            <ac:cxnSpMk id="32" creationId="{7498959D-35C2-4A62-AB46-8B881FE81E09}"/>
          </ac:cxnSpMkLst>
        </pc:cxnChg>
        <pc:cxnChg chg="add del mod">
          <ac:chgData name="Kshitij Srivastava" userId="9ca786a045148134" providerId="Windows Live" clId="Web-{7FAC8CE4-6871-4E8C-8746-75AFDDCAB4CD}" dt="2021-07-02T12:48:43.695" v="143"/>
          <ac:cxnSpMkLst>
            <pc:docMk/>
            <pc:sldMk cId="686658916" sldId="334"/>
            <ac:cxnSpMk id="33" creationId="{CC23B7DB-F31E-44BE-A7B7-354A926768EB}"/>
          </ac:cxnSpMkLst>
        </pc:cxnChg>
        <pc:cxnChg chg="add mod">
          <ac:chgData name="Kshitij Srivastava" userId="9ca786a045148134" providerId="Windows Live" clId="Web-{7FAC8CE4-6871-4E8C-8746-75AFDDCAB4CD}" dt="2021-07-02T12:52:21.529" v="202" actId="14100"/>
          <ac:cxnSpMkLst>
            <pc:docMk/>
            <pc:sldMk cId="686658916" sldId="334"/>
            <ac:cxnSpMk id="34" creationId="{0DDABB89-9D26-458A-AA16-DCC2DE7C0149}"/>
          </ac:cxnSpMkLst>
        </pc:cxnChg>
        <pc:cxnChg chg="add mod">
          <ac:chgData name="Kshitij Srivastava" userId="9ca786a045148134" providerId="Windows Live" clId="Web-{7FAC8CE4-6871-4E8C-8746-75AFDDCAB4CD}" dt="2021-07-02T12:51:41.700" v="191" actId="1076"/>
          <ac:cxnSpMkLst>
            <pc:docMk/>
            <pc:sldMk cId="686658916" sldId="334"/>
            <ac:cxnSpMk id="35" creationId="{8AA4C5C4-DB0C-4815-85CE-4933C1123200}"/>
          </ac:cxnSpMkLst>
        </pc:cxnChg>
        <pc:cxnChg chg="add mod">
          <ac:chgData name="Kshitij Srivastava" userId="9ca786a045148134" providerId="Windows Live" clId="Web-{7FAC8CE4-6871-4E8C-8746-75AFDDCAB4CD}" dt="2021-07-02T12:51:41.716" v="192" actId="1076"/>
          <ac:cxnSpMkLst>
            <pc:docMk/>
            <pc:sldMk cId="686658916" sldId="334"/>
            <ac:cxnSpMk id="36" creationId="{18F4D30B-BF32-4694-9EFB-C257F82A7D6F}"/>
          </ac:cxnSpMkLst>
        </pc:cxnChg>
        <pc:cxnChg chg="add mod">
          <ac:chgData name="Kshitij Srivastava" userId="9ca786a045148134" providerId="Windows Live" clId="Web-{7FAC8CE4-6871-4E8C-8746-75AFDDCAB4CD}" dt="2021-07-02T12:52:13.467" v="201" actId="14100"/>
          <ac:cxnSpMkLst>
            <pc:docMk/>
            <pc:sldMk cId="686658916" sldId="334"/>
            <ac:cxnSpMk id="37" creationId="{D9E999A3-8FDD-4F8E-9AFB-E3DE466BF4D4}"/>
          </ac:cxnSpMkLst>
        </pc:cxnChg>
      </pc:sldChg>
      <pc:sldChg chg="addSp delSp modSp mod modClrScheme chgLayout">
        <pc:chgData name="Kshitij Srivastava" userId="9ca786a045148134" providerId="Windows Live" clId="Web-{7FAC8CE4-6871-4E8C-8746-75AFDDCAB4CD}" dt="2021-07-02T12:41:44.356" v="33" actId="1076"/>
        <pc:sldMkLst>
          <pc:docMk/>
          <pc:sldMk cId="3193896251" sldId="440"/>
        </pc:sldMkLst>
        <pc:spChg chg="mod ord">
          <ac:chgData name="Kshitij Srivastava" userId="9ca786a045148134" providerId="Windows Live" clId="Web-{7FAC8CE4-6871-4E8C-8746-75AFDDCAB4CD}" dt="2021-07-02T12:41:36.200" v="30"/>
          <ac:spMkLst>
            <pc:docMk/>
            <pc:sldMk cId="3193896251" sldId="440"/>
            <ac:spMk id="2" creationId="{DE32A7A1-5498-4C38-89E8-94481C54EE91}"/>
          </ac:spMkLst>
        </pc:spChg>
        <pc:spChg chg="del mod">
          <ac:chgData name="Kshitij Srivastava" userId="9ca786a045148134" providerId="Windows Live" clId="Web-{7FAC8CE4-6871-4E8C-8746-75AFDDCAB4CD}" dt="2021-07-02T12:41:28.277" v="29"/>
          <ac:spMkLst>
            <pc:docMk/>
            <pc:sldMk cId="3193896251" sldId="440"/>
            <ac:spMk id="3" creationId="{6106BB71-88AF-4335-AB7E-A4FE9719441E}"/>
          </ac:spMkLst>
        </pc:spChg>
        <pc:spChg chg="add del mod">
          <ac:chgData name="Kshitij Srivastava" userId="9ca786a045148134" providerId="Windows Live" clId="Web-{7FAC8CE4-6871-4E8C-8746-75AFDDCAB4CD}" dt="2021-07-02T12:41:36.200" v="30"/>
          <ac:spMkLst>
            <pc:docMk/>
            <pc:sldMk cId="3193896251" sldId="440"/>
            <ac:spMk id="15" creationId="{73355D48-1FF7-43C2-B9CA-697722DD15F4}"/>
          </ac:spMkLst>
        </pc:spChg>
        <pc:cxnChg chg="mod">
          <ac:chgData name="Kshitij Srivastava" userId="9ca786a045148134" providerId="Windows Live" clId="Web-{7FAC8CE4-6871-4E8C-8746-75AFDDCAB4CD}" dt="2021-07-02T12:41:44.325" v="31" actId="1076"/>
          <ac:cxnSpMkLst>
            <pc:docMk/>
            <pc:sldMk cId="3193896251" sldId="440"/>
            <ac:cxnSpMk id="19" creationId="{89DE1C53-F3BD-4684-A8E9-4C1D723351F5}"/>
          </ac:cxnSpMkLst>
        </pc:cxnChg>
        <pc:cxnChg chg="mod">
          <ac:chgData name="Kshitij Srivastava" userId="9ca786a045148134" providerId="Windows Live" clId="Web-{7FAC8CE4-6871-4E8C-8746-75AFDDCAB4CD}" dt="2021-07-02T12:41:44.340" v="32" actId="1076"/>
          <ac:cxnSpMkLst>
            <pc:docMk/>
            <pc:sldMk cId="3193896251" sldId="440"/>
            <ac:cxnSpMk id="30" creationId="{50E0F4B8-2A09-4DA4-A7CB-043DF6B68403}"/>
          </ac:cxnSpMkLst>
        </pc:cxnChg>
        <pc:cxnChg chg="mod">
          <ac:chgData name="Kshitij Srivastava" userId="9ca786a045148134" providerId="Windows Live" clId="Web-{7FAC8CE4-6871-4E8C-8746-75AFDDCAB4CD}" dt="2021-07-02T12:41:44.356" v="33" actId="1076"/>
          <ac:cxnSpMkLst>
            <pc:docMk/>
            <pc:sldMk cId="3193896251" sldId="440"/>
            <ac:cxnSpMk id="31" creationId="{98562BBC-6F91-4B8D-B732-2A59DF62E588}"/>
          </ac:cxnSpMkLst>
        </pc:cxnChg>
      </pc:sldChg>
      <pc:sldChg chg="addSp delSp modSp add replId">
        <pc:chgData name="Kshitij Srivastava" userId="9ca786a045148134" providerId="Windows Live" clId="Web-{7FAC8CE4-6871-4E8C-8746-75AFDDCAB4CD}" dt="2021-07-02T13:00:01.167" v="352"/>
        <pc:sldMkLst>
          <pc:docMk/>
          <pc:sldMk cId="549859205" sldId="656"/>
        </pc:sldMkLst>
        <pc:spChg chg="mod">
          <ac:chgData name="Kshitij Srivastava" userId="9ca786a045148134" providerId="Windows Live" clId="Web-{7FAC8CE4-6871-4E8C-8746-75AFDDCAB4CD}" dt="2021-07-02T12:58:14.914" v="343" actId="1076"/>
          <ac:spMkLst>
            <pc:docMk/>
            <pc:sldMk cId="549859205" sldId="656"/>
            <ac:spMk id="2" creationId="{2879F1AF-7A8A-4553-A6D2-48784AF61E77}"/>
          </ac:spMkLst>
        </pc:spChg>
        <pc:spChg chg="mod">
          <ac:chgData name="Kshitij Srivastava" userId="9ca786a045148134" providerId="Windows Live" clId="Web-{7FAC8CE4-6871-4E8C-8746-75AFDDCAB4CD}" dt="2021-07-02T12:56:56.365" v="332" actId="20577"/>
          <ac:spMkLst>
            <pc:docMk/>
            <pc:sldMk cId="549859205" sldId="656"/>
            <ac:spMk id="3" creationId="{1423E645-77F7-4B67-AAA2-54477A308C8C}"/>
          </ac:spMkLst>
        </pc:spChg>
        <pc:spChg chg="mod">
          <ac:chgData name="Kshitij Srivastava" userId="9ca786a045148134" providerId="Windows Live" clId="Web-{7FAC8CE4-6871-4E8C-8746-75AFDDCAB4CD}" dt="2021-07-02T12:56:50.959" v="327" actId="20577"/>
          <ac:spMkLst>
            <pc:docMk/>
            <pc:sldMk cId="549859205" sldId="656"/>
            <ac:spMk id="5" creationId="{935C6190-D72F-495F-9756-884BB40C04D1}"/>
          </ac:spMkLst>
        </pc:spChg>
        <pc:spChg chg="mod">
          <ac:chgData name="Kshitij Srivastava" userId="9ca786a045148134" providerId="Windows Live" clId="Web-{7FAC8CE4-6871-4E8C-8746-75AFDDCAB4CD}" dt="2021-07-02T12:56:47.537" v="321" actId="20577"/>
          <ac:spMkLst>
            <pc:docMk/>
            <pc:sldMk cId="549859205" sldId="656"/>
            <ac:spMk id="7" creationId="{A82BC1E8-D1BB-44A6-B51B-467C378B57A7}"/>
          </ac:spMkLst>
        </pc:spChg>
        <pc:spChg chg="mod">
          <ac:chgData name="Kshitij Srivastava" userId="9ca786a045148134" providerId="Windows Live" clId="Web-{7FAC8CE4-6871-4E8C-8746-75AFDDCAB4CD}" dt="2021-07-02T12:56:42.630" v="311" actId="20577"/>
          <ac:spMkLst>
            <pc:docMk/>
            <pc:sldMk cId="549859205" sldId="656"/>
            <ac:spMk id="9" creationId="{448C122C-6FC5-4A74-B668-F108A0AFD37A}"/>
          </ac:spMkLst>
        </pc:spChg>
        <pc:spChg chg="add">
          <ac:chgData name="Kshitij Srivastava" userId="9ca786a045148134" providerId="Windows Live" clId="Web-{7FAC8CE4-6871-4E8C-8746-75AFDDCAB4CD}" dt="2021-07-02T12:55:49.457" v="282"/>
          <ac:spMkLst>
            <pc:docMk/>
            <pc:sldMk cId="549859205" sldId="656"/>
            <ac:spMk id="22" creationId="{A1F1B98C-FF5D-4841-BA4E-49A3A2EB89BD}"/>
          </ac:spMkLst>
        </pc:spChg>
        <pc:spChg chg="ord">
          <ac:chgData name="Kshitij Srivastava" userId="9ca786a045148134" providerId="Windows Live" clId="Web-{7FAC8CE4-6871-4E8C-8746-75AFDDCAB4CD}" dt="2021-07-02T12:59:51.198" v="349"/>
          <ac:spMkLst>
            <pc:docMk/>
            <pc:sldMk cId="549859205" sldId="656"/>
            <ac:spMk id="31" creationId="{EFD3318A-82F2-46CE-9530-D1817A84C3DF}"/>
          </ac:spMkLst>
        </pc:spChg>
        <pc:picChg chg="del">
          <ac:chgData name="Kshitij Srivastava" userId="9ca786a045148134" providerId="Windows Live" clId="Web-{7FAC8CE4-6871-4E8C-8746-75AFDDCAB4CD}" dt="2021-07-02T12:54:37.705" v="260"/>
          <ac:picMkLst>
            <pc:docMk/>
            <pc:sldMk cId="549859205" sldId="656"/>
            <ac:picMk id="12" creationId="{03CC8465-BEE6-4D85-AD23-429E79AAC7F0}"/>
          </ac:picMkLst>
        </pc:picChg>
        <pc:picChg chg="mod">
          <ac:chgData name="Kshitij Srivastava" userId="9ca786a045148134" providerId="Windows Live" clId="Web-{7FAC8CE4-6871-4E8C-8746-75AFDDCAB4CD}" dt="2021-07-02T12:55:33.753" v="277" actId="1076"/>
          <ac:picMkLst>
            <pc:docMk/>
            <pc:sldMk cId="549859205" sldId="656"/>
            <ac:picMk id="14" creationId="{7BE46DDD-4CF7-4ED4-B30A-B908D7AA2ED4}"/>
          </ac:picMkLst>
        </pc:picChg>
        <pc:cxnChg chg="add">
          <ac:chgData name="Kshitij Srivastava" userId="9ca786a045148134" providerId="Windows Live" clId="Web-{7FAC8CE4-6871-4E8C-8746-75AFDDCAB4CD}" dt="2021-07-02T12:55:49.379" v="278"/>
          <ac:cxnSpMkLst>
            <pc:docMk/>
            <pc:sldMk cId="549859205" sldId="656"/>
            <ac:cxnSpMk id="10" creationId="{57EA7DA4-26E8-4547-B68E-152E5103202C}"/>
          </ac:cxnSpMkLst>
        </pc:cxnChg>
        <pc:cxnChg chg="add">
          <ac:chgData name="Kshitij Srivastava" userId="9ca786a045148134" providerId="Windows Live" clId="Web-{7FAC8CE4-6871-4E8C-8746-75AFDDCAB4CD}" dt="2021-07-02T12:55:49.410" v="279"/>
          <ac:cxnSpMkLst>
            <pc:docMk/>
            <pc:sldMk cId="549859205" sldId="656"/>
            <ac:cxnSpMk id="16" creationId="{3A361A5B-CBB5-453B-B551-BAF555A600A9}"/>
          </ac:cxnSpMkLst>
        </pc:cxnChg>
        <pc:cxnChg chg="add">
          <ac:chgData name="Kshitij Srivastava" userId="9ca786a045148134" providerId="Windows Live" clId="Web-{7FAC8CE4-6871-4E8C-8746-75AFDDCAB4CD}" dt="2021-07-02T12:55:49.426" v="280"/>
          <ac:cxnSpMkLst>
            <pc:docMk/>
            <pc:sldMk cId="549859205" sldId="656"/>
            <ac:cxnSpMk id="18" creationId="{6F22F7D9-DE9A-4B76-9589-FA0133D1CFDB}"/>
          </ac:cxnSpMkLst>
        </pc:cxnChg>
        <pc:cxnChg chg="add">
          <ac:chgData name="Kshitij Srivastava" userId="9ca786a045148134" providerId="Windows Live" clId="Web-{7FAC8CE4-6871-4E8C-8746-75AFDDCAB4CD}" dt="2021-07-02T12:55:49.441" v="281"/>
          <ac:cxnSpMkLst>
            <pc:docMk/>
            <pc:sldMk cId="549859205" sldId="656"/>
            <ac:cxnSpMk id="20" creationId="{DF4EE1B6-D7D5-4F7B-9638-91BAAD008BD3}"/>
          </ac:cxnSpMkLst>
        </pc:cxnChg>
        <pc:cxnChg chg="add del mod">
          <ac:chgData name="Kshitij Srivastava" userId="9ca786a045148134" providerId="Windows Live" clId="Web-{7FAC8CE4-6871-4E8C-8746-75AFDDCAB4CD}" dt="2021-07-02T13:00:01.167" v="352"/>
          <ac:cxnSpMkLst>
            <pc:docMk/>
            <pc:sldMk cId="549859205" sldId="656"/>
            <ac:cxnSpMk id="24" creationId="{100AFA59-781C-4071-B15B-BF6C6988833C}"/>
          </ac:cxnSpMkLst>
        </pc:cxnChg>
        <pc:cxnChg chg="add del mod">
          <ac:chgData name="Kshitij Srivastava" userId="9ca786a045148134" providerId="Windows Live" clId="Web-{7FAC8CE4-6871-4E8C-8746-75AFDDCAB4CD}" dt="2021-07-02T12:59:56.042" v="351"/>
          <ac:cxnSpMkLst>
            <pc:docMk/>
            <pc:sldMk cId="549859205" sldId="656"/>
            <ac:cxnSpMk id="35" creationId="{774CEC12-2F0E-4F6A-A0BF-C4130F00CD67}"/>
          </ac:cxnSpMkLst>
        </pc:cxnChg>
        <pc:cxnChg chg="add del mod">
          <ac:chgData name="Kshitij Srivastava" userId="9ca786a045148134" providerId="Windows Live" clId="Web-{7FAC8CE4-6871-4E8C-8746-75AFDDCAB4CD}" dt="2021-07-02T12:59:56.042" v="350"/>
          <ac:cxnSpMkLst>
            <pc:docMk/>
            <pc:sldMk cId="549859205" sldId="656"/>
            <ac:cxnSpMk id="36" creationId="{E01606DC-E1DB-47EF-8FB3-C9B165206795}"/>
          </ac:cxnSpMkLst>
        </pc:cxnChg>
      </pc:sldChg>
      <pc:sldChg chg="add replId">
        <pc:chgData name="Kshitij Srivastava" userId="9ca786a045148134" providerId="Windows Live" clId="Web-{7FAC8CE4-6871-4E8C-8746-75AFDDCAB4CD}" dt="2021-07-02T12:46:06.988" v="112"/>
        <pc:sldMkLst>
          <pc:docMk/>
          <pc:sldMk cId="3849246109" sldId="657"/>
        </pc:sldMkLst>
      </pc:sldChg>
      <pc:sldChg chg="add replId">
        <pc:chgData name="Kshitij Srivastava" userId="9ca786a045148134" providerId="Windows Live" clId="Web-{7FAC8CE4-6871-4E8C-8746-75AFDDCAB4CD}" dt="2021-07-02T12:46:09.488" v="113"/>
        <pc:sldMkLst>
          <pc:docMk/>
          <pc:sldMk cId="1125105283" sldId="658"/>
        </pc:sldMkLst>
      </pc:sldChg>
      <pc:sldChg chg="delSp modSp add ord replId">
        <pc:chgData name="Kshitij Srivastava" userId="9ca786a045148134" providerId="Windows Live" clId="Web-{7FAC8CE4-6871-4E8C-8746-75AFDDCAB4CD}" dt="2021-07-02T12:56:31.567" v="305" actId="20577"/>
        <pc:sldMkLst>
          <pc:docMk/>
          <pc:sldMk cId="1401195467" sldId="659"/>
        </pc:sldMkLst>
        <pc:spChg chg="mod">
          <ac:chgData name="Kshitij Srivastava" userId="9ca786a045148134" providerId="Windows Live" clId="Web-{7FAC8CE4-6871-4E8C-8746-75AFDDCAB4CD}" dt="2021-07-02T12:56:31.567" v="305" actId="20577"/>
          <ac:spMkLst>
            <pc:docMk/>
            <pc:sldMk cId="1401195467" sldId="659"/>
            <ac:spMk id="3" creationId="{1423E645-77F7-4B67-AAA2-54477A308C8C}"/>
          </ac:spMkLst>
        </pc:spChg>
        <pc:spChg chg="mod">
          <ac:chgData name="Kshitij Srivastava" userId="9ca786a045148134" providerId="Windows Live" clId="Web-{7FAC8CE4-6871-4E8C-8746-75AFDDCAB4CD}" dt="2021-07-02T12:56:27.770" v="298" actId="20577"/>
          <ac:spMkLst>
            <pc:docMk/>
            <pc:sldMk cId="1401195467" sldId="659"/>
            <ac:spMk id="5" creationId="{935C6190-D72F-495F-9756-884BB40C04D1}"/>
          </ac:spMkLst>
        </pc:spChg>
        <pc:spChg chg="mod">
          <ac:chgData name="Kshitij Srivastava" userId="9ca786a045148134" providerId="Windows Live" clId="Web-{7FAC8CE4-6871-4E8C-8746-75AFDDCAB4CD}" dt="2021-07-02T12:56:24.239" v="291" actId="20577"/>
          <ac:spMkLst>
            <pc:docMk/>
            <pc:sldMk cId="1401195467" sldId="659"/>
            <ac:spMk id="7" creationId="{A82BC1E8-D1BB-44A6-B51B-467C378B57A7}"/>
          </ac:spMkLst>
        </pc:spChg>
        <pc:spChg chg="mod">
          <ac:chgData name="Kshitij Srivastava" userId="9ca786a045148134" providerId="Windows Live" clId="Web-{7FAC8CE4-6871-4E8C-8746-75AFDDCAB4CD}" dt="2021-07-02T12:56:19.723" v="285" actId="20577"/>
          <ac:spMkLst>
            <pc:docMk/>
            <pc:sldMk cId="1401195467" sldId="659"/>
            <ac:spMk id="9" creationId="{448C122C-6FC5-4A74-B668-F108A0AFD37A}"/>
          </ac:spMkLst>
        </pc:spChg>
        <pc:spChg chg="mod">
          <ac:chgData name="Kshitij Srivastava" userId="9ca786a045148134" providerId="Windows Live" clId="Web-{7FAC8CE4-6871-4E8C-8746-75AFDDCAB4CD}" dt="2021-07-02T12:52:41.796" v="206" actId="1076"/>
          <ac:spMkLst>
            <pc:docMk/>
            <pc:sldMk cId="1401195467" sldId="659"/>
            <ac:spMk id="15" creationId="{FF5AFDBA-94AC-4D6F-BCD6-E52AF1C4F095}"/>
          </ac:spMkLst>
        </pc:spChg>
        <pc:cxnChg chg="del">
          <ac:chgData name="Kshitij Srivastava" userId="9ca786a045148134" providerId="Windows Live" clId="Web-{7FAC8CE4-6871-4E8C-8746-75AFDDCAB4CD}" dt="2021-07-02T12:52:46.686" v="210"/>
          <ac:cxnSpMkLst>
            <pc:docMk/>
            <pc:sldMk cId="1401195467" sldId="659"/>
            <ac:cxnSpMk id="34" creationId="{0DDABB89-9D26-458A-AA16-DCC2DE7C0149}"/>
          </ac:cxnSpMkLst>
        </pc:cxnChg>
        <pc:cxnChg chg="del">
          <ac:chgData name="Kshitij Srivastava" userId="9ca786a045148134" providerId="Windows Live" clId="Web-{7FAC8CE4-6871-4E8C-8746-75AFDDCAB4CD}" dt="2021-07-02T12:52:46.686" v="209"/>
          <ac:cxnSpMkLst>
            <pc:docMk/>
            <pc:sldMk cId="1401195467" sldId="659"/>
            <ac:cxnSpMk id="35" creationId="{8AA4C5C4-DB0C-4815-85CE-4933C1123200}"/>
          </ac:cxnSpMkLst>
        </pc:cxnChg>
        <pc:cxnChg chg="del">
          <ac:chgData name="Kshitij Srivastava" userId="9ca786a045148134" providerId="Windows Live" clId="Web-{7FAC8CE4-6871-4E8C-8746-75AFDDCAB4CD}" dt="2021-07-02T12:52:46.686" v="208"/>
          <ac:cxnSpMkLst>
            <pc:docMk/>
            <pc:sldMk cId="1401195467" sldId="659"/>
            <ac:cxnSpMk id="36" creationId="{18F4D30B-BF32-4694-9EFB-C257F82A7D6F}"/>
          </ac:cxnSpMkLst>
        </pc:cxnChg>
        <pc:cxnChg chg="del">
          <ac:chgData name="Kshitij Srivastava" userId="9ca786a045148134" providerId="Windows Live" clId="Web-{7FAC8CE4-6871-4E8C-8746-75AFDDCAB4CD}" dt="2021-07-02T12:52:46.686" v="207"/>
          <ac:cxnSpMkLst>
            <pc:docMk/>
            <pc:sldMk cId="1401195467" sldId="659"/>
            <ac:cxnSpMk id="37" creationId="{D9E999A3-8FDD-4F8E-9AFB-E3DE466BF4D4}"/>
          </ac:cxnSpMkLst>
        </pc:cxnChg>
      </pc:sldChg>
      <pc:sldChg chg="addSp add replId">
        <pc:chgData name="Kshitij Srivastava" userId="9ca786a045148134" providerId="Windows Live" clId="Web-{7FAC8CE4-6871-4E8C-8746-75AFDDCAB4CD}" dt="2021-07-02T13:00:06.229" v="354"/>
        <pc:sldMkLst>
          <pc:docMk/>
          <pc:sldMk cId="137752696" sldId="660"/>
        </pc:sldMkLst>
        <pc:cxnChg chg="add">
          <ac:chgData name="Kshitij Srivastava" userId="9ca786a045148134" providerId="Windows Live" clId="Web-{7FAC8CE4-6871-4E8C-8746-75AFDDCAB4CD}" dt="2021-07-02T13:00:06.229" v="354"/>
          <ac:cxnSpMkLst>
            <pc:docMk/>
            <pc:sldMk cId="137752696" sldId="660"/>
            <ac:cxnSpMk id="32" creationId="{585AB03C-2C3C-45A4-B506-62820C294D63}"/>
          </ac:cxnSpMkLst>
        </pc:cxnChg>
        <pc:cxnChg chg="add">
          <ac:chgData name="Kshitij Srivastava" userId="9ca786a045148134" providerId="Windows Live" clId="Web-{7FAC8CE4-6871-4E8C-8746-75AFDDCAB4CD}" dt="2021-07-02T13:00:06.229" v="354"/>
          <ac:cxnSpMkLst>
            <pc:docMk/>
            <pc:sldMk cId="137752696" sldId="660"/>
            <ac:cxnSpMk id="33" creationId="{D890AD88-40BE-4974-8848-DAB1EA44CA88}"/>
          </ac:cxnSpMkLst>
        </pc:cxnChg>
      </pc:sldChg>
    </pc:docChg>
  </pc:docChgLst>
  <pc:docChgLst>
    <pc:chgData name="Kshitij Srivastava" userId="9ca786a045148134" providerId="Windows Live" clId="Web-{2CB10DC6-BA85-4204-8F35-1F41B237B88B}"/>
    <pc:docChg chg="addSld modSld">
      <pc:chgData name="Kshitij Srivastava" userId="9ca786a045148134" providerId="Windows Live" clId="Web-{2CB10DC6-BA85-4204-8F35-1F41B237B88B}" dt="2021-05-19T12:07:34.402" v="77" actId="20577"/>
      <pc:docMkLst>
        <pc:docMk/>
      </pc:docMkLst>
      <pc:sldChg chg="modSp">
        <pc:chgData name="Kshitij Srivastava" userId="9ca786a045148134" providerId="Windows Live" clId="Web-{2CB10DC6-BA85-4204-8F35-1F41B237B88B}" dt="2021-05-19T12:04:23.259" v="11"/>
        <pc:sldMkLst>
          <pc:docMk/>
          <pc:sldMk cId="1913379007" sldId="317"/>
        </pc:sldMkLst>
        <pc:spChg chg="mod">
          <ac:chgData name="Kshitij Srivastava" userId="9ca786a045148134" providerId="Windows Live" clId="Web-{2CB10DC6-BA85-4204-8F35-1F41B237B88B}" dt="2021-05-19T12:03:29.680" v="5"/>
          <ac:spMkLst>
            <pc:docMk/>
            <pc:sldMk cId="1913379007" sldId="317"/>
            <ac:spMk id="4" creationId="{1202297E-5E78-486A-BE09-E7F7230A2C13}"/>
          </ac:spMkLst>
        </pc:spChg>
        <pc:spChg chg="mod">
          <ac:chgData name="Kshitij Srivastava" userId="9ca786a045148134" providerId="Windows Live" clId="Web-{2CB10DC6-BA85-4204-8F35-1F41B237B88B}" dt="2021-05-19T12:03:58.150" v="6"/>
          <ac:spMkLst>
            <pc:docMk/>
            <pc:sldMk cId="1913379007" sldId="317"/>
            <ac:spMk id="10" creationId="{EFA13BC9-6F86-424C-A6AA-83281EBF7BB3}"/>
          </ac:spMkLst>
        </pc:spChg>
        <pc:spChg chg="mod">
          <ac:chgData name="Kshitij Srivastava" userId="9ca786a045148134" providerId="Windows Live" clId="Web-{2CB10DC6-BA85-4204-8F35-1F41B237B88B}" dt="2021-05-19T12:03:58.181" v="7"/>
          <ac:spMkLst>
            <pc:docMk/>
            <pc:sldMk cId="1913379007" sldId="317"/>
            <ac:spMk id="11" creationId="{29962459-820B-4FDE-883C-059E9FDEA835}"/>
          </ac:spMkLst>
        </pc:spChg>
        <pc:spChg chg="mod">
          <ac:chgData name="Kshitij Srivastava" userId="9ca786a045148134" providerId="Windows Live" clId="Web-{2CB10DC6-BA85-4204-8F35-1F41B237B88B}" dt="2021-05-19T12:03:58.212" v="8"/>
          <ac:spMkLst>
            <pc:docMk/>
            <pc:sldMk cId="1913379007" sldId="317"/>
            <ac:spMk id="12" creationId="{1A0E883A-EB7F-49EE-928A-1DBBF1717F8E}"/>
          </ac:spMkLst>
        </pc:spChg>
        <pc:spChg chg="mod">
          <ac:chgData name="Kshitij Srivastava" userId="9ca786a045148134" providerId="Windows Live" clId="Web-{2CB10DC6-BA85-4204-8F35-1F41B237B88B}" dt="2021-05-19T12:03:58.228" v="9"/>
          <ac:spMkLst>
            <pc:docMk/>
            <pc:sldMk cId="1913379007" sldId="317"/>
            <ac:spMk id="13" creationId="{9DF9D619-31A5-4246-A127-D93B2A8AAE32}"/>
          </ac:spMkLst>
        </pc:spChg>
        <pc:graphicFrameChg chg="modGraphic">
          <ac:chgData name="Kshitij Srivastava" userId="9ca786a045148134" providerId="Windows Live" clId="Web-{2CB10DC6-BA85-4204-8F35-1F41B237B88B}" dt="2021-05-19T12:04:23.259" v="11"/>
          <ac:graphicFrameMkLst>
            <pc:docMk/>
            <pc:sldMk cId="1913379007" sldId="317"/>
            <ac:graphicFrameMk id="16" creationId="{12FED192-F78D-4FA2-8432-108C74DF87C0}"/>
          </ac:graphicFrameMkLst>
        </pc:graphicFrameChg>
      </pc:sldChg>
      <pc:sldChg chg="modSp addCm">
        <pc:chgData name="Kshitij Srivastava" userId="9ca786a045148134" providerId="Windows Live" clId="Web-{2CB10DC6-BA85-4204-8F35-1F41B237B88B}" dt="2021-05-19T12:06:28.214" v="59"/>
        <pc:sldMkLst>
          <pc:docMk/>
          <pc:sldMk cId="1531134925" sldId="318"/>
        </pc:sldMkLst>
        <pc:spChg chg="mod">
          <ac:chgData name="Kshitij Srivastava" userId="9ca786a045148134" providerId="Windows Live" clId="Web-{2CB10DC6-BA85-4204-8F35-1F41B237B88B}" dt="2021-05-19T12:06:00.432" v="58"/>
          <ac:spMkLst>
            <pc:docMk/>
            <pc:sldMk cId="1531134925" sldId="318"/>
            <ac:spMk id="3" creationId="{AD04FF97-ED2E-4A6E-B7A9-A80EFAEB4484}"/>
          </ac:spMkLst>
        </pc:spChg>
        <pc:spChg chg="mod">
          <ac:chgData name="Kshitij Srivastava" userId="9ca786a045148134" providerId="Windows Live" clId="Web-{2CB10DC6-BA85-4204-8F35-1F41B237B88B}" dt="2021-05-19T12:05:36.744" v="55" actId="1076"/>
          <ac:spMkLst>
            <pc:docMk/>
            <pc:sldMk cId="1531134925" sldId="318"/>
            <ac:spMk id="21" creationId="{AA467E4D-D82F-48EA-842D-756077B7A70D}"/>
          </ac:spMkLst>
        </pc:spChg>
        <pc:spChg chg="mod">
          <ac:chgData name="Kshitij Srivastava" userId="9ca786a045148134" providerId="Windows Live" clId="Web-{2CB10DC6-BA85-4204-8F35-1F41B237B88B}" dt="2021-05-19T12:05:24.182" v="52" actId="1076"/>
          <ac:spMkLst>
            <pc:docMk/>
            <pc:sldMk cId="1531134925" sldId="318"/>
            <ac:spMk id="22" creationId="{50F4E40F-0EBC-4811-ACBB-3AFED72F951D}"/>
          </ac:spMkLst>
        </pc:spChg>
        <pc:spChg chg="mod">
          <ac:chgData name="Kshitij Srivastava" userId="9ca786a045148134" providerId="Windows Live" clId="Web-{2CB10DC6-BA85-4204-8F35-1F41B237B88B}" dt="2021-05-19T12:05:28.885" v="53" actId="1076"/>
          <ac:spMkLst>
            <pc:docMk/>
            <pc:sldMk cId="1531134925" sldId="318"/>
            <ac:spMk id="23" creationId="{BFEF6CBD-9584-4CD2-9F31-FDFF3A1EFF26}"/>
          </ac:spMkLst>
        </pc:spChg>
        <pc:spChg chg="mod">
          <ac:chgData name="Kshitij Srivastava" userId="9ca786a045148134" providerId="Windows Live" clId="Web-{2CB10DC6-BA85-4204-8F35-1F41B237B88B}" dt="2021-05-19T12:05:45.604" v="57" actId="1076"/>
          <ac:spMkLst>
            <pc:docMk/>
            <pc:sldMk cId="1531134925" sldId="318"/>
            <ac:spMk id="24" creationId="{48D91D3B-AC92-4A64-B423-CD9D861B0C87}"/>
          </ac:spMkLst>
        </pc:spChg>
      </pc:sldChg>
      <pc:sldChg chg="modSp new">
        <pc:chgData name="Kshitij Srivastava" userId="9ca786a045148134" providerId="Windows Live" clId="Web-{2CB10DC6-BA85-4204-8F35-1F41B237B88B}" dt="2021-05-19T12:07:34.402" v="77" actId="20577"/>
        <pc:sldMkLst>
          <pc:docMk/>
          <pc:sldMk cId="1070414369" sldId="319"/>
        </pc:sldMkLst>
        <pc:spChg chg="mod">
          <ac:chgData name="Kshitij Srivastava" userId="9ca786a045148134" providerId="Windows Live" clId="Web-{2CB10DC6-BA85-4204-8F35-1F41B237B88B}" dt="2021-05-19T12:07:34.402" v="77" actId="20577"/>
          <ac:spMkLst>
            <pc:docMk/>
            <pc:sldMk cId="1070414369" sldId="319"/>
            <ac:spMk id="2" creationId="{238E7870-7238-4DB1-9B2C-A134ED7804AC}"/>
          </ac:spMkLst>
        </pc:spChg>
      </pc:sldChg>
    </pc:docChg>
  </pc:docChgLst>
  <pc:docChgLst>
    <pc:chgData name="Kshitij Srivastava" userId="9ca786a045148134" providerId="Windows Live" clId="Web-{54593E54-8470-471E-AB00-63742D76FCF3}"/>
    <pc:docChg chg="modSld">
      <pc:chgData name="Kshitij Srivastava" userId="9ca786a045148134" providerId="Windows Live" clId="Web-{54593E54-8470-471E-AB00-63742D76FCF3}" dt="2021-10-27T14:51:19.289" v="2" actId="1076"/>
      <pc:docMkLst>
        <pc:docMk/>
      </pc:docMkLst>
      <pc:sldChg chg="modSp">
        <pc:chgData name="Kshitij Srivastava" userId="9ca786a045148134" providerId="Windows Live" clId="Web-{54593E54-8470-471E-AB00-63742D76FCF3}" dt="2021-10-27T14:51:19.289" v="2" actId="1076"/>
        <pc:sldMkLst>
          <pc:docMk/>
          <pc:sldMk cId="2577996725" sldId="410"/>
        </pc:sldMkLst>
        <pc:picChg chg="mod">
          <ac:chgData name="Kshitij Srivastava" userId="9ca786a045148134" providerId="Windows Live" clId="Web-{54593E54-8470-471E-AB00-63742D76FCF3}" dt="2021-10-27T14:51:19.289" v="2" actId="1076"/>
          <ac:picMkLst>
            <pc:docMk/>
            <pc:sldMk cId="2577996725" sldId="410"/>
            <ac:picMk id="3" creationId="{D81A37C6-EEB7-485A-B21B-5334E56CF966}"/>
          </ac:picMkLst>
        </pc:picChg>
      </pc:sldChg>
    </pc:docChg>
  </pc:docChgLst>
  <pc:docChgLst>
    <pc:chgData name="Kshitij Srivastava" userId="9ca786a045148134" providerId="Windows Live" clId="Web-{29CB5972-F4EF-487A-AD45-1C9D91A75B0D}"/>
    <pc:docChg chg="addSld delSld modSld">
      <pc:chgData name="Kshitij Srivastava" userId="9ca786a045148134" providerId="Windows Live" clId="Web-{29CB5972-F4EF-487A-AD45-1C9D91A75B0D}" dt="2021-05-28T01:26:03.745" v="281"/>
      <pc:docMkLst>
        <pc:docMk/>
      </pc:docMkLst>
      <pc:sldChg chg="modSp">
        <pc:chgData name="Kshitij Srivastava" userId="9ca786a045148134" providerId="Windows Live" clId="Web-{29CB5972-F4EF-487A-AD45-1C9D91A75B0D}" dt="2021-05-28T01:08:42.817" v="111" actId="20577"/>
        <pc:sldMkLst>
          <pc:docMk/>
          <pc:sldMk cId="2710209392" sldId="321"/>
        </pc:sldMkLst>
        <pc:spChg chg="mod">
          <ac:chgData name="Kshitij Srivastava" userId="9ca786a045148134" providerId="Windows Live" clId="Web-{29CB5972-F4EF-487A-AD45-1C9D91A75B0D}" dt="2021-05-28T01:08:42.817" v="111" actId="20577"/>
          <ac:spMkLst>
            <pc:docMk/>
            <pc:sldMk cId="2710209392" sldId="321"/>
            <ac:spMk id="3" creationId="{1BDA4C27-DED3-40FF-9985-42CBAD352B00}"/>
          </ac:spMkLst>
        </pc:spChg>
        <pc:spChg chg="mod">
          <ac:chgData name="Kshitij Srivastava" userId="9ca786a045148134" providerId="Windows Live" clId="Web-{29CB5972-F4EF-487A-AD45-1C9D91A75B0D}" dt="2021-05-28T00:59:59.408" v="1" actId="1076"/>
          <ac:spMkLst>
            <pc:docMk/>
            <pc:sldMk cId="2710209392" sldId="321"/>
            <ac:spMk id="5" creationId="{41C1870A-1F51-49EC-8D95-E3E2421D67EB}"/>
          </ac:spMkLst>
        </pc:spChg>
        <pc:spChg chg="mod">
          <ac:chgData name="Kshitij Srivastava" userId="9ca786a045148134" providerId="Windows Live" clId="Web-{29CB5972-F4EF-487A-AD45-1C9D91A75B0D}" dt="2021-05-28T00:59:59.424" v="2" actId="1076"/>
          <ac:spMkLst>
            <pc:docMk/>
            <pc:sldMk cId="2710209392" sldId="321"/>
            <ac:spMk id="6" creationId="{03620E6C-4555-498B-B487-7D8B24F4539C}"/>
          </ac:spMkLst>
        </pc:spChg>
        <pc:spChg chg="mod">
          <ac:chgData name="Kshitij Srivastava" userId="9ca786a045148134" providerId="Windows Live" clId="Web-{29CB5972-F4EF-487A-AD45-1C9D91A75B0D}" dt="2021-05-28T00:59:59.424" v="3" actId="1076"/>
          <ac:spMkLst>
            <pc:docMk/>
            <pc:sldMk cId="2710209392" sldId="321"/>
            <ac:spMk id="7" creationId="{B04B8AFB-1A64-4680-BBC4-F5404221AD6C}"/>
          </ac:spMkLst>
        </pc:spChg>
        <pc:spChg chg="mod">
          <ac:chgData name="Kshitij Srivastava" userId="9ca786a045148134" providerId="Windows Live" clId="Web-{29CB5972-F4EF-487A-AD45-1C9D91A75B0D}" dt="2021-05-28T00:59:59.440" v="4" actId="1076"/>
          <ac:spMkLst>
            <pc:docMk/>
            <pc:sldMk cId="2710209392" sldId="321"/>
            <ac:spMk id="8" creationId="{FF1C41FF-9192-4D6D-B8E9-A8B20DC48FA8}"/>
          </ac:spMkLst>
        </pc:spChg>
      </pc:sldChg>
      <pc:sldChg chg="addSp delSp modSp new del addAnim delAnim modAnim">
        <pc:chgData name="Kshitij Srivastava" userId="9ca786a045148134" providerId="Windows Live" clId="Web-{29CB5972-F4EF-487A-AD45-1C9D91A75B0D}" dt="2021-05-28T01:20:36.118" v="250"/>
        <pc:sldMkLst>
          <pc:docMk/>
          <pc:sldMk cId="751906341" sldId="419"/>
        </pc:sldMkLst>
        <pc:spChg chg="del mod">
          <ac:chgData name="Kshitij Srivastava" userId="9ca786a045148134" providerId="Windows Live" clId="Web-{29CB5972-F4EF-487A-AD45-1C9D91A75B0D}" dt="2021-05-28T01:00:45.705" v="11"/>
          <ac:spMkLst>
            <pc:docMk/>
            <pc:sldMk cId="751906341" sldId="419"/>
            <ac:spMk id="2" creationId="{341D6263-02BA-4B94-B863-C60DE80CE4AE}"/>
          </ac:spMkLst>
        </pc:spChg>
        <pc:spChg chg="del">
          <ac:chgData name="Kshitij Srivastava" userId="9ca786a045148134" providerId="Windows Live" clId="Web-{29CB5972-F4EF-487A-AD45-1C9D91A75B0D}" dt="2021-05-28T01:00:53.909" v="13"/>
          <ac:spMkLst>
            <pc:docMk/>
            <pc:sldMk cId="751906341" sldId="419"/>
            <ac:spMk id="3" creationId="{AAC4324E-39D8-4F1F-B76B-A468EAAE613D}"/>
          </ac:spMkLst>
        </pc:spChg>
        <pc:spChg chg="add mod">
          <ac:chgData name="Kshitij Srivastava" userId="9ca786a045148134" providerId="Windows Live" clId="Web-{29CB5972-F4EF-487A-AD45-1C9D91A75B0D}" dt="2021-05-28T01:00:48.940" v="12" actId="1076"/>
          <ac:spMkLst>
            <pc:docMk/>
            <pc:sldMk cId="751906341" sldId="419"/>
            <ac:spMk id="5" creationId="{A84B3A51-5817-4D37-8D64-0E68068E3EBD}"/>
          </ac:spMkLst>
        </pc:spChg>
        <pc:spChg chg="add mod">
          <ac:chgData name="Kshitij Srivastava" userId="9ca786a045148134" providerId="Windows Live" clId="Web-{29CB5972-F4EF-487A-AD45-1C9D91A75B0D}" dt="2021-05-28T01:16:46.320" v="216" actId="20577"/>
          <ac:spMkLst>
            <pc:docMk/>
            <pc:sldMk cId="751906341" sldId="419"/>
            <ac:spMk id="6" creationId="{EC3E5478-9DBA-4F30-9847-518BDAB7B956}"/>
          </ac:spMkLst>
        </pc:spChg>
        <pc:spChg chg="add del">
          <ac:chgData name="Kshitij Srivastava" userId="9ca786a045148134" providerId="Windows Live" clId="Web-{29CB5972-F4EF-487A-AD45-1C9D91A75B0D}" dt="2021-05-28T01:16:31.367" v="214"/>
          <ac:spMkLst>
            <pc:docMk/>
            <pc:sldMk cId="751906341" sldId="419"/>
            <ac:spMk id="7" creationId="{583EC8BA-31C0-444C-A596-B8FA60A6C172}"/>
          </ac:spMkLst>
        </pc:spChg>
      </pc:sldChg>
      <pc:sldChg chg="new">
        <pc:chgData name="Kshitij Srivastava" userId="9ca786a045148134" providerId="Windows Live" clId="Web-{29CB5972-F4EF-487A-AD45-1C9D91A75B0D}" dt="2021-05-28T01:17:00.180" v="221"/>
        <pc:sldMkLst>
          <pc:docMk/>
          <pc:sldMk cId="438736830" sldId="420"/>
        </pc:sldMkLst>
      </pc:sldChg>
      <pc:sldChg chg="new">
        <pc:chgData name="Kshitij Srivastava" userId="9ca786a045148134" providerId="Windows Live" clId="Web-{29CB5972-F4EF-487A-AD45-1C9D91A75B0D}" dt="2021-05-28T01:18:30.789" v="222"/>
        <pc:sldMkLst>
          <pc:docMk/>
          <pc:sldMk cId="2291202018" sldId="421"/>
        </pc:sldMkLst>
      </pc:sldChg>
      <pc:sldChg chg="addSp modSp add replId">
        <pc:chgData name="Kshitij Srivastava" userId="9ca786a045148134" providerId="Windows Live" clId="Web-{29CB5972-F4EF-487A-AD45-1C9D91A75B0D}" dt="2021-05-28T01:26:03.745" v="281"/>
        <pc:sldMkLst>
          <pc:docMk/>
          <pc:sldMk cId="2377193154" sldId="422"/>
        </pc:sldMkLst>
        <pc:spChg chg="add mod">
          <ac:chgData name="Kshitij Srivastava" userId="9ca786a045148134" providerId="Windows Live" clId="Web-{29CB5972-F4EF-487A-AD45-1C9D91A75B0D}" dt="2021-05-28T01:26:03.620" v="279"/>
          <ac:spMkLst>
            <pc:docMk/>
            <pc:sldMk cId="2377193154" sldId="422"/>
            <ac:spMk id="2" creationId="{D63DB4ED-6EFC-4886-87D2-02CBD3B9C9CE}"/>
          </ac:spMkLst>
        </pc:spChg>
        <pc:spChg chg="add mod">
          <ac:chgData name="Kshitij Srivastava" userId="9ca786a045148134" providerId="Windows Live" clId="Web-{29CB5972-F4EF-487A-AD45-1C9D91A75B0D}" dt="2021-05-28T01:26:03.683" v="280"/>
          <ac:spMkLst>
            <pc:docMk/>
            <pc:sldMk cId="2377193154" sldId="422"/>
            <ac:spMk id="3" creationId="{2D0994C0-E435-4E99-8135-13E8670B592C}"/>
          </ac:spMkLst>
        </pc:spChg>
        <pc:spChg chg="add mod">
          <ac:chgData name="Kshitij Srivastava" userId="9ca786a045148134" providerId="Windows Live" clId="Web-{29CB5972-F4EF-487A-AD45-1C9D91A75B0D}" dt="2021-05-28T01:26:03.745" v="281"/>
          <ac:spMkLst>
            <pc:docMk/>
            <pc:sldMk cId="2377193154" sldId="422"/>
            <ac:spMk id="4" creationId="{E5D0C3D8-F63C-4C27-B866-8560CB14FDCF}"/>
          </ac:spMkLst>
        </pc:spChg>
        <pc:spChg chg="mod">
          <ac:chgData name="Kshitij Srivastava" userId="9ca786a045148134" providerId="Windows Live" clId="Web-{29CB5972-F4EF-487A-AD45-1C9D91A75B0D}" dt="2021-05-28T01:25:49.948" v="275"/>
          <ac:spMkLst>
            <pc:docMk/>
            <pc:sldMk cId="2377193154" sldId="422"/>
            <ac:spMk id="6" creationId="{EC3E5478-9DBA-4F30-9847-518BDAB7B956}"/>
          </ac:spMkLst>
        </pc:spChg>
      </pc:sldChg>
    </pc:docChg>
  </pc:docChgLst>
  <pc:docChgLst>
    <pc:chgData name="Kshitij Srivastava" userId="9ca786a045148134" providerId="Windows Live" clId="Web-{E52AA30D-DBD6-4965-BCFF-8831D8C4BCAB}"/>
    <pc:docChg chg="addSld modSld sldOrd">
      <pc:chgData name="Kshitij Srivastava" userId="9ca786a045148134" providerId="Windows Live" clId="Web-{E52AA30D-DBD6-4965-BCFF-8831D8C4BCAB}" dt="2021-06-14T08:33:05.703" v="526"/>
      <pc:docMkLst>
        <pc:docMk/>
      </pc:docMkLst>
      <pc:sldChg chg="modSp">
        <pc:chgData name="Kshitij Srivastava" userId="9ca786a045148134" providerId="Windows Live" clId="Web-{E52AA30D-DBD6-4965-BCFF-8831D8C4BCAB}" dt="2021-06-14T08:31:04.685" v="494" actId="1076"/>
        <pc:sldMkLst>
          <pc:docMk/>
          <pc:sldMk cId="1703738372" sldId="294"/>
        </pc:sldMkLst>
        <pc:spChg chg="mod">
          <ac:chgData name="Kshitij Srivastava" userId="9ca786a045148134" providerId="Windows Live" clId="Web-{E52AA30D-DBD6-4965-BCFF-8831D8C4BCAB}" dt="2021-06-14T08:31:04.685" v="494" actId="1076"/>
          <ac:spMkLst>
            <pc:docMk/>
            <pc:sldMk cId="1703738372" sldId="294"/>
            <ac:spMk id="73" creationId="{79BD5023-770D-4DF2-8937-B46045A61BA2}"/>
          </ac:spMkLst>
        </pc:spChg>
        <pc:cxnChg chg="mod">
          <ac:chgData name="Kshitij Srivastava" userId="9ca786a045148134" providerId="Windows Live" clId="Web-{E52AA30D-DBD6-4965-BCFF-8831D8C4BCAB}" dt="2021-06-14T08:29:10.823" v="479" actId="14100"/>
          <ac:cxnSpMkLst>
            <pc:docMk/>
            <pc:sldMk cId="1703738372" sldId="294"/>
            <ac:cxnSpMk id="86" creationId="{EB3DDA8E-65C8-410A-9415-96B8B5907028}"/>
          </ac:cxnSpMkLst>
        </pc:cxnChg>
      </pc:sldChg>
      <pc:sldChg chg="addSp delSp modSp">
        <pc:chgData name="Kshitij Srivastava" userId="9ca786a045148134" providerId="Windows Live" clId="Web-{E52AA30D-DBD6-4965-BCFF-8831D8C4BCAB}" dt="2021-06-14T08:31:14.326" v="496"/>
        <pc:sldMkLst>
          <pc:docMk/>
          <pc:sldMk cId="1425515115" sldId="295"/>
        </pc:sldMkLst>
        <pc:spChg chg="add">
          <ac:chgData name="Kshitij Srivastava" userId="9ca786a045148134" providerId="Windows Live" clId="Web-{E52AA30D-DBD6-4965-BCFF-8831D8C4BCAB}" dt="2021-06-14T08:31:14.326" v="496"/>
          <ac:spMkLst>
            <pc:docMk/>
            <pc:sldMk cId="1425515115" sldId="295"/>
            <ac:spMk id="26" creationId="{6C298A33-C27C-45ED-885F-8511C1264BAF}"/>
          </ac:spMkLst>
        </pc:spChg>
        <pc:spChg chg="del">
          <ac:chgData name="Kshitij Srivastava" userId="9ca786a045148134" providerId="Windows Live" clId="Web-{E52AA30D-DBD6-4965-BCFF-8831D8C4BCAB}" dt="2021-06-14T08:31:12.466" v="495"/>
          <ac:spMkLst>
            <pc:docMk/>
            <pc:sldMk cId="1425515115" sldId="295"/>
            <ac:spMk id="73" creationId="{79BD5023-770D-4DF2-8937-B46045A61BA2}"/>
          </ac:spMkLst>
        </pc:spChg>
        <pc:cxnChg chg="add ord">
          <ac:chgData name="Kshitij Srivastava" userId="9ca786a045148134" providerId="Windows Live" clId="Web-{E52AA30D-DBD6-4965-BCFF-8831D8C4BCAB}" dt="2021-06-14T08:30:27.012" v="490"/>
          <ac:cxnSpMkLst>
            <pc:docMk/>
            <pc:sldMk cId="1425515115" sldId="295"/>
            <ac:cxnSpMk id="9" creationId="{421AEF78-0BDB-473E-932D-0E2D6FC88A92}"/>
          </ac:cxnSpMkLst>
        </pc:cxnChg>
        <pc:cxnChg chg="del">
          <ac:chgData name="Kshitij Srivastava" userId="9ca786a045148134" providerId="Windows Live" clId="Web-{E52AA30D-DBD6-4965-BCFF-8831D8C4BCAB}" dt="2021-06-14T08:29:25.261" v="480"/>
          <ac:cxnSpMkLst>
            <pc:docMk/>
            <pc:sldMk cId="1425515115" sldId="295"/>
            <ac:cxnSpMk id="86" creationId="{EB3DDA8E-65C8-410A-9415-96B8B5907028}"/>
          </ac:cxnSpMkLst>
        </pc:cxnChg>
      </pc:sldChg>
      <pc:sldChg chg="addSp delSp modSp">
        <pc:chgData name="Kshitij Srivastava" userId="9ca786a045148134" providerId="Windows Live" clId="Web-{E52AA30D-DBD6-4965-BCFF-8831D8C4BCAB}" dt="2021-06-14T08:31:19.732" v="498"/>
        <pc:sldMkLst>
          <pc:docMk/>
          <pc:sldMk cId="2733611132" sldId="296"/>
        </pc:sldMkLst>
        <pc:spChg chg="add">
          <ac:chgData name="Kshitij Srivastava" userId="9ca786a045148134" providerId="Windows Live" clId="Web-{E52AA30D-DBD6-4965-BCFF-8831D8C4BCAB}" dt="2021-06-14T08:31:19.732" v="498"/>
          <ac:spMkLst>
            <pc:docMk/>
            <pc:sldMk cId="2733611132" sldId="296"/>
            <ac:spMk id="26" creationId="{B2744DD7-89E4-4006-8AF6-9C3878C1C836}"/>
          </ac:spMkLst>
        </pc:spChg>
        <pc:spChg chg="del">
          <ac:chgData name="Kshitij Srivastava" userId="9ca786a045148134" providerId="Windows Live" clId="Web-{E52AA30D-DBD6-4965-BCFF-8831D8C4BCAB}" dt="2021-06-14T08:31:18.701" v="497"/>
          <ac:spMkLst>
            <pc:docMk/>
            <pc:sldMk cId="2733611132" sldId="296"/>
            <ac:spMk id="73" creationId="{79BD5023-770D-4DF2-8937-B46045A61BA2}"/>
          </ac:spMkLst>
        </pc:spChg>
        <pc:cxnChg chg="add ord">
          <ac:chgData name="Kshitij Srivastava" userId="9ca786a045148134" providerId="Windows Live" clId="Web-{E52AA30D-DBD6-4965-BCFF-8831D8C4BCAB}" dt="2021-06-14T08:30:35.669" v="491"/>
          <ac:cxnSpMkLst>
            <pc:docMk/>
            <pc:sldMk cId="2733611132" sldId="296"/>
            <ac:cxnSpMk id="9" creationId="{B9A59527-0863-4599-8A7F-0A6D1788A1CE}"/>
          </ac:cxnSpMkLst>
        </pc:cxnChg>
        <pc:cxnChg chg="del">
          <ac:chgData name="Kshitij Srivastava" userId="9ca786a045148134" providerId="Windows Live" clId="Web-{E52AA30D-DBD6-4965-BCFF-8831D8C4BCAB}" dt="2021-06-14T08:29:36.386" v="482"/>
          <ac:cxnSpMkLst>
            <pc:docMk/>
            <pc:sldMk cId="2733611132" sldId="296"/>
            <ac:cxnSpMk id="86" creationId="{EB3DDA8E-65C8-410A-9415-96B8B5907028}"/>
          </ac:cxnSpMkLst>
        </pc:cxnChg>
      </pc:sldChg>
      <pc:sldChg chg="addSp delSp modSp">
        <pc:chgData name="Kshitij Srivastava" userId="9ca786a045148134" providerId="Windows Live" clId="Web-{E52AA30D-DBD6-4965-BCFF-8831D8C4BCAB}" dt="2021-06-14T08:31:24.545" v="500"/>
        <pc:sldMkLst>
          <pc:docMk/>
          <pc:sldMk cId="2369514157" sldId="297"/>
        </pc:sldMkLst>
        <pc:spChg chg="add">
          <ac:chgData name="Kshitij Srivastava" userId="9ca786a045148134" providerId="Windows Live" clId="Web-{E52AA30D-DBD6-4965-BCFF-8831D8C4BCAB}" dt="2021-06-14T08:31:24.545" v="500"/>
          <ac:spMkLst>
            <pc:docMk/>
            <pc:sldMk cId="2369514157" sldId="297"/>
            <ac:spMk id="29" creationId="{7A8ACF2D-1C38-4650-AF08-73B8C6071F27}"/>
          </ac:spMkLst>
        </pc:spChg>
        <pc:spChg chg="del">
          <ac:chgData name="Kshitij Srivastava" userId="9ca786a045148134" providerId="Windows Live" clId="Web-{E52AA30D-DBD6-4965-BCFF-8831D8C4BCAB}" dt="2021-06-14T08:31:23.498" v="499"/>
          <ac:spMkLst>
            <pc:docMk/>
            <pc:sldMk cId="2369514157" sldId="297"/>
            <ac:spMk id="73" creationId="{79BD5023-770D-4DF2-8937-B46045A61BA2}"/>
          </ac:spMkLst>
        </pc:spChg>
        <pc:cxnChg chg="add ord">
          <ac:chgData name="Kshitij Srivastava" userId="9ca786a045148134" providerId="Windows Live" clId="Web-{E52AA30D-DBD6-4965-BCFF-8831D8C4BCAB}" dt="2021-06-14T08:30:41.091" v="492"/>
          <ac:cxnSpMkLst>
            <pc:docMk/>
            <pc:sldMk cId="2369514157" sldId="297"/>
            <ac:cxnSpMk id="28" creationId="{B2B167C3-9B48-43D4-AF1E-BA696309C972}"/>
          </ac:cxnSpMkLst>
        </pc:cxnChg>
        <pc:cxnChg chg="del">
          <ac:chgData name="Kshitij Srivastava" userId="9ca786a045148134" providerId="Windows Live" clId="Web-{E52AA30D-DBD6-4965-BCFF-8831D8C4BCAB}" dt="2021-06-14T08:29:44.402" v="484"/>
          <ac:cxnSpMkLst>
            <pc:docMk/>
            <pc:sldMk cId="2369514157" sldId="297"/>
            <ac:cxnSpMk id="86" creationId="{EB3DDA8E-65C8-410A-9415-96B8B5907028}"/>
          </ac:cxnSpMkLst>
        </pc:cxnChg>
      </pc:sldChg>
      <pc:sldChg chg="addSp delSp modSp addAnim modAnim">
        <pc:chgData name="Kshitij Srivastava" userId="9ca786a045148134" providerId="Windows Live" clId="Web-{E52AA30D-DBD6-4965-BCFF-8831D8C4BCAB}" dt="2021-06-14T08:31:31.467" v="502"/>
        <pc:sldMkLst>
          <pc:docMk/>
          <pc:sldMk cId="3228801404" sldId="298"/>
        </pc:sldMkLst>
        <pc:spChg chg="add mod ord">
          <ac:chgData name="Kshitij Srivastava" userId="9ca786a045148134" providerId="Windows Live" clId="Web-{E52AA30D-DBD6-4965-BCFF-8831D8C4BCAB}" dt="2021-06-14T08:18:37.577" v="16"/>
          <ac:spMkLst>
            <pc:docMk/>
            <pc:sldMk cId="3228801404" sldId="298"/>
            <ac:spMk id="28" creationId="{BDEE9B91-F4E1-4211-A7AD-891861780150}"/>
          </ac:spMkLst>
        </pc:spChg>
        <pc:spChg chg="add mod">
          <ac:chgData name="Kshitij Srivastava" userId="9ca786a045148134" providerId="Windows Live" clId="Web-{E52AA30D-DBD6-4965-BCFF-8831D8C4BCAB}" dt="2021-06-14T08:20:05.485" v="36" actId="20577"/>
          <ac:spMkLst>
            <pc:docMk/>
            <pc:sldMk cId="3228801404" sldId="298"/>
            <ac:spMk id="29" creationId="{3AA96924-92ED-41E1-81DD-CDF2BFA1DBA5}"/>
          </ac:spMkLst>
        </pc:spChg>
        <pc:spChg chg="add">
          <ac:chgData name="Kshitij Srivastava" userId="9ca786a045148134" providerId="Windows Live" clId="Web-{E52AA30D-DBD6-4965-BCFF-8831D8C4BCAB}" dt="2021-06-14T08:31:31.467" v="502"/>
          <ac:spMkLst>
            <pc:docMk/>
            <pc:sldMk cId="3228801404" sldId="298"/>
            <ac:spMk id="31" creationId="{FB635D1A-CCBA-4E63-B61B-DF580954EA21}"/>
          </ac:spMkLst>
        </pc:spChg>
        <pc:spChg chg="del">
          <ac:chgData name="Kshitij Srivastava" userId="9ca786a045148134" providerId="Windows Live" clId="Web-{E52AA30D-DBD6-4965-BCFF-8831D8C4BCAB}" dt="2021-06-14T08:31:30.373" v="501"/>
          <ac:spMkLst>
            <pc:docMk/>
            <pc:sldMk cId="3228801404" sldId="298"/>
            <ac:spMk id="73" creationId="{79BD5023-770D-4DF2-8937-B46045A61BA2}"/>
          </ac:spMkLst>
        </pc:spChg>
        <pc:spChg chg="add mod ord">
          <ac:chgData name="Kshitij Srivastava" userId="9ca786a045148134" providerId="Windows Live" clId="Web-{E52AA30D-DBD6-4965-BCFF-8831D8C4BCAB}" dt="2021-06-14T08:19:31.422" v="24" actId="14100"/>
          <ac:spMkLst>
            <pc:docMk/>
            <pc:sldMk cId="3228801404" sldId="298"/>
            <ac:spMk id="104" creationId="{D0CE435E-FB65-4D64-8C2D-685945EA7C6E}"/>
          </ac:spMkLst>
        </pc:spChg>
        <pc:spChg chg="mod">
          <ac:chgData name="Kshitij Srivastava" userId="9ca786a045148134" providerId="Windows Live" clId="Web-{E52AA30D-DBD6-4965-BCFF-8831D8C4BCAB}" dt="2021-06-14T08:19:13.796" v="22" actId="1076"/>
          <ac:spMkLst>
            <pc:docMk/>
            <pc:sldMk cId="3228801404" sldId="298"/>
            <ac:spMk id="113" creationId="{FE092AD1-9FED-4468-8702-788620D7A8F2}"/>
          </ac:spMkLst>
        </pc:spChg>
        <pc:spChg chg="mod">
          <ac:chgData name="Kshitij Srivastava" userId="9ca786a045148134" providerId="Windows Live" clId="Web-{E52AA30D-DBD6-4965-BCFF-8831D8C4BCAB}" dt="2021-06-14T08:19:35.234" v="25" actId="1076"/>
          <ac:spMkLst>
            <pc:docMk/>
            <pc:sldMk cId="3228801404" sldId="298"/>
            <ac:spMk id="114" creationId="{2764AA40-D7BE-444D-81E2-0E1B39B46BA1}"/>
          </ac:spMkLst>
        </pc:spChg>
        <pc:spChg chg="add del">
          <ac:chgData name="Kshitij Srivastava" userId="9ca786a045148134" providerId="Windows Live" clId="Web-{E52AA30D-DBD6-4965-BCFF-8831D8C4BCAB}" dt="2021-06-14T08:20:11.141" v="38"/>
          <ac:spMkLst>
            <pc:docMk/>
            <pc:sldMk cId="3228801404" sldId="298"/>
            <ac:spMk id="115" creationId="{88C3BB22-F776-47B6-8A56-DE63198A80ED}"/>
          </ac:spMkLst>
        </pc:spChg>
        <pc:spChg chg="add mod">
          <ac:chgData name="Kshitij Srivastava" userId="9ca786a045148134" providerId="Windows Live" clId="Web-{E52AA30D-DBD6-4965-BCFF-8831D8C4BCAB}" dt="2021-06-14T08:20:23.235" v="40" actId="1076"/>
          <ac:spMkLst>
            <pc:docMk/>
            <pc:sldMk cId="3228801404" sldId="298"/>
            <ac:spMk id="116" creationId="{F2865E4E-DA37-4055-94EA-C57092D76908}"/>
          </ac:spMkLst>
        </pc:spChg>
        <pc:cxnChg chg="add ord">
          <ac:chgData name="Kshitij Srivastava" userId="9ca786a045148134" providerId="Windows Live" clId="Web-{E52AA30D-DBD6-4965-BCFF-8831D8C4BCAB}" dt="2021-06-14T08:30:47.638" v="493"/>
          <ac:cxnSpMkLst>
            <pc:docMk/>
            <pc:sldMk cId="3228801404" sldId="298"/>
            <ac:cxnSpMk id="30" creationId="{5BFB9BB9-B8F7-44CA-A0ED-693A24089FF9}"/>
          </ac:cxnSpMkLst>
        </pc:cxnChg>
        <pc:cxnChg chg="del">
          <ac:chgData name="Kshitij Srivastava" userId="9ca786a045148134" providerId="Windows Live" clId="Web-{E52AA30D-DBD6-4965-BCFF-8831D8C4BCAB}" dt="2021-06-14T08:29:50.074" v="486"/>
          <ac:cxnSpMkLst>
            <pc:docMk/>
            <pc:sldMk cId="3228801404" sldId="298"/>
            <ac:cxnSpMk id="86" creationId="{EB3DDA8E-65C8-410A-9415-96B8B5907028}"/>
          </ac:cxnSpMkLst>
        </pc:cxnChg>
        <pc:cxnChg chg="mod">
          <ac:chgData name="Kshitij Srivastava" userId="9ca786a045148134" providerId="Windows Live" clId="Web-{E52AA30D-DBD6-4965-BCFF-8831D8C4BCAB}" dt="2021-06-14T08:19:13.781" v="21" actId="1076"/>
          <ac:cxnSpMkLst>
            <pc:docMk/>
            <pc:sldMk cId="3228801404" sldId="298"/>
            <ac:cxnSpMk id="112" creationId="{2E2E824A-C4E2-4F4A-8AE5-017BB8175528}"/>
          </ac:cxnSpMkLst>
        </pc:cxnChg>
      </pc:sldChg>
      <pc:sldChg chg="addSp delSp modSp">
        <pc:chgData name="Kshitij Srivastava" userId="9ca786a045148134" providerId="Windows Live" clId="Web-{E52AA30D-DBD6-4965-BCFF-8831D8C4BCAB}" dt="2021-06-14T08:33:05.703" v="526"/>
        <pc:sldMkLst>
          <pc:docMk/>
          <pc:sldMk cId="1166413040" sldId="314"/>
        </pc:sldMkLst>
        <pc:spChg chg="del">
          <ac:chgData name="Kshitij Srivastava" userId="9ca786a045148134" providerId="Windows Live" clId="Web-{E52AA30D-DBD6-4965-BCFF-8831D8C4BCAB}" dt="2021-06-14T08:32:33.874" v="515"/>
          <ac:spMkLst>
            <pc:docMk/>
            <pc:sldMk cId="1166413040" sldId="314"/>
            <ac:spMk id="5" creationId="{569EBFB8-8F32-4FAD-8B49-C3DD6B8AE27B}"/>
          </ac:spMkLst>
        </pc:spChg>
        <pc:spChg chg="del">
          <ac:chgData name="Kshitij Srivastava" userId="9ca786a045148134" providerId="Windows Live" clId="Web-{E52AA30D-DBD6-4965-BCFF-8831D8C4BCAB}" dt="2021-06-14T08:32:32.827" v="514"/>
          <ac:spMkLst>
            <pc:docMk/>
            <pc:sldMk cId="1166413040" sldId="314"/>
            <ac:spMk id="7" creationId="{13FD113C-B8B7-4A62-AB4C-A32D3D847BBA}"/>
          </ac:spMkLst>
        </pc:spChg>
        <pc:spChg chg="add del">
          <ac:chgData name="Kshitij Srivastava" userId="9ca786a045148134" providerId="Windows Live" clId="Web-{E52AA30D-DBD6-4965-BCFF-8831D8C4BCAB}" dt="2021-06-14T08:32:16.530" v="509"/>
          <ac:spMkLst>
            <pc:docMk/>
            <pc:sldMk cId="1166413040" sldId="314"/>
            <ac:spMk id="26" creationId="{1DB6F373-674A-425D-83DE-A66A53033120}"/>
          </ac:spMkLst>
        </pc:spChg>
        <pc:spChg chg="del">
          <ac:chgData name="Kshitij Srivastava" userId="9ca786a045148134" providerId="Windows Live" clId="Web-{E52AA30D-DBD6-4965-BCFF-8831D8C4BCAB}" dt="2021-06-14T08:32:15.764" v="508"/>
          <ac:spMkLst>
            <pc:docMk/>
            <pc:sldMk cId="1166413040" sldId="314"/>
            <ac:spMk id="65" creationId="{0BC21227-83D3-4480-B062-2D17047D648F}"/>
          </ac:spMkLst>
        </pc:spChg>
        <pc:spChg chg="del">
          <ac:chgData name="Kshitij Srivastava" userId="9ca786a045148134" providerId="Windows Live" clId="Web-{E52AA30D-DBD6-4965-BCFF-8831D8C4BCAB}" dt="2021-06-14T08:31:37.045" v="503"/>
          <ac:spMkLst>
            <pc:docMk/>
            <pc:sldMk cId="1166413040" sldId="314"/>
            <ac:spMk id="73" creationId="{79BD5023-770D-4DF2-8937-B46045A61BA2}"/>
          </ac:spMkLst>
        </pc:spChg>
        <pc:spChg chg="del">
          <ac:chgData name="Kshitij Srivastava" userId="9ca786a045148134" providerId="Windows Live" clId="Web-{E52AA30D-DBD6-4965-BCFF-8831D8C4BCAB}" dt="2021-06-14T08:32:31.483" v="513"/>
          <ac:spMkLst>
            <pc:docMk/>
            <pc:sldMk cId="1166413040" sldId="314"/>
            <ac:spMk id="80" creationId="{B4E64B03-8506-4FF0-84B1-F82AA55190BF}"/>
          </ac:spMkLst>
        </pc:spChg>
        <pc:spChg chg="del">
          <ac:chgData name="Kshitij Srivastava" userId="9ca786a045148134" providerId="Windows Live" clId="Web-{E52AA30D-DBD6-4965-BCFF-8831D8C4BCAB}" dt="2021-06-14T08:32:35.468" v="516"/>
          <ac:spMkLst>
            <pc:docMk/>
            <pc:sldMk cId="1166413040" sldId="314"/>
            <ac:spMk id="81" creationId="{E0088894-5227-4169-951B-FD9C3AFC0164}"/>
          </ac:spMkLst>
        </pc:spChg>
        <pc:spChg chg="del">
          <ac:chgData name="Kshitij Srivastava" userId="9ca786a045148134" providerId="Windows Live" clId="Web-{E52AA30D-DBD6-4965-BCFF-8831D8C4BCAB}" dt="2021-06-14T08:32:17.577" v="510"/>
          <ac:spMkLst>
            <pc:docMk/>
            <pc:sldMk cId="1166413040" sldId="314"/>
            <ac:spMk id="83" creationId="{C89247F4-03EB-4136-832D-BC6CFB2A466B}"/>
          </ac:spMkLst>
        </pc:spChg>
        <pc:spChg chg="del">
          <ac:chgData name="Kshitij Srivastava" userId="9ca786a045148134" providerId="Windows Live" clId="Web-{E52AA30D-DBD6-4965-BCFF-8831D8C4BCAB}" dt="2021-06-14T08:32:14.702" v="507"/>
          <ac:spMkLst>
            <pc:docMk/>
            <pc:sldMk cId="1166413040" sldId="314"/>
            <ac:spMk id="85" creationId="{B66F770D-C8AB-44F2-AB36-89E08E3CB167}"/>
          </ac:spMkLst>
        </pc:spChg>
        <pc:spChg chg="del">
          <ac:chgData name="Kshitij Srivastava" userId="9ca786a045148134" providerId="Windows Live" clId="Web-{E52AA30D-DBD6-4965-BCFF-8831D8C4BCAB}" dt="2021-06-14T08:32:04.577" v="505"/>
          <ac:spMkLst>
            <pc:docMk/>
            <pc:sldMk cId="1166413040" sldId="314"/>
            <ac:spMk id="87" creationId="{69D3C6E3-21F8-4C92-A639-FF0797C612BC}"/>
          </ac:spMkLst>
        </pc:spChg>
        <pc:cxnChg chg="add mod ord">
          <ac:chgData name="Kshitij Srivastava" userId="9ca786a045148134" providerId="Windows Live" clId="Web-{E52AA30D-DBD6-4965-BCFF-8831D8C4BCAB}" dt="2021-06-14T08:33:05.625" v="517"/>
          <ac:cxnSpMkLst>
            <pc:docMk/>
            <pc:sldMk cId="1166413040" sldId="314"/>
            <ac:cxnSpMk id="9" creationId="{B1A94B95-EE93-401B-9872-AD9E67B268C8}"/>
          </ac:cxnSpMkLst>
        </pc:cxnChg>
        <pc:cxnChg chg="mod">
          <ac:chgData name="Kshitij Srivastava" userId="9ca786a045148134" providerId="Windows Live" clId="Web-{E52AA30D-DBD6-4965-BCFF-8831D8C4BCAB}" dt="2021-06-14T08:33:05.640" v="518"/>
          <ac:cxnSpMkLst>
            <pc:docMk/>
            <pc:sldMk cId="1166413040" sldId="314"/>
            <ac:cxnSpMk id="12" creationId="{92E759A6-9E7C-4C02-AD95-41489A86DBAE}"/>
          </ac:cxnSpMkLst>
        </pc:cxnChg>
        <pc:cxnChg chg="mod">
          <ac:chgData name="Kshitij Srivastava" userId="9ca786a045148134" providerId="Windows Live" clId="Web-{E52AA30D-DBD6-4965-BCFF-8831D8C4BCAB}" dt="2021-06-14T08:33:05.640" v="519"/>
          <ac:cxnSpMkLst>
            <pc:docMk/>
            <pc:sldMk cId="1166413040" sldId="314"/>
            <ac:cxnSpMk id="13" creationId="{EE2B2617-FB71-47EF-911E-C7C1DBF332FF}"/>
          </ac:cxnSpMkLst>
        </pc:cxnChg>
        <pc:cxnChg chg="mod">
          <ac:chgData name="Kshitij Srivastava" userId="9ca786a045148134" providerId="Windows Live" clId="Web-{E52AA30D-DBD6-4965-BCFF-8831D8C4BCAB}" dt="2021-06-14T08:33:05.656" v="520"/>
          <ac:cxnSpMkLst>
            <pc:docMk/>
            <pc:sldMk cId="1166413040" sldId="314"/>
            <ac:cxnSpMk id="14" creationId="{F613911B-CF07-4A79-8ECB-BC61703DB342}"/>
          </ac:cxnSpMkLst>
        </pc:cxnChg>
        <pc:cxnChg chg="mod">
          <ac:chgData name="Kshitij Srivastava" userId="9ca786a045148134" providerId="Windows Live" clId="Web-{E52AA30D-DBD6-4965-BCFF-8831D8C4BCAB}" dt="2021-06-14T08:33:05.672" v="521"/>
          <ac:cxnSpMkLst>
            <pc:docMk/>
            <pc:sldMk cId="1166413040" sldId="314"/>
            <ac:cxnSpMk id="15" creationId="{71AE1DDF-60EE-4B1E-9645-36F8C4A183D0}"/>
          </ac:cxnSpMkLst>
        </pc:cxnChg>
        <pc:cxnChg chg="mod">
          <ac:chgData name="Kshitij Srivastava" userId="9ca786a045148134" providerId="Windows Live" clId="Web-{E52AA30D-DBD6-4965-BCFF-8831D8C4BCAB}" dt="2021-06-14T08:33:05.672" v="522"/>
          <ac:cxnSpMkLst>
            <pc:docMk/>
            <pc:sldMk cId="1166413040" sldId="314"/>
            <ac:cxnSpMk id="16" creationId="{0823AE93-0AB3-40C3-A50B-14136CB34E3D}"/>
          </ac:cxnSpMkLst>
        </pc:cxnChg>
        <pc:cxnChg chg="mod">
          <ac:chgData name="Kshitij Srivastava" userId="9ca786a045148134" providerId="Windows Live" clId="Web-{E52AA30D-DBD6-4965-BCFF-8831D8C4BCAB}" dt="2021-06-14T08:33:05.687" v="523"/>
          <ac:cxnSpMkLst>
            <pc:docMk/>
            <pc:sldMk cId="1166413040" sldId="314"/>
            <ac:cxnSpMk id="17" creationId="{66421493-E9FE-4304-ABEE-CAB613C29DCB}"/>
          </ac:cxnSpMkLst>
        </pc:cxnChg>
        <pc:cxnChg chg="mod">
          <ac:chgData name="Kshitij Srivastava" userId="9ca786a045148134" providerId="Windows Live" clId="Web-{E52AA30D-DBD6-4965-BCFF-8831D8C4BCAB}" dt="2021-06-14T08:33:05.687" v="524"/>
          <ac:cxnSpMkLst>
            <pc:docMk/>
            <pc:sldMk cId="1166413040" sldId="314"/>
            <ac:cxnSpMk id="18" creationId="{68DC2604-AA5B-4714-B565-2494ADC573D0}"/>
          </ac:cxnSpMkLst>
        </pc:cxnChg>
        <pc:cxnChg chg="mod">
          <ac:chgData name="Kshitij Srivastava" userId="9ca786a045148134" providerId="Windows Live" clId="Web-{E52AA30D-DBD6-4965-BCFF-8831D8C4BCAB}" dt="2021-06-14T08:33:05.703" v="525"/>
          <ac:cxnSpMkLst>
            <pc:docMk/>
            <pc:sldMk cId="1166413040" sldId="314"/>
            <ac:cxnSpMk id="82" creationId="{C9EBD4FC-959A-475D-B235-FD9DA9CFCF07}"/>
          </ac:cxnSpMkLst>
        </pc:cxnChg>
        <pc:cxnChg chg="add del mod">
          <ac:chgData name="Kshitij Srivastava" userId="9ca786a045148134" providerId="Windows Live" clId="Web-{E52AA30D-DBD6-4965-BCFF-8831D8C4BCAB}" dt="2021-06-14T08:33:05.703" v="526"/>
          <ac:cxnSpMkLst>
            <pc:docMk/>
            <pc:sldMk cId="1166413040" sldId="314"/>
            <ac:cxnSpMk id="84" creationId="{86B0939F-31A8-4F61-8B6D-100F11C2BCCA}"/>
          </ac:cxnSpMkLst>
        </pc:cxnChg>
        <pc:cxnChg chg="del">
          <ac:chgData name="Kshitij Srivastava" userId="9ca786a045148134" providerId="Windows Live" clId="Web-{E52AA30D-DBD6-4965-BCFF-8831D8C4BCAB}" dt="2021-06-14T08:29:58.168" v="488"/>
          <ac:cxnSpMkLst>
            <pc:docMk/>
            <pc:sldMk cId="1166413040" sldId="314"/>
            <ac:cxnSpMk id="86" creationId="{EB3DDA8E-65C8-410A-9415-96B8B5907028}"/>
          </ac:cxnSpMkLst>
        </pc:cxnChg>
      </pc:sldChg>
      <pc:sldChg chg="add ord replId">
        <pc:chgData name="Kshitij Srivastava" userId="9ca786a045148134" providerId="Windows Live" clId="Web-{E52AA30D-DBD6-4965-BCFF-8831D8C4BCAB}" dt="2021-06-14T08:09:16.598" v="1"/>
        <pc:sldMkLst>
          <pc:docMk/>
          <pc:sldMk cId="2375166081" sldId="600"/>
        </pc:sldMkLst>
      </pc:sldChg>
      <pc:sldChg chg="add ord replId">
        <pc:chgData name="Kshitij Srivastava" userId="9ca786a045148134" providerId="Windows Live" clId="Web-{E52AA30D-DBD6-4965-BCFF-8831D8C4BCAB}" dt="2021-06-14T08:09:50.708" v="3"/>
        <pc:sldMkLst>
          <pc:docMk/>
          <pc:sldMk cId="3410783709" sldId="601"/>
        </pc:sldMkLst>
      </pc:sldChg>
      <pc:sldChg chg="add ord replId">
        <pc:chgData name="Kshitij Srivastava" userId="9ca786a045148134" providerId="Windows Live" clId="Web-{E52AA30D-DBD6-4965-BCFF-8831D8C4BCAB}" dt="2021-06-14T08:10:08.364" v="5"/>
        <pc:sldMkLst>
          <pc:docMk/>
          <pc:sldMk cId="1631513454" sldId="602"/>
        </pc:sldMkLst>
      </pc:sldChg>
      <pc:sldChg chg="modSp new">
        <pc:chgData name="Kshitij Srivastava" userId="9ca786a045148134" providerId="Windows Live" clId="Web-{E52AA30D-DBD6-4965-BCFF-8831D8C4BCAB}" dt="2021-06-14T08:27:42.322" v="478" actId="20577"/>
        <pc:sldMkLst>
          <pc:docMk/>
          <pc:sldMk cId="3207307013" sldId="603"/>
        </pc:sldMkLst>
        <pc:spChg chg="mod">
          <ac:chgData name="Kshitij Srivastava" userId="9ca786a045148134" providerId="Windows Live" clId="Web-{E52AA30D-DBD6-4965-BCFF-8831D8C4BCAB}" dt="2021-06-14T08:21:09.752" v="50" actId="20577"/>
          <ac:spMkLst>
            <pc:docMk/>
            <pc:sldMk cId="3207307013" sldId="603"/>
            <ac:spMk id="2" creationId="{872E027B-7AF5-4740-BF30-4A1BF6DFA08B}"/>
          </ac:spMkLst>
        </pc:spChg>
        <pc:spChg chg="mod">
          <ac:chgData name="Kshitij Srivastava" userId="9ca786a045148134" providerId="Windows Live" clId="Web-{E52AA30D-DBD6-4965-BCFF-8831D8C4BCAB}" dt="2021-06-14T08:27:42.322" v="478" actId="20577"/>
          <ac:spMkLst>
            <pc:docMk/>
            <pc:sldMk cId="3207307013" sldId="603"/>
            <ac:spMk id="3" creationId="{AA2FE60A-A9C3-46BE-B96B-3BDDF7974B62}"/>
          </ac:spMkLst>
        </pc:spChg>
      </pc:sldChg>
    </pc:docChg>
  </pc:docChgLst>
  <pc:docChgLst>
    <pc:chgData name="Kshitij Srivastava" userId="9ca786a045148134" providerId="Windows Live" clId="Web-{7E2F9946-1CB1-4026-B216-98BD050A72F4}"/>
    <pc:docChg chg="addSld modSld sldOrd">
      <pc:chgData name="Kshitij Srivastava" userId="9ca786a045148134" providerId="Windows Live" clId="Web-{7E2F9946-1CB1-4026-B216-98BD050A72F4}" dt="2021-07-01T12:22:46.347" v="143" actId="20577"/>
      <pc:docMkLst>
        <pc:docMk/>
      </pc:docMkLst>
      <pc:sldChg chg="modSp addAnim modAnim">
        <pc:chgData name="Kshitij Srivastava" userId="9ca786a045148134" providerId="Windows Live" clId="Web-{7E2F9946-1CB1-4026-B216-98BD050A72F4}" dt="2021-07-01T11:24:06.848" v="29"/>
        <pc:sldMkLst>
          <pc:docMk/>
          <pc:sldMk cId="29875348" sldId="439"/>
        </pc:sldMkLst>
        <pc:spChg chg="mod">
          <ac:chgData name="Kshitij Srivastava" userId="9ca786a045148134" providerId="Windows Live" clId="Web-{7E2F9946-1CB1-4026-B216-98BD050A72F4}" dt="2021-07-01T11:22:57.159" v="3" actId="1076"/>
          <ac:spMkLst>
            <pc:docMk/>
            <pc:sldMk cId="29875348" sldId="439"/>
            <ac:spMk id="5" creationId="{CAFD4541-17A5-4345-9132-3F90D8F3EA6D}"/>
          </ac:spMkLst>
        </pc:spChg>
        <pc:spChg chg="mod">
          <ac:chgData name="Kshitij Srivastava" userId="9ca786a045148134" providerId="Windows Live" clId="Web-{7E2F9946-1CB1-4026-B216-98BD050A72F4}" dt="2021-07-01T11:22:46.362" v="0" actId="14100"/>
          <ac:spMkLst>
            <pc:docMk/>
            <pc:sldMk cId="29875348" sldId="439"/>
            <ac:spMk id="20" creationId="{C432003B-1CBC-4723-8949-552D8E530B75}"/>
          </ac:spMkLst>
        </pc:spChg>
        <pc:spChg chg="mod">
          <ac:chgData name="Kshitij Srivastava" userId="9ca786a045148134" providerId="Windows Live" clId="Web-{7E2F9946-1CB1-4026-B216-98BD050A72F4}" dt="2021-07-01T11:22:55.018" v="2" actId="14100"/>
          <ac:spMkLst>
            <pc:docMk/>
            <pc:sldMk cId="29875348" sldId="439"/>
            <ac:spMk id="21" creationId="{1B74FB39-91AB-47AE-8327-F6CCB410BFE3}"/>
          </ac:spMkLst>
        </pc:spChg>
        <pc:spChg chg="mod">
          <ac:chgData name="Kshitij Srivastava" userId="9ca786a045148134" providerId="Windows Live" clId="Web-{7E2F9946-1CB1-4026-B216-98BD050A72F4}" dt="2021-07-01T11:22:54.940" v="1" actId="14100"/>
          <ac:spMkLst>
            <pc:docMk/>
            <pc:sldMk cId="29875348" sldId="439"/>
            <ac:spMk id="22" creationId="{D5015545-B700-47F5-A95D-681C0F50FACC}"/>
          </ac:spMkLst>
        </pc:spChg>
      </pc:sldChg>
      <pc:sldChg chg="modSp addAnim delAnim modAnim">
        <pc:chgData name="Kshitij Srivastava" userId="9ca786a045148134" providerId="Windows Live" clId="Web-{7E2F9946-1CB1-4026-B216-98BD050A72F4}" dt="2021-07-01T11:46:28.473" v="117" actId="20577"/>
        <pc:sldMkLst>
          <pc:docMk/>
          <pc:sldMk cId="3193896251" sldId="440"/>
        </pc:sldMkLst>
        <pc:spChg chg="mod">
          <ac:chgData name="Kshitij Srivastava" userId="9ca786a045148134" providerId="Windows Live" clId="Web-{7E2F9946-1CB1-4026-B216-98BD050A72F4}" dt="2021-07-01T11:43:22.500" v="114" actId="20577"/>
          <ac:spMkLst>
            <pc:docMk/>
            <pc:sldMk cId="3193896251" sldId="440"/>
            <ac:spMk id="9" creationId="{DD28F23D-9CE1-490C-94C6-712E849E41B6}"/>
          </ac:spMkLst>
        </pc:spChg>
        <pc:spChg chg="mod">
          <ac:chgData name="Kshitij Srivastava" userId="9ca786a045148134" providerId="Windows Live" clId="Web-{7E2F9946-1CB1-4026-B216-98BD050A72F4}" dt="2021-07-01T11:46:28.473" v="117" actId="20577"/>
          <ac:spMkLst>
            <pc:docMk/>
            <pc:sldMk cId="3193896251" sldId="440"/>
            <ac:spMk id="10" creationId="{A7456D01-DDED-4E24-90E7-0C968545EB1A}"/>
          </ac:spMkLst>
        </pc:spChg>
      </pc:sldChg>
      <pc:sldChg chg="modSp">
        <pc:chgData name="Kshitij Srivastava" userId="9ca786a045148134" providerId="Windows Live" clId="Web-{7E2F9946-1CB1-4026-B216-98BD050A72F4}" dt="2021-07-01T12:20:27.516" v="126" actId="20577"/>
        <pc:sldMkLst>
          <pc:docMk/>
          <pc:sldMk cId="2452719284" sldId="517"/>
        </pc:sldMkLst>
        <pc:spChg chg="mod">
          <ac:chgData name="Kshitij Srivastava" userId="9ca786a045148134" providerId="Windows Live" clId="Web-{7E2F9946-1CB1-4026-B216-98BD050A72F4}" dt="2021-07-01T12:20:06.312" v="119" actId="1076"/>
          <ac:spMkLst>
            <pc:docMk/>
            <pc:sldMk cId="2452719284" sldId="517"/>
            <ac:spMk id="11" creationId="{0DF66767-B438-45B4-AF9C-C94C8CE852B1}"/>
          </ac:spMkLst>
        </pc:spChg>
        <pc:spChg chg="mod">
          <ac:chgData name="Kshitij Srivastava" userId="9ca786a045148134" providerId="Windows Live" clId="Web-{7E2F9946-1CB1-4026-B216-98BD050A72F4}" dt="2021-07-01T12:20:14.531" v="122" actId="20577"/>
          <ac:spMkLst>
            <pc:docMk/>
            <pc:sldMk cId="2452719284" sldId="517"/>
            <ac:spMk id="15" creationId="{EE6B1D08-99AA-45DF-9521-8E029D3D9C02}"/>
          </ac:spMkLst>
        </pc:spChg>
        <pc:spChg chg="mod">
          <ac:chgData name="Kshitij Srivastava" userId="9ca786a045148134" providerId="Windows Live" clId="Web-{7E2F9946-1CB1-4026-B216-98BD050A72F4}" dt="2021-07-01T12:20:06.390" v="120" actId="1076"/>
          <ac:spMkLst>
            <pc:docMk/>
            <pc:sldMk cId="2452719284" sldId="517"/>
            <ac:spMk id="16" creationId="{C548D54B-E6E0-4C5A-8896-A0AFFDD538CF}"/>
          </ac:spMkLst>
        </pc:spChg>
        <pc:spChg chg="mod">
          <ac:chgData name="Kshitij Srivastava" userId="9ca786a045148134" providerId="Windows Live" clId="Web-{7E2F9946-1CB1-4026-B216-98BD050A72F4}" dt="2021-07-01T12:20:27.516" v="126" actId="20577"/>
          <ac:spMkLst>
            <pc:docMk/>
            <pc:sldMk cId="2452719284" sldId="517"/>
            <ac:spMk id="21" creationId="{1B74FB39-91AB-47AE-8327-F6CCB410BFE3}"/>
          </ac:spMkLst>
        </pc:spChg>
      </pc:sldChg>
      <pc:sldChg chg="modSp add ord replId">
        <pc:chgData name="Kshitij Srivastava" userId="9ca786a045148134" providerId="Windows Live" clId="Web-{7E2F9946-1CB1-4026-B216-98BD050A72F4}" dt="2021-07-01T11:25:28.366" v="59" actId="20577"/>
        <pc:sldMkLst>
          <pc:docMk/>
          <pc:sldMk cId="3108895089" sldId="651"/>
        </pc:sldMkLst>
        <pc:spChg chg="mod">
          <ac:chgData name="Kshitij Srivastava" userId="9ca786a045148134" providerId="Windows Live" clId="Web-{7E2F9946-1CB1-4026-B216-98BD050A72F4}" dt="2021-07-01T11:25:28.366" v="59" actId="20577"/>
          <ac:spMkLst>
            <pc:docMk/>
            <pc:sldMk cId="3108895089" sldId="651"/>
            <ac:spMk id="2" creationId="{4E4238C6-56FE-40FF-8C4A-B73D7D86AA6D}"/>
          </ac:spMkLst>
        </pc:spChg>
      </pc:sldChg>
      <pc:sldChg chg="modSp add replId">
        <pc:chgData name="Kshitij Srivastava" userId="9ca786a045148134" providerId="Windows Live" clId="Web-{7E2F9946-1CB1-4026-B216-98BD050A72F4}" dt="2021-07-01T12:21:34.236" v="131" actId="14100"/>
        <pc:sldMkLst>
          <pc:docMk/>
          <pc:sldMk cId="1378916664" sldId="652"/>
        </pc:sldMkLst>
        <pc:spChg chg="mod">
          <ac:chgData name="Kshitij Srivastava" userId="9ca786a045148134" providerId="Windows Live" clId="Web-{7E2F9946-1CB1-4026-B216-98BD050A72F4}" dt="2021-07-01T12:21:34.236" v="131" actId="14100"/>
          <ac:spMkLst>
            <pc:docMk/>
            <pc:sldMk cId="1378916664" sldId="652"/>
            <ac:spMk id="15" creationId="{EE6B1D08-99AA-45DF-9521-8E029D3D9C02}"/>
          </ac:spMkLst>
        </pc:spChg>
      </pc:sldChg>
      <pc:sldChg chg="addSp modSp add replId">
        <pc:chgData name="Kshitij Srivastava" userId="9ca786a045148134" providerId="Windows Live" clId="Web-{7E2F9946-1CB1-4026-B216-98BD050A72F4}" dt="2021-07-01T12:22:05.315" v="135" actId="1076"/>
        <pc:sldMkLst>
          <pc:docMk/>
          <pc:sldMk cId="2553932420" sldId="653"/>
        </pc:sldMkLst>
        <pc:spChg chg="add mod">
          <ac:chgData name="Kshitij Srivastava" userId="9ca786a045148134" providerId="Windows Live" clId="Web-{7E2F9946-1CB1-4026-B216-98BD050A72F4}" dt="2021-07-01T12:22:05.315" v="135" actId="1076"/>
          <ac:spMkLst>
            <pc:docMk/>
            <pc:sldMk cId="2553932420" sldId="653"/>
            <ac:spMk id="6" creationId="{112EE0FF-57AE-493B-9AB3-738B78E841D6}"/>
          </ac:spMkLst>
        </pc:spChg>
      </pc:sldChg>
      <pc:sldChg chg="modSp add ord replId">
        <pc:chgData name="Kshitij Srivastava" userId="9ca786a045148134" providerId="Windows Live" clId="Web-{7E2F9946-1CB1-4026-B216-98BD050A72F4}" dt="2021-07-01T12:22:46.347" v="143" actId="20577"/>
        <pc:sldMkLst>
          <pc:docMk/>
          <pc:sldMk cId="3324222861" sldId="654"/>
        </pc:sldMkLst>
        <pc:spChg chg="mod">
          <ac:chgData name="Kshitij Srivastava" userId="9ca786a045148134" providerId="Windows Live" clId="Web-{7E2F9946-1CB1-4026-B216-98BD050A72F4}" dt="2021-07-01T12:22:46.347" v="143" actId="20577"/>
          <ac:spMkLst>
            <pc:docMk/>
            <pc:sldMk cId="3324222861" sldId="654"/>
            <ac:spMk id="2" creationId="{4E4238C6-56FE-40FF-8C4A-B73D7D86AA6D}"/>
          </ac:spMkLst>
        </pc:spChg>
      </pc:sldChg>
    </pc:docChg>
  </pc:docChgLst>
  <pc:docChgLst>
    <pc:chgData name="Kshitij Srivastava" userId="9ca786a045148134" providerId="Windows Live" clId="Web-{1E6F5F21-6D5B-4C17-B61C-CB3583D1F56F}"/>
    <pc:docChg chg="addSld modSld sldOrd">
      <pc:chgData name="Kshitij Srivastava" userId="9ca786a045148134" providerId="Windows Live" clId="Web-{1E6F5F21-6D5B-4C17-B61C-CB3583D1F56F}" dt="2021-06-08T11:33:55.533" v="440" actId="20577"/>
      <pc:docMkLst>
        <pc:docMk/>
      </pc:docMkLst>
      <pc:sldChg chg="modSp">
        <pc:chgData name="Kshitij Srivastava" userId="9ca786a045148134" providerId="Windows Live" clId="Web-{1E6F5F21-6D5B-4C17-B61C-CB3583D1F56F}" dt="2021-06-08T10:33:05.004" v="107" actId="1076"/>
        <pc:sldMkLst>
          <pc:docMk/>
          <pc:sldMk cId="1531134925" sldId="318"/>
        </pc:sldMkLst>
        <pc:cxnChg chg="mod">
          <ac:chgData name="Kshitij Srivastava" userId="9ca786a045148134" providerId="Windows Live" clId="Web-{1E6F5F21-6D5B-4C17-B61C-CB3583D1F56F}" dt="2021-06-08T10:33:05.004" v="107" actId="1076"/>
          <ac:cxnSpMkLst>
            <pc:docMk/>
            <pc:sldMk cId="1531134925" sldId="318"/>
            <ac:cxnSpMk id="4" creationId="{D16AE766-320A-4560-9548-CFE2581DF8A3}"/>
          </ac:cxnSpMkLst>
        </pc:cxnChg>
      </pc:sldChg>
      <pc:sldChg chg="ord">
        <pc:chgData name="Kshitij Srivastava" userId="9ca786a045148134" providerId="Windows Live" clId="Web-{1E6F5F21-6D5B-4C17-B61C-CB3583D1F56F}" dt="2021-06-08T11:12:09.869" v="396"/>
        <pc:sldMkLst>
          <pc:docMk/>
          <pc:sldMk cId="2545542782" sldId="564"/>
        </pc:sldMkLst>
      </pc:sldChg>
      <pc:sldChg chg="addSp delSp modSp new addAnim delAnim modAnim">
        <pc:chgData name="Kshitij Srivastava" userId="9ca786a045148134" providerId="Windows Live" clId="Web-{1E6F5F21-6D5B-4C17-B61C-CB3583D1F56F}" dt="2021-06-08T11:31:54.922" v="432" actId="1076"/>
        <pc:sldMkLst>
          <pc:docMk/>
          <pc:sldMk cId="2598529363" sldId="578"/>
        </pc:sldMkLst>
        <pc:spChg chg="mod">
          <ac:chgData name="Kshitij Srivastava" userId="9ca786a045148134" providerId="Windows Live" clId="Web-{1E6F5F21-6D5B-4C17-B61C-CB3583D1F56F}" dt="2021-06-08T10:16:01.699" v="46" actId="20577"/>
          <ac:spMkLst>
            <pc:docMk/>
            <pc:sldMk cId="2598529363" sldId="578"/>
            <ac:spMk id="2" creationId="{C7FA964C-4FB6-4437-AC5C-5082590AF8CD}"/>
          </ac:spMkLst>
        </pc:spChg>
        <pc:spChg chg="add del mod">
          <ac:chgData name="Kshitij Srivastava" userId="9ca786a045148134" providerId="Windows Live" clId="Web-{1E6F5F21-6D5B-4C17-B61C-CB3583D1F56F}" dt="2021-06-08T10:18:57.750" v="72"/>
          <ac:spMkLst>
            <pc:docMk/>
            <pc:sldMk cId="2598529363" sldId="578"/>
            <ac:spMk id="3" creationId="{97F6BDE7-D72D-404D-AC11-84E46E05483E}"/>
          </ac:spMkLst>
        </pc:spChg>
        <pc:spChg chg="add mod">
          <ac:chgData name="Kshitij Srivastava" userId="9ca786a045148134" providerId="Windows Live" clId="Web-{1E6F5F21-6D5B-4C17-B61C-CB3583D1F56F}" dt="2021-06-08T11:31:23.781" v="423" actId="1076"/>
          <ac:spMkLst>
            <pc:docMk/>
            <pc:sldMk cId="2598529363" sldId="578"/>
            <ac:spMk id="14" creationId="{ACC12C17-C35A-4C92-8E30-47DF20D04C04}"/>
          </ac:spMkLst>
        </pc:spChg>
        <pc:spChg chg="add mod">
          <ac:chgData name="Kshitij Srivastava" userId="9ca786a045148134" providerId="Windows Live" clId="Web-{1E6F5F21-6D5B-4C17-B61C-CB3583D1F56F}" dt="2021-06-08T11:30:59.171" v="415" actId="1076"/>
          <ac:spMkLst>
            <pc:docMk/>
            <pc:sldMk cId="2598529363" sldId="578"/>
            <ac:spMk id="20" creationId="{2643FCCF-099B-4BFC-9035-CF9D75998501}"/>
          </ac:spMkLst>
        </pc:spChg>
        <pc:spChg chg="add mod">
          <ac:chgData name="Kshitij Srivastava" userId="9ca786a045148134" providerId="Windows Live" clId="Web-{1E6F5F21-6D5B-4C17-B61C-CB3583D1F56F}" dt="2021-06-08T11:30:59.171" v="416" actId="1076"/>
          <ac:spMkLst>
            <pc:docMk/>
            <pc:sldMk cId="2598529363" sldId="578"/>
            <ac:spMk id="21" creationId="{E67B2FA7-CC04-4172-ACBA-3187F2ECBAF6}"/>
          </ac:spMkLst>
        </pc:spChg>
        <pc:spChg chg="add mod">
          <ac:chgData name="Kshitij Srivastava" userId="9ca786a045148134" providerId="Windows Live" clId="Web-{1E6F5F21-6D5B-4C17-B61C-CB3583D1F56F}" dt="2021-06-08T11:31:36.640" v="425" actId="1076"/>
          <ac:spMkLst>
            <pc:docMk/>
            <pc:sldMk cId="2598529363" sldId="578"/>
            <ac:spMk id="22" creationId="{4792888B-C124-4762-9429-302D6EA39A5C}"/>
          </ac:spMkLst>
        </pc:spChg>
        <pc:spChg chg="add mod">
          <ac:chgData name="Kshitij Srivastava" userId="9ca786a045148134" providerId="Windows Live" clId="Web-{1E6F5F21-6D5B-4C17-B61C-CB3583D1F56F}" dt="2021-06-08T11:31:45.734" v="428" actId="1076"/>
          <ac:spMkLst>
            <pc:docMk/>
            <pc:sldMk cId="2598529363" sldId="578"/>
            <ac:spMk id="23" creationId="{31B98F72-5006-43CF-A11D-A638FB7F974F}"/>
          </ac:spMkLst>
        </pc:spChg>
        <pc:spChg chg="add mod">
          <ac:chgData name="Kshitij Srivastava" userId="9ca786a045148134" providerId="Windows Live" clId="Web-{1E6F5F21-6D5B-4C17-B61C-CB3583D1F56F}" dt="2021-06-08T11:31:54.922" v="432" actId="1076"/>
          <ac:spMkLst>
            <pc:docMk/>
            <pc:sldMk cId="2598529363" sldId="578"/>
            <ac:spMk id="24" creationId="{405604BC-5C96-4D35-8080-0573E3CA7DAE}"/>
          </ac:spMkLst>
        </pc:spChg>
        <pc:picChg chg="add mod">
          <ac:chgData name="Kshitij Srivastava" userId="9ca786a045148134" providerId="Windows Live" clId="Web-{1E6F5F21-6D5B-4C17-B61C-CB3583D1F56F}" dt="2021-06-08T11:30:59.202" v="420" actId="1076"/>
          <ac:picMkLst>
            <pc:docMk/>
            <pc:sldMk cId="2598529363" sldId="578"/>
            <ac:picMk id="4" creationId="{6B21BB05-C2F2-4705-BAC6-D0662DC416CF}"/>
          </ac:picMkLst>
        </pc:picChg>
        <pc:picChg chg="add mod">
          <ac:chgData name="Kshitij Srivastava" userId="9ca786a045148134" providerId="Windows Live" clId="Web-{1E6F5F21-6D5B-4C17-B61C-CB3583D1F56F}" dt="2021-06-08T11:31:20.937" v="422" actId="1076"/>
          <ac:picMkLst>
            <pc:docMk/>
            <pc:sldMk cId="2598529363" sldId="578"/>
            <ac:picMk id="7" creationId="{00449C88-1E60-4357-8CA0-35558410F6A6}"/>
          </ac:picMkLst>
        </pc:picChg>
        <pc:picChg chg="add del">
          <ac:chgData name="Kshitij Srivastava" userId="9ca786a045148134" providerId="Windows Live" clId="Web-{1E6F5F21-6D5B-4C17-B61C-CB3583D1F56F}" dt="2021-06-08T10:31:40.799" v="101"/>
          <ac:picMkLst>
            <pc:docMk/>
            <pc:sldMk cId="2598529363" sldId="578"/>
            <ac:picMk id="8" creationId="{C0F4BEDC-7598-485B-B2AC-38AD8A98C77E}"/>
          </ac:picMkLst>
        </pc:picChg>
        <pc:picChg chg="add del mod">
          <ac:chgData name="Kshitij Srivastava" userId="9ca786a045148134" providerId="Windows Live" clId="Web-{1E6F5F21-6D5B-4C17-B61C-CB3583D1F56F}" dt="2021-06-08T10:33:58.506" v="109"/>
          <ac:picMkLst>
            <pc:docMk/>
            <pc:sldMk cId="2598529363" sldId="578"/>
            <ac:picMk id="11" creationId="{D14D4BC4-B518-4774-9AF8-12200BE70BD6}"/>
          </ac:picMkLst>
        </pc:picChg>
        <pc:picChg chg="add mod">
          <ac:chgData name="Kshitij Srivastava" userId="9ca786a045148134" providerId="Windows Live" clId="Web-{1E6F5F21-6D5B-4C17-B61C-CB3583D1F56F}" dt="2021-06-08T11:30:59.124" v="409" actId="1076"/>
          <ac:picMkLst>
            <pc:docMk/>
            <pc:sldMk cId="2598529363" sldId="578"/>
            <ac:picMk id="12" creationId="{00162525-C9D8-40A6-BB4C-9C35B614E631}"/>
          </ac:picMkLst>
        </pc:picChg>
        <pc:picChg chg="add mod">
          <ac:chgData name="Kshitij Srivastava" userId="9ca786a045148134" providerId="Windows Live" clId="Web-{1E6F5F21-6D5B-4C17-B61C-CB3583D1F56F}" dt="2021-06-08T11:31:43.047" v="427" actId="1076"/>
          <ac:picMkLst>
            <pc:docMk/>
            <pc:sldMk cId="2598529363" sldId="578"/>
            <ac:picMk id="13" creationId="{76891E99-4D86-40F5-9726-26F6715ACC91}"/>
          </ac:picMkLst>
        </pc:picChg>
        <pc:picChg chg="add mod">
          <ac:chgData name="Kshitij Srivastava" userId="9ca786a045148134" providerId="Windows Live" clId="Web-{1E6F5F21-6D5B-4C17-B61C-CB3583D1F56F}" dt="2021-06-08T11:31:49.719" v="430" actId="1076"/>
          <ac:picMkLst>
            <pc:docMk/>
            <pc:sldMk cId="2598529363" sldId="578"/>
            <ac:picMk id="17" creationId="{477D341E-DCAC-47D5-9E11-AAE08BCEEF74}"/>
          </ac:picMkLst>
        </pc:picChg>
        <pc:picChg chg="add mod">
          <ac:chgData name="Kshitij Srivastava" userId="9ca786a045148134" providerId="Windows Live" clId="Web-{1E6F5F21-6D5B-4C17-B61C-CB3583D1F56F}" dt="2021-06-08T11:31:51.531" v="431" actId="1076"/>
          <ac:picMkLst>
            <pc:docMk/>
            <pc:sldMk cId="2598529363" sldId="578"/>
            <ac:picMk id="19" creationId="{13913E17-315C-445E-AFB5-1226DD4466B6}"/>
          </ac:picMkLst>
        </pc:picChg>
        <pc:cxnChg chg="add mod">
          <ac:chgData name="Kshitij Srivastava" userId="9ca786a045148134" providerId="Windows Live" clId="Web-{1E6F5F21-6D5B-4C17-B61C-CB3583D1F56F}" dt="2021-06-08T11:30:59.108" v="405" actId="1076"/>
          <ac:cxnSpMkLst>
            <pc:docMk/>
            <pc:sldMk cId="2598529363" sldId="578"/>
            <ac:cxnSpMk id="5" creationId="{E379D720-06A7-4EA0-B6B1-AFEA2943F53B}"/>
          </ac:cxnSpMkLst>
        </pc:cxnChg>
        <pc:cxnChg chg="add mod">
          <ac:chgData name="Kshitij Srivastava" userId="9ca786a045148134" providerId="Windows Live" clId="Web-{1E6F5F21-6D5B-4C17-B61C-CB3583D1F56F}" dt="2021-06-08T11:30:59.124" v="407" actId="1076"/>
          <ac:cxnSpMkLst>
            <pc:docMk/>
            <pc:sldMk cId="2598529363" sldId="578"/>
            <ac:cxnSpMk id="9" creationId="{2FC84AC4-0780-414C-BA79-029A6EBBDF6F}"/>
          </ac:cxnSpMkLst>
        </pc:cxnChg>
        <pc:cxnChg chg="add mod">
          <ac:chgData name="Kshitij Srivastava" userId="9ca786a045148134" providerId="Windows Live" clId="Web-{1E6F5F21-6D5B-4C17-B61C-CB3583D1F56F}" dt="2021-06-08T11:31:40.656" v="426" actId="1076"/>
          <ac:cxnSpMkLst>
            <pc:docMk/>
            <pc:sldMk cId="2598529363" sldId="578"/>
            <ac:cxnSpMk id="10" creationId="{633CF17E-D192-46C9-8140-EEED69DC1FE1}"/>
          </ac:cxnSpMkLst>
        </pc:cxnChg>
        <pc:cxnChg chg="add del mod">
          <ac:chgData name="Kshitij Srivastava" userId="9ca786a045148134" providerId="Windows Live" clId="Web-{1E6F5F21-6D5B-4C17-B61C-CB3583D1F56F}" dt="2021-06-08T10:36:45.025" v="135"/>
          <ac:cxnSpMkLst>
            <pc:docMk/>
            <pc:sldMk cId="2598529363" sldId="578"/>
            <ac:cxnSpMk id="15" creationId="{D7ABDE33-E9BE-4050-91FB-86A82D44D64D}"/>
          </ac:cxnSpMkLst>
        </pc:cxnChg>
        <pc:cxnChg chg="add mod">
          <ac:chgData name="Kshitij Srivastava" userId="9ca786a045148134" providerId="Windows Live" clId="Web-{1E6F5F21-6D5B-4C17-B61C-CB3583D1F56F}" dt="2021-06-08T11:31:48.187" v="429" actId="1076"/>
          <ac:cxnSpMkLst>
            <pc:docMk/>
            <pc:sldMk cId="2598529363" sldId="578"/>
            <ac:cxnSpMk id="16" creationId="{F56E4544-FAB6-48DC-8618-161F31003E64}"/>
          </ac:cxnSpMkLst>
        </pc:cxnChg>
      </pc:sldChg>
      <pc:sldChg chg="add replId">
        <pc:chgData name="Kshitij Srivastava" userId="9ca786a045148134" providerId="Windows Live" clId="Web-{1E6F5F21-6D5B-4C17-B61C-CB3583D1F56F}" dt="2021-06-08T10:18:50.672" v="71"/>
        <pc:sldMkLst>
          <pc:docMk/>
          <pc:sldMk cId="1355584329" sldId="579"/>
        </pc:sldMkLst>
      </pc:sldChg>
      <pc:sldChg chg="addSp delSp modSp add ord replId delAnim modAnim">
        <pc:chgData name="Kshitij Srivastava" userId="9ca786a045148134" providerId="Windows Live" clId="Web-{1E6F5F21-6D5B-4C17-B61C-CB3583D1F56F}" dt="2021-06-08T11:33:55.533" v="440" actId="20577"/>
        <pc:sldMkLst>
          <pc:docMk/>
          <pc:sldMk cId="302342260" sldId="580"/>
        </pc:sldMkLst>
        <pc:spChg chg="mod">
          <ac:chgData name="Kshitij Srivastava" userId="9ca786a045148134" providerId="Windows Live" clId="Web-{1E6F5F21-6D5B-4C17-B61C-CB3583D1F56F}" dt="2021-06-08T11:33:55.533" v="440" actId="20577"/>
          <ac:spMkLst>
            <pc:docMk/>
            <pc:sldMk cId="302342260" sldId="580"/>
            <ac:spMk id="2" creationId="{4E4238C6-56FE-40FF-8C4A-B73D7D86AA6D}"/>
          </ac:spMkLst>
        </pc:spChg>
        <pc:spChg chg="del">
          <ac:chgData name="Kshitij Srivastava" userId="9ca786a045148134" providerId="Windows Live" clId="Web-{1E6F5F21-6D5B-4C17-B61C-CB3583D1F56F}" dt="2021-06-08T10:22:10.552" v="86"/>
          <ac:spMkLst>
            <pc:docMk/>
            <pc:sldMk cId="302342260" sldId="580"/>
            <ac:spMk id="21" creationId="{25C8D2C1-DA83-420D-9635-D52CE066B5DA}"/>
          </ac:spMkLst>
        </pc:spChg>
        <pc:spChg chg="del">
          <ac:chgData name="Kshitij Srivastava" userId="9ca786a045148134" providerId="Windows Live" clId="Web-{1E6F5F21-6D5B-4C17-B61C-CB3583D1F56F}" dt="2021-06-08T10:22:10.552" v="86"/>
          <ac:spMkLst>
            <pc:docMk/>
            <pc:sldMk cId="302342260" sldId="580"/>
            <ac:spMk id="23" creationId="{434F74C9-6A0B-409E-AD1C-45B58BE91BB8}"/>
          </ac:spMkLst>
        </pc:spChg>
        <pc:spChg chg="del">
          <ac:chgData name="Kshitij Srivastava" userId="9ca786a045148134" providerId="Windows Live" clId="Web-{1E6F5F21-6D5B-4C17-B61C-CB3583D1F56F}" dt="2021-06-08T10:22:10.552" v="86"/>
          <ac:spMkLst>
            <pc:docMk/>
            <pc:sldMk cId="302342260" sldId="580"/>
            <ac:spMk id="27" creationId="{F452A527-3631-41ED-858D-3777A7D1496A}"/>
          </ac:spMkLst>
        </pc:spChg>
        <pc:spChg chg="add">
          <ac:chgData name="Kshitij Srivastava" userId="9ca786a045148134" providerId="Windows Live" clId="Web-{1E6F5F21-6D5B-4C17-B61C-CB3583D1F56F}" dt="2021-06-08T10:22:10.552" v="86"/>
          <ac:spMkLst>
            <pc:docMk/>
            <pc:sldMk cId="302342260" sldId="580"/>
            <ac:spMk id="34" creationId="{25C8D2C1-DA83-420D-9635-D52CE066B5DA}"/>
          </ac:spMkLst>
        </pc:spChg>
        <pc:spChg chg="add">
          <ac:chgData name="Kshitij Srivastava" userId="9ca786a045148134" providerId="Windows Live" clId="Web-{1E6F5F21-6D5B-4C17-B61C-CB3583D1F56F}" dt="2021-06-08T10:22:10.552" v="86"/>
          <ac:spMkLst>
            <pc:docMk/>
            <pc:sldMk cId="302342260" sldId="580"/>
            <ac:spMk id="36" creationId="{434F74C9-6A0B-409E-AD1C-45B58BE91BB8}"/>
          </ac:spMkLst>
        </pc:spChg>
        <pc:spChg chg="add">
          <ac:chgData name="Kshitij Srivastava" userId="9ca786a045148134" providerId="Windows Live" clId="Web-{1E6F5F21-6D5B-4C17-B61C-CB3583D1F56F}" dt="2021-06-08T10:22:10.552" v="86"/>
          <ac:spMkLst>
            <pc:docMk/>
            <pc:sldMk cId="302342260" sldId="580"/>
            <ac:spMk id="40" creationId="{F452A527-3631-41ED-858D-3777A7D1496A}"/>
          </ac:spMkLst>
        </pc:spChg>
        <pc:cxnChg chg="del">
          <ac:chgData name="Kshitij Srivastava" userId="9ca786a045148134" providerId="Windows Live" clId="Web-{1E6F5F21-6D5B-4C17-B61C-CB3583D1F56F}" dt="2021-06-08T10:22:10.552" v="86"/>
          <ac:cxnSpMkLst>
            <pc:docMk/>
            <pc:sldMk cId="302342260" sldId="580"/>
            <ac:cxnSpMk id="25" creationId="{F5486A9D-1265-4B57-91E6-68E666B978BC}"/>
          </ac:cxnSpMkLst>
        </pc:cxnChg>
        <pc:cxnChg chg="del">
          <ac:chgData name="Kshitij Srivastava" userId="9ca786a045148134" providerId="Windows Live" clId="Web-{1E6F5F21-6D5B-4C17-B61C-CB3583D1F56F}" dt="2021-06-08T10:22:10.552" v="86"/>
          <ac:cxnSpMkLst>
            <pc:docMk/>
            <pc:sldMk cId="302342260" sldId="580"/>
            <ac:cxnSpMk id="29" creationId="{D28A9C89-B313-458F-9C85-515930A51A93}"/>
          </ac:cxnSpMkLst>
        </pc:cxnChg>
        <pc:cxnChg chg="add">
          <ac:chgData name="Kshitij Srivastava" userId="9ca786a045148134" providerId="Windows Live" clId="Web-{1E6F5F21-6D5B-4C17-B61C-CB3583D1F56F}" dt="2021-06-08T10:22:10.552" v="86"/>
          <ac:cxnSpMkLst>
            <pc:docMk/>
            <pc:sldMk cId="302342260" sldId="580"/>
            <ac:cxnSpMk id="38" creationId="{F5486A9D-1265-4B57-91E6-68E666B978BC}"/>
          </ac:cxnSpMkLst>
        </pc:cxnChg>
        <pc:cxnChg chg="add">
          <ac:chgData name="Kshitij Srivastava" userId="9ca786a045148134" providerId="Windows Live" clId="Web-{1E6F5F21-6D5B-4C17-B61C-CB3583D1F56F}" dt="2021-06-08T10:22:10.552" v="86"/>
          <ac:cxnSpMkLst>
            <pc:docMk/>
            <pc:sldMk cId="302342260" sldId="580"/>
            <ac:cxnSpMk id="42" creationId="{D28A9C89-B313-458F-9C85-515930A51A93}"/>
          </ac:cxnSpMkLst>
        </pc:cxnChg>
      </pc:sldChg>
      <pc:sldChg chg="add replId">
        <pc:chgData name="Kshitij Srivastava" userId="9ca786a045148134" providerId="Windows Live" clId="Web-{1E6F5F21-6D5B-4C17-B61C-CB3583D1F56F}" dt="2021-06-08T11:12:07.228" v="395"/>
        <pc:sldMkLst>
          <pc:docMk/>
          <pc:sldMk cId="3095846331" sldId="581"/>
        </pc:sldMkLst>
      </pc:sldChg>
    </pc:docChg>
  </pc:docChgLst>
  <pc:docChgLst>
    <pc:chgData name="Kshitij Srivastava" userId="9ca786a045148134" providerId="Windows Live" clId="Web-{D78B87B7-51D4-451E-B22C-6CCBA83FD0A2}"/>
    <pc:docChg chg="addSld modSld">
      <pc:chgData name="Kshitij Srivastava" userId="9ca786a045148134" providerId="Windows Live" clId="Web-{D78B87B7-51D4-451E-B22C-6CCBA83FD0A2}" dt="2021-07-09T12:17:45.777" v="162" actId="20577"/>
      <pc:docMkLst>
        <pc:docMk/>
      </pc:docMkLst>
      <pc:sldChg chg="addSp delSp modSp add replId addAnim modAnim">
        <pc:chgData name="Kshitij Srivastava" userId="9ca786a045148134" providerId="Windows Live" clId="Web-{D78B87B7-51D4-451E-B22C-6CCBA83FD0A2}" dt="2021-07-09T12:17:42.292" v="161" actId="20577"/>
        <pc:sldMkLst>
          <pc:docMk/>
          <pc:sldMk cId="1864552604" sldId="733"/>
        </pc:sldMkLst>
        <pc:spChg chg="mod">
          <ac:chgData name="Kshitij Srivastava" userId="9ca786a045148134" providerId="Windows Live" clId="Web-{D78B87B7-51D4-451E-B22C-6CCBA83FD0A2}" dt="2021-07-09T12:17:42.292" v="161" actId="20577"/>
          <ac:spMkLst>
            <pc:docMk/>
            <pc:sldMk cId="1864552604" sldId="733"/>
            <ac:spMk id="2" creationId="{BC840BF8-D778-4F0F-A23C-0E5D4310E55D}"/>
          </ac:spMkLst>
        </pc:spChg>
        <pc:spChg chg="add del mod">
          <ac:chgData name="Kshitij Srivastava" userId="9ca786a045148134" providerId="Windows Live" clId="Web-{D78B87B7-51D4-451E-B22C-6CCBA83FD0A2}" dt="2021-07-09T12:10:42.675" v="6"/>
          <ac:spMkLst>
            <pc:docMk/>
            <pc:sldMk cId="1864552604" sldId="733"/>
            <ac:spMk id="4" creationId="{2426D79C-30B0-4B6F-A78E-0BB221C615F5}"/>
          </ac:spMkLst>
        </pc:spChg>
        <pc:spChg chg="add mod">
          <ac:chgData name="Kshitij Srivastava" userId="9ca786a045148134" providerId="Windows Live" clId="Web-{D78B87B7-51D4-451E-B22C-6CCBA83FD0A2}" dt="2021-07-09T12:12:13.645" v="64" actId="20577"/>
          <ac:spMkLst>
            <pc:docMk/>
            <pc:sldMk cId="1864552604" sldId="733"/>
            <ac:spMk id="9" creationId="{A59195F4-D14D-4956-A4C8-5683A412C683}"/>
          </ac:spMkLst>
        </pc:spChg>
        <pc:spChg chg="add mod">
          <ac:chgData name="Kshitij Srivastava" userId="9ca786a045148134" providerId="Windows Live" clId="Web-{D78B87B7-51D4-451E-B22C-6CCBA83FD0A2}" dt="2021-07-09T12:12:53.740" v="91" actId="1076"/>
          <ac:spMkLst>
            <pc:docMk/>
            <pc:sldMk cId="1864552604" sldId="733"/>
            <ac:spMk id="11" creationId="{724177C3-5748-4FAA-B09F-15F1204A53B7}"/>
          </ac:spMkLst>
        </pc:spChg>
        <pc:spChg chg="add mod">
          <ac:chgData name="Kshitij Srivastava" userId="9ca786a045148134" providerId="Windows Live" clId="Web-{D78B87B7-51D4-451E-B22C-6CCBA83FD0A2}" dt="2021-07-09T12:13:17.678" v="111" actId="20577"/>
          <ac:spMkLst>
            <pc:docMk/>
            <pc:sldMk cId="1864552604" sldId="733"/>
            <ac:spMk id="12" creationId="{17C12298-9F25-4AD1-AE14-F4FD340B5810}"/>
          </ac:spMkLst>
        </pc:spChg>
        <pc:spChg chg="add del mod">
          <ac:chgData name="Kshitij Srivastava" userId="9ca786a045148134" providerId="Windows Live" clId="Web-{D78B87B7-51D4-451E-B22C-6CCBA83FD0A2}" dt="2021-07-09T12:13:30.741" v="116"/>
          <ac:spMkLst>
            <pc:docMk/>
            <pc:sldMk cId="1864552604" sldId="733"/>
            <ac:spMk id="13" creationId="{644DCC5B-4B52-481F-81E9-D99684EAC54C}"/>
          </ac:spMkLst>
        </pc:spChg>
        <pc:spChg chg="add mod">
          <ac:chgData name="Kshitij Srivastava" userId="9ca786a045148134" providerId="Windows Live" clId="Web-{D78B87B7-51D4-451E-B22C-6CCBA83FD0A2}" dt="2021-07-09T12:14:38.586" v="143" actId="1076"/>
          <ac:spMkLst>
            <pc:docMk/>
            <pc:sldMk cId="1864552604" sldId="733"/>
            <ac:spMk id="14" creationId="{AD786671-049E-4558-825A-10DA638E5D3A}"/>
          </ac:spMkLst>
        </pc:spChg>
        <pc:picChg chg="del">
          <ac:chgData name="Kshitij Srivastava" userId="9ca786a045148134" providerId="Windows Live" clId="Web-{D78B87B7-51D4-451E-B22C-6CCBA83FD0A2}" dt="2021-07-09T12:09:59.252" v="3"/>
          <ac:picMkLst>
            <pc:docMk/>
            <pc:sldMk cId="1864552604" sldId="733"/>
            <ac:picMk id="3" creationId="{60580CC4-6646-4E0D-B2F2-D5B0651A6E97}"/>
          </ac:picMkLst>
        </pc:picChg>
        <pc:picChg chg="mod">
          <ac:chgData name="Kshitij Srivastava" userId="9ca786a045148134" providerId="Windows Live" clId="Web-{D78B87B7-51D4-451E-B22C-6CCBA83FD0A2}" dt="2021-07-09T12:12:16.817" v="65" actId="1076"/>
          <ac:picMkLst>
            <pc:docMk/>
            <pc:sldMk cId="1864552604" sldId="733"/>
            <ac:picMk id="5" creationId="{DAA3382E-8974-442F-A5B8-C19B4A286ACA}"/>
          </ac:picMkLst>
        </pc:picChg>
      </pc:sldChg>
      <pc:sldChg chg="addSp delSp modSp add replId addAnim modAnim">
        <pc:chgData name="Kshitij Srivastava" userId="9ca786a045148134" providerId="Windows Live" clId="Web-{D78B87B7-51D4-451E-B22C-6CCBA83FD0A2}" dt="2021-07-09T12:17:45.777" v="162" actId="20577"/>
        <pc:sldMkLst>
          <pc:docMk/>
          <pc:sldMk cId="983815375" sldId="734"/>
        </pc:sldMkLst>
        <pc:spChg chg="mod">
          <ac:chgData name="Kshitij Srivastava" userId="9ca786a045148134" providerId="Windows Live" clId="Web-{D78B87B7-51D4-451E-B22C-6CCBA83FD0A2}" dt="2021-07-09T12:17:45.777" v="162" actId="20577"/>
          <ac:spMkLst>
            <pc:docMk/>
            <pc:sldMk cId="983815375" sldId="734"/>
            <ac:spMk id="2" creationId="{BC840BF8-D778-4F0F-A23C-0E5D4310E55D}"/>
          </ac:spMkLst>
        </pc:spChg>
        <pc:spChg chg="add mod">
          <ac:chgData name="Kshitij Srivastava" userId="9ca786a045148134" providerId="Windows Live" clId="Web-{D78B87B7-51D4-451E-B22C-6CCBA83FD0A2}" dt="2021-07-09T12:15:54.525" v="151" actId="1076"/>
          <ac:spMkLst>
            <pc:docMk/>
            <pc:sldMk cId="983815375" sldId="734"/>
            <ac:spMk id="9" creationId="{E336C945-9ADF-4FD2-935E-6D0A37D70189}"/>
          </ac:spMkLst>
        </pc:spChg>
        <pc:spChg chg="add del">
          <ac:chgData name="Kshitij Srivastava" userId="9ca786a045148134" providerId="Windows Live" clId="Web-{D78B87B7-51D4-451E-B22C-6CCBA83FD0A2}" dt="2021-07-09T12:15:30.618" v="150"/>
          <ac:spMkLst>
            <pc:docMk/>
            <pc:sldMk cId="983815375" sldId="734"/>
            <ac:spMk id="11" creationId="{E336C945-9ADF-4FD2-935E-6D0A37D70189}"/>
          </ac:spMkLst>
        </pc:spChg>
      </pc:sldChg>
    </pc:docChg>
  </pc:docChgLst>
  <pc:docChgLst>
    <pc:chgData name="Kshitij Srivastava" userId="9ca786a045148134" providerId="Windows Live" clId="Web-{92535406-1DA2-47F0-BFB1-ADF7AAD6F6BC}"/>
    <pc:docChg chg="addSld delSld modSld">
      <pc:chgData name="Kshitij Srivastava" userId="9ca786a045148134" providerId="Windows Live" clId="Web-{92535406-1DA2-47F0-BFB1-ADF7AAD6F6BC}" dt="2021-05-28T11:59:23.182" v="607" actId="1076"/>
      <pc:docMkLst>
        <pc:docMk/>
      </pc:docMkLst>
      <pc:sldChg chg="modSp">
        <pc:chgData name="Kshitij Srivastava" userId="9ca786a045148134" providerId="Windows Live" clId="Web-{92535406-1DA2-47F0-BFB1-ADF7AAD6F6BC}" dt="2021-05-28T11:33:12.619" v="216" actId="20577"/>
        <pc:sldMkLst>
          <pc:docMk/>
          <pc:sldMk cId="3160674845" sldId="257"/>
        </pc:sldMkLst>
        <pc:spChg chg="mod">
          <ac:chgData name="Kshitij Srivastava" userId="9ca786a045148134" providerId="Windows Live" clId="Web-{92535406-1DA2-47F0-BFB1-ADF7AAD6F6BC}" dt="2021-05-28T11:33:12.619" v="216" actId="20577"/>
          <ac:spMkLst>
            <pc:docMk/>
            <pc:sldMk cId="3160674845" sldId="257"/>
            <ac:spMk id="2" creationId="{CA30D181-F3CB-45B9-A629-1243FD60A231}"/>
          </ac:spMkLst>
        </pc:spChg>
      </pc:sldChg>
      <pc:sldChg chg="modSp">
        <pc:chgData name="Kshitij Srivastava" userId="9ca786a045148134" providerId="Windows Live" clId="Web-{92535406-1DA2-47F0-BFB1-ADF7AAD6F6BC}" dt="2021-05-28T11:33:01.541" v="204" actId="20577"/>
        <pc:sldMkLst>
          <pc:docMk/>
          <pc:sldMk cId="1096818793" sldId="302"/>
        </pc:sldMkLst>
        <pc:spChg chg="mod">
          <ac:chgData name="Kshitij Srivastava" userId="9ca786a045148134" providerId="Windows Live" clId="Web-{92535406-1DA2-47F0-BFB1-ADF7AAD6F6BC}" dt="2021-05-28T11:33:01.541" v="204" actId="20577"/>
          <ac:spMkLst>
            <pc:docMk/>
            <pc:sldMk cId="1096818793" sldId="302"/>
            <ac:spMk id="2" creationId="{86115646-9E41-44E9-A4EB-9828A224CB00}"/>
          </ac:spMkLst>
        </pc:spChg>
      </pc:sldChg>
      <pc:sldChg chg="del">
        <pc:chgData name="Kshitij Srivastava" userId="9ca786a045148134" providerId="Windows Live" clId="Web-{92535406-1DA2-47F0-BFB1-ADF7AAD6F6BC}" dt="2021-05-28T11:34:21.229" v="221"/>
        <pc:sldMkLst>
          <pc:docMk/>
          <pc:sldMk cId="1213567465" sldId="325"/>
        </pc:sldMkLst>
      </pc:sldChg>
      <pc:sldChg chg="addSp delSp modSp">
        <pc:chgData name="Kshitij Srivastava" userId="9ca786a045148134" providerId="Windows Live" clId="Web-{92535406-1DA2-47F0-BFB1-ADF7AAD6F6BC}" dt="2021-05-28T11:53:52.538" v="505" actId="1076"/>
        <pc:sldMkLst>
          <pc:docMk/>
          <pc:sldMk cId="699092272" sldId="326"/>
        </pc:sldMkLst>
        <pc:spChg chg="mod">
          <ac:chgData name="Kshitij Srivastava" userId="9ca786a045148134" providerId="Windows Live" clId="Web-{92535406-1DA2-47F0-BFB1-ADF7AAD6F6BC}" dt="2021-05-28T11:40:35.811" v="230" actId="20577"/>
          <ac:spMkLst>
            <pc:docMk/>
            <pc:sldMk cId="699092272" sldId="326"/>
            <ac:spMk id="2" creationId="{39FBE724-506B-49BA-B662-11587EAD11E2}"/>
          </ac:spMkLst>
        </pc:spChg>
        <pc:spChg chg="mod">
          <ac:chgData name="Kshitij Srivastava" userId="9ca786a045148134" providerId="Windows Live" clId="Web-{92535406-1DA2-47F0-BFB1-ADF7AAD6F6BC}" dt="2021-05-28T11:53:29.991" v="501" actId="1076"/>
          <ac:spMkLst>
            <pc:docMk/>
            <pc:sldMk cId="699092272" sldId="326"/>
            <ac:spMk id="8" creationId="{0AAE45DA-3E1B-409E-88C8-88402BB50EDB}"/>
          </ac:spMkLst>
        </pc:spChg>
        <pc:spChg chg="mod">
          <ac:chgData name="Kshitij Srivastava" userId="9ca786a045148134" providerId="Windows Live" clId="Web-{92535406-1DA2-47F0-BFB1-ADF7AAD6F6BC}" dt="2021-05-28T11:52:38.287" v="486" actId="1076"/>
          <ac:spMkLst>
            <pc:docMk/>
            <pc:sldMk cId="699092272" sldId="326"/>
            <ac:spMk id="17" creationId="{91CFEEC8-A6B9-44AC-B347-2A1B1B9750AE}"/>
          </ac:spMkLst>
        </pc:spChg>
        <pc:spChg chg="add mod">
          <ac:chgData name="Kshitij Srivastava" userId="9ca786a045148134" providerId="Windows Live" clId="Web-{92535406-1DA2-47F0-BFB1-ADF7AAD6F6BC}" dt="2021-05-28T11:53:14.850" v="494" actId="1076"/>
          <ac:spMkLst>
            <pc:docMk/>
            <pc:sldMk cId="699092272" sldId="326"/>
            <ac:spMk id="22" creationId="{823DCD22-5AF1-4A2A-BDA2-9CAE6572E0BF}"/>
          </ac:spMkLst>
        </pc:spChg>
        <pc:spChg chg="mod">
          <ac:chgData name="Kshitij Srivastava" userId="9ca786a045148134" providerId="Windows Live" clId="Web-{92535406-1DA2-47F0-BFB1-ADF7AAD6F6BC}" dt="2021-05-28T11:53:18.569" v="495" actId="1076"/>
          <ac:spMkLst>
            <pc:docMk/>
            <pc:sldMk cId="699092272" sldId="326"/>
            <ac:spMk id="23" creationId="{1887DC98-8535-439C-82C7-A3BC7949E0E6}"/>
          </ac:spMkLst>
        </pc:spChg>
        <pc:spChg chg="mod">
          <ac:chgData name="Kshitij Srivastava" userId="9ca786a045148134" providerId="Windows Live" clId="Web-{92535406-1DA2-47F0-BFB1-ADF7AAD6F6BC}" dt="2021-05-28T11:53:08.756" v="493" actId="1076"/>
          <ac:spMkLst>
            <pc:docMk/>
            <pc:sldMk cId="699092272" sldId="326"/>
            <ac:spMk id="25" creationId="{83F7DDAC-DCEF-4AE7-9B56-DA95EADCAF4E}"/>
          </ac:spMkLst>
        </pc:spChg>
        <pc:cxnChg chg="del">
          <ac:chgData name="Kshitij Srivastava" userId="9ca786a045148134" providerId="Windows Live" clId="Web-{92535406-1DA2-47F0-BFB1-ADF7AAD6F6BC}" dt="2021-05-28T11:53:44.928" v="503"/>
          <ac:cxnSpMkLst>
            <pc:docMk/>
            <pc:sldMk cId="699092272" sldId="326"/>
            <ac:cxnSpMk id="13" creationId="{9D3D7433-0E95-487A-9250-6E6CF0ADCDBD}"/>
          </ac:cxnSpMkLst>
        </pc:cxnChg>
        <pc:cxnChg chg="mod">
          <ac:chgData name="Kshitij Srivastava" userId="9ca786a045148134" providerId="Windows Live" clId="Web-{92535406-1DA2-47F0-BFB1-ADF7AAD6F6BC}" dt="2021-05-28T11:52:33.693" v="485" actId="14100"/>
          <ac:cxnSpMkLst>
            <pc:docMk/>
            <pc:sldMk cId="699092272" sldId="326"/>
            <ac:cxnSpMk id="15" creationId="{0B905D56-E2F3-467A-8C99-841EF10E7059}"/>
          </ac:cxnSpMkLst>
        </pc:cxnChg>
        <pc:cxnChg chg="del">
          <ac:chgData name="Kshitij Srivastava" userId="9ca786a045148134" providerId="Windows Live" clId="Web-{92535406-1DA2-47F0-BFB1-ADF7AAD6F6BC}" dt="2021-05-28T11:52:47.271" v="487"/>
          <ac:cxnSpMkLst>
            <pc:docMk/>
            <pc:sldMk cId="699092272" sldId="326"/>
            <ac:cxnSpMk id="19" creationId="{FE93341C-663A-45EC-818D-933E8BD6C97E}"/>
          </ac:cxnSpMkLst>
        </pc:cxnChg>
        <pc:cxnChg chg="del">
          <ac:chgData name="Kshitij Srivastava" userId="9ca786a045148134" providerId="Windows Live" clId="Web-{92535406-1DA2-47F0-BFB1-ADF7AAD6F6BC}" dt="2021-05-28T11:53:25.459" v="496"/>
          <ac:cxnSpMkLst>
            <pc:docMk/>
            <pc:sldMk cId="699092272" sldId="326"/>
            <ac:cxnSpMk id="21" creationId="{1AB3F2C6-6BF4-4E3F-A06E-1F45E230C48F}"/>
          </ac:cxnSpMkLst>
        </pc:cxnChg>
        <pc:cxnChg chg="add del mod">
          <ac:chgData name="Kshitij Srivastava" userId="9ca786a045148134" providerId="Windows Live" clId="Web-{92535406-1DA2-47F0-BFB1-ADF7AAD6F6BC}" dt="2021-05-28T11:52:57.068" v="490"/>
          <ac:cxnSpMkLst>
            <pc:docMk/>
            <pc:sldMk cId="699092272" sldId="326"/>
            <ac:cxnSpMk id="24" creationId="{BC093E93-08FF-4D98-A3AD-39DA60102F49}"/>
          </ac:cxnSpMkLst>
        </pc:cxnChg>
        <pc:cxnChg chg="add mod">
          <ac:chgData name="Kshitij Srivastava" userId="9ca786a045148134" providerId="Windows Live" clId="Web-{92535406-1DA2-47F0-BFB1-ADF7AAD6F6BC}" dt="2021-05-28T11:52:53.850" v="489" actId="1076"/>
          <ac:cxnSpMkLst>
            <pc:docMk/>
            <pc:sldMk cId="699092272" sldId="326"/>
            <ac:cxnSpMk id="26" creationId="{B9BF1B7A-F712-4A65-B382-938F7333199E}"/>
          </ac:cxnSpMkLst>
        </pc:cxnChg>
        <pc:cxnChg chg="add mod">
          <ac:chgData name="Kshitij Srivastava" userId="9ca786a045148134" providerId="Windows Live" clId="Web-{92535406-1DA2-47F0-BFB1-ADF7AAD6F6BC}" dt="2021-05-28T11:53:04.381" v="492" actId="1076"/>
          <ac:cxnSpMkLst>
            <pc:docMk/>
            <pc:sldMk cId="699092272" sldId="326"/>
            <ac:cxnSpMk id="28" creationId="{5773A321-EE51-43F6-ADA6-58A0F4E72403}"/>
          </ac:cxnSpMkLst>
        </pc:cxnChg>
        <pc:cxnChg chg="add mod">
          <ac:chgData name="Kshitij Srivastava" userId="9ca786a045148134" providerId="Windows Live" clId="Web-{92535406-1DA2-47F0-BFB1-ADF7AAD6F6BC}" dt="2021-05-28T11:53:37.053" v="502" actId="1076"/>
          <ac:cxnSpMkLst>
            <pc:docMk/>
            <pc:sldMk cId="699092272" sldId="326"/>
            <ac:cxnSpMk id="30" creationId="{9B17CCF7-41A9-4912-AD09-E92F27224F16}"/>
          </ac:cxnSpMkLst>
        </pc:cxnChg>
        <pc:cxnChg chg="add mod">
          <ac:chgData name="Kshitij Srivastava" userId="9ca786a045148134" providerId="Windows Live" clId="Web-{92535406-1DA2-47F0-BFB1-ADF7AAD6F6BC}" dt="2021-05-28T11:53:52.538" v="505" actId="1076"/>
          <ac:cxnSpMkLst>
            <pc:docMk/>
            <pc:sldMk cId="699092272" sldId="326"/>
            <ac:cxnSpMk id="31" creationId="{0FD598F8-EFF9-4021-B94A-E5B6E19564CA}"/>
          </ac:cxnSpMkLst>
        </pc:cxnChg>
      </pc:sldChg>
      <pc:sldChg chg="modSp">
        <pc:chgData name="Kshitij Srivastava" userId="9ca786a045148134" providerId="Windows Live" clId="Web-{92535406-1DA2-47F0-BFB1-ADF7AAD6F6BC}" dt="2021-05-28T11:44:05.110" v="246" actId="20577"/>
        <pc:sldMkLst>
          <pc:docMk/>
          <pc:sldMk cId="1992703652" sldId="328"/>
        </pc:sldMkLst>
        <pc:spChg chg="mod">
          <ac:chgData name="Kshitij Srivastava" userId="9ca786a045148134" providerId="Windows Live" clId="Web-{92535406-1DA2-47F0-BFB1-ADF7AAD6F6BC}" dt="2021-05-28T11:44:05.110" v="246" actId="20577"/>
          <ac:spMkLst>
            <pc:docMk/>
            <pc:sldMk cId="1992703652" sldId="328"/>
            <ac:spMk id="2" creationId="{9340862F-6BFF-44A6-ABB5-B6F4EF67CB56}"/>
          </ac:spMkLst>
        </pc:spChg>
      </pc:sldChg>
      <pc:sldChg chg="addSp modSp addAnim modAnim">
        <pc:chgData name="Kshitij Srivastava" userId="9ca786a045148134" providerId="Windows Live" clId="Web-{92535406-1DA2-47F0-BFB1-ADF7AAD6F6BC}" dt="2021-05-28T11:17:07.272" v="36"/>
        <pc:sldMkLst>
          <pc:docMk/>
          <pc:sldMk cId="1385763711" sldId="366"/>
        </pc:sldMkLst>
        <pc:spChg chg="add mod">
          <ac:chgData name="Kshitij Srivastava" userId="9ca786a045148134" providerId="Windows Live" clId="Web-{92535406-1DA2-47F0-BFB1-ADF7AAD6F6BC}" dt="2021-05-28T11:16:27.818" v="31" actId="1076"/>
          <ac:spMkLst>
            <pc:docMk/>
            <pc:sldMk cId="1385763711" sldId="366"/>
            <ac:spMk id="4" creationId="{7B3D00A2-3438-4C8D-8D89-45AFD17EA3F5}"/>
          </ac:spMkLst>
        </pc:spChg>
      </pc:sldChg>
      <pc:sldChg chg="addSp modSp addAnim delAnim modAnim">
        <pc:chgData name="Kshitij Srivastava" userId="9ca786a045148134" providerId="Windows Live" clId="Web-{92535406-1DA2-47F0-BFB1-ADF7AAD6F6BC}" dt="2021-05-28T11:30:07.445" v="193"/>
        <pc:sldMkLst>
          <pc:docMk/>
          <pc:sldMk cId="1874341492" sldId="372"/>
        </pc:sldMkLst>
        <pc:picChg chg="add mod">
          <ac:chgData name="Kshitij Srivastava" userId="9ca786a045148134" providerId="Windows Live" clId="Web-{92535406-1DA2-47F0-BFB1-ADF7AAD6F6BC}" dt="2021-05-28T11:20:35.058" v="85" actId="1076"/>
          <ac:picMkLst>
            <pc:docMk/>
            <pc:sldMk cId="1874341492" sldId="372"/>
            <ac:picMk id="4" creationId="{D402B65F-2F2A-41E7-BA13-8F89CF92AE0A}"/>
          </ac:picMkLst>
        </pc:picChg>
      </pc:sldChg>
      <pc:sldChg chg="addSp modSp">
        <pc:chgData name="Kshitij Srivastava" userId="9ca786a045148134" providerId="Windows Live" clId="Web-{92535406-1DA2-47F0-BFB1-ADF7AAD6F6BC}" dt="2021-05-28T11:17:40.975" v="49" actId="1076"/>
        <pc:sldMkLst>
          <pc:docMk/>
          <pc:sldMk cId="4109694652" sldId="375"/>
        </pc:sldMkLst>
        <pc:spChg chg="add mod">
          <ac:chgData name="Kshitij Srivastava" userId="9ca786a045148134" providerId="Windows Live" clId="Web-{92535406-1DA2-47F0-BFB1-ADF7AAD6F6BC}" dt="2021-05-28T11:17:40.975" v="49" actId="1076"/>
          <ac:spMkLst>
            <pc:docMk/>
            <pc:sldMk cId="4109694652" sldId="375"/>
            <ac:spMk id="4" creationId="{A50DBD69-6D23-4A27-A37D-CA132CB72B7E}"/>
          </ac:spMkLst>
        </pc:spChg>
        <pc:picChg chg="mod">
          <ac:chgData name="Kshitij Srivastava" userId="9ca786a045148134" providerId="Windows Live" clId="Web-{92535406-1DA2-47F0-BFB1-ADF7AAD6F6BC}" dt="2021-05-28T11:16:31.943" v="32" actId="1076"/>
          <ac:picMkLst>
            <pc:docMk/>
            <pc:sldMk cId="4109694652" sldId="375"/>
            <ac:picMk id="3" creationId="{89454511-0E70-4FF1-BAF1-EFA94ECD04B9}"/>
          </ac:picMkLst>
        </pc:picChg>
      </pc:sldChg>
      <pc:sldChg chg="addSp modSp del">
        <pc:chgData name="Kshitij Srivastava" userId="9ca786a045148134" providerId="Windows Live" clId="Web-{92535406-1DA2-47F0-BFB1-ADF7AAD6F6BC}" dt="2021-05-28T11:19:12.179" v="70"/>
        <pc:sldMkLst>
          <pc:docMk/>
          <pc:sldMk cId="2096824490" sldId="376"/>
        </pc:sldMkLst>
        <pc:spChg chg="add mod">
          <ac:chgData name="Kshitij Srivastava" userId="9ca786a045148134" providerId="Windows Live" clId="Web-{92535406-1DA2-47F0-BFB1-ADF7AAD6F6BC}" dt="2021-05-28T11:18:56.726" v="69" actId="1076"/>
          <ac:spMkLst>
            <pc:docMk/>
            <pc:sldMk cId="2096824490" sldId="376"/>
            <ac:spMk id="4" creationId="{F874E294-FFCE-46DA-8530-00970D36BFDC}"/>
          </ac:spMkLst>
        </pc:spChg>
        <pc:picChg chg="mod">
          <ac:chgData name="Kshitij Srivastava" userId="9ca786a045148134" providerId="Windows Live" clId="Web-{92535406-1DA2-47F0-BFB1-ADF7AAD6F6BC}" dt="2021-05-28T11:17:48.866" v="50" actId="1076"/>
          <ac:picMkLst>
            <pc:docMk/>
            <pc:sldMk cId="2096824490" sldId="376"/>
            <ac:picMk id="3" creationId="{3E349D10-0309-479A-BF52-314106F137D6}"/>
          </ac:picMkLst>
        </pc:picChg>
      </pc:sldChg>
      <pc:sldChg chg="modSp">
        <pc:chgData name="Kshitij Srivastava" userId="9ca786a045148134" providerId="Windows Live" clId="Web-{92535406-1DA2-47F0-BFB1-ADF7AAD6F6BC}" dt="2021-05-28T11:18:17.100" v="52"/>
        <pc:sldMkLst>
          <pc:docMk/>
          <pc:sldMk cId="1022585774" sldId="378"/>
        </pc:sldMkLst>
        <pc:picChg chg="mod">
          <ac:chgData name="Kshitij Srivastava" userId="9ca786a045148134" providerId="Windows Live" clId="Web-{92535406-1DA2-47F0-BFB1-ADF7AAD6F6BC}" dt="2021-05-28T11:18:17.100" v="52"/>
          <ac:picMkLst>
            <pc:docMk/>
            <pc:sldMk cId="1022585774" sldId="378"/>
            <ac:picMk id="4" creationId="{A62C7FA0-6CB3-4B79-B89B-80F7E882EAC7}"/>
          </ac:picMkLst>
        </pc:picChg>
      </pc:sldChg>
      <pc:sldChg chg="addSp modSp addAnim delAnim">
        <pc:chgData name="Kshitij Srivastava" userId="9ca786a045148134" providerId="Windows Live" clId="Web-{92535406-1DA2-47F0-BFB1-ADF7AAD6F6BC}" dt="2021-05-28T11:20:49.761" v="90" actId="1076"/>
        <pc:sldMkLst>
          <pc:docMk/>
          <pc:sldMk cId="2964454641" sldId="386"/>
        </pc:sldMkLst>
        <pc:picChg chg="add mod">
          <ac:chgData name="Kshitij Srivastava" userId="9ca786a045148134" providerId="Windows Live" clId="Web-{92535406-1DA2-47F0-BFB1-ADF7AAD6F6BC}" dt="2021-05-28T11:20:49.761" v="90" actId="1076"/>
          <ac:picMkLst>
            <pc:docMk/>
            <pc:sldMk cId="2964454641" sldId="386"/>
            <ac:picMk id="4" creationId="{FAC84827-1A92-4556-941B-1A99CA080671}"/>
          </ac:picMkLst>
        </pc:picChg>
      </pc:sldChg>
      <pc:sldChg chg="addAnim delAnim modAnim">
        <pc:chgData name="Kshitij Srivastava" userId="9ca786a045148134" providerId="Windows Live" clId="Web-{92535406-1DA2-47F0-BFB1-ADF7AAD6F6BC}" dt="2021-05-28T11:22:05.106" v="107"/>
        <pc:sldMkLst>
          <pc:docMk/>
          <pc:sldMk cId="2277203015" sldId="387"/>
        </pc:sldMkLst>
      </pc:sldChg>
      <pc:sldChg chg="addAnim delAnim modAnim">
        <pc:chgData name="Kshitij Srivastava" userId="9ca786a045148134" providerId="Windows Live" clId="Web-{92535406-1DA2-47F0-BFB1-ADF7AAD6F6BC}" dt="2021-05-28T11:15:22.974" v="18"/>
        <pc:sldMkLst>
          <pc:docMk/>
          <pc:sldMk cId="1378279765" sldId="414"/>
        </pc:sldMkLst>
      </pc:sldChg>
      <pc:sldChg chg="addAnim delAnim modAnim">
        <pc:chgData name="Kshitij Srivastava" userId="9ca786a045148134" providerId="Windows Live" clId="Web-{92535406-1DA2-47F0-BFB1-ADF7AAD6F6BC}" dt="2021-05-28T11:23:40.842" v="135"/>
        <pc:sldMkLst>
          <pc:docMk/>
          <pc:sldMk cId="1373111453" sldId="416"/>
        </pc:sldMkLst>
      </pc:sldChg>
      <pc:sldChg chg="addSp modSp addAnim delAnim modAnim">
        <pc:chgData name="Kshitij Srivastava" userId="9ca786a045148134" providerId="Windows Live" clId="Web-{92535406-1DA2-47F0-BFB1-ADF7AAD6F6BC}" dt="2021-05-28T11:26:52.766" v="179"/>
        <pc:sldMkLst>
          <pc:docMk/>
          <pc:sldMk cId="3727062546" sldId="417"/>
        </pc:sldMkLst>
        <pc:spChg chg="add mod">
          <ac:chgData name="Kshitij Srivastava" userId="9ca786a045148134" providerId="Windows Live" clId="Web-{92535406-1DA2-47F0-BFB1-ADF7AAD6F6BC}" dt="2021-05-28T11:25:06.233" v="149" actId="20577"/>
          <ac:spMkLst>
            <pc:docMk/>
            <pc:sldMk cId="3727062546" sldId="417"/>
            <ac:spMk id="3" creationId="{B5005672-3E24-4E90-B796-BFB0D50E141C}"/>
          </ac:spMkLst>
        </pc:spChg>
        <pc:spChg chg="add mod">
          <ac:chgData name="Kshitij Srivastava" userId="9ca786a045148134" providerId="Windows Live" clId="Web-{92535406-1DA2-47F0-BFB1-ADF7AAD6F6BC}" dt="2021-05-28T11:25:26.312" v="157" actId="20577"/>
          <ac:spMkLst>
            <pc:docMk/>
            <pc:sldMk cId="3727062546" sldId="417"/>
            <ac:spMk id="10" creationId="{4FB1D7BC-385D-430E-B5F0-87BBBF6326C8}"/>
          </ac:spMkLst>
        </pc:spChg>
        <pc:spChg chg="add mod">
          <ac:chgData name="Kshitij Srivastava" userId="9ca786a045148134" providerId="Windows Live" clId="Web-{92535406-1DA2-47F0-BFB1-ADF7AAD6F6BC}" dt="2021-05-28T11:25:21.640" v="156" actId="20577"/>
          <ac:spMkLst>
            <pc:docMk/>
            <pc:sldMk cId="3727062546" sldId="417"/>
            <ac:spMk id="11" creationId="{9A68EB70-76CA-49F9-821E-6AEF926EFCF1}"/>
          </ac:spMkLst>
        </pc:spChg>
        <pc:picChg chg="mod">
          <ac:chgData name="Kshitij Srivastava" userId="9ca786a045148134" providerId="Windows Live" clId="Web-{92535406-1DA2-47F0-BFB1-ADF7AAD6F6BC}" dt="2021-05-28T11:24:06.014" v="139" actId="1076"/>
          <ac:picMkLst>
            <pc:docMk/>
            <pc:sldMk cId="3727062546" sldId="417"/>
            <ac:picMk id="7" creationId="{7A847045-8078-495C-811D-E26659C87242}"/>
          </ac:picMkLst>
        </pc:picChg>
        <pc:picChg chg="mod">
          <ac:chgData name="Kshitij Srivastava" userId="9ca786a045148134" providerId="Windows Live" clId="Web-{92535406-1DA2-47F0-BFB1-ADF7AAD6F6BC}" dt="2021-05-28T11:26:29.203" v="172" actId="1076"/>
          <ac:picMkLst>
            <pc:docMk/>
            <pc:sldMk cId="3727062546" sldId="417"/>
            <ac:picMk id="8" creationId="{C90D4215-5492-4EE7-A845-57BEA7FB93C5}"/>
          </ac:picMkLst>
        </pc:picChg>
        <pc:picChg chg="mod">
          <ac:chgData name="Kshitij Srivastava" userId="9ca786a045148134" providerId="Windows Live" clId="Web-{92535406-1DA2-47F0-BFB1-ADF7AAD6F6BC}" dt="2021-05-28T11:24:00.467" v="136" actId="1076"/>
          <ac:picMkLst>
            <pc:docMk/>
            <pc:sldMk cId="3727062546" sldId="417"/>
            <ac:picMk id="9" creationId="{D38ED9F3-D935-401B-9CB1-6EDD779DF21C}"/>
          </ac:picMkLst>
        </pc:picChg>
        <pc:cxnChg chg="add mod">
          <ac:chgData name="Kshitij Srivastava" userId="9ca786a045148134" providerId="Windows Live" clId="Web-{92535406-1DA2-47F0-BFB1-ADF7AAD6F6BC}" dt="2021-05-28T11:26:15.046" v="167" actId="1076"/>
          <ac:cxnSpMkLst>
            <pc:docMk/>
            <pc:sldMk cId="3727062546" sldId="417"/>
            <ac:cxnSpMk id="12" creationId="{867ABF83-3332-40F3-9BE2-C7CF2D274CD5}"/>
          </ac:cxnSpMkLst>
        </pc:cxnChg>
        <pc:cxnChg chg="add mod">
          <ac:chgData name="Kshitij Srivastava" userId="9ca786a045148134" providerId="Windows Live" clId="Web-{92535406-1DA2-47F0-BFB1-ADF7AAD6F6BC}" dt="2021-05-28T11:26:27.922" v="171" actId="1076"/>
          <ac:cxnSpMkLst>
            <pc:docMk/>
            <pc:sldMk cId="3727062546" sldId="417"/>
            <ac:cxnSpMk id="13" creationId="{F4E14FEE-0F03-4409-B932-9E7776C080AB}"/>
          </ac:cxnSpMkLst>
        </pc:cxnChg>
        <pc:cxnChg chg="add mod">
          <ac:chgData name="Kshitij Srivastava" userId="9ca786a045148134" providerId="Windows Live" clId="Web-{92535406-1DA2-47F0-BFB1-ADF7AAD6F6BC}" dt="2021-05-28T11:26:24.375" v="170" actId="1076"/>
          <ac:cxnSpMkLst>
            <pc:docMk/>
            <pc:sldMk cId="3727062546" sldId="417"/>
            <ac:cxnSpMk id="14" creationId="{EB7695CD-CA79-47D6-B1E2-D264CCFD5C80}"/>
          </ac:cxnSpMkLst>
        </pc:cxnChg>
      </pc:sldChg>
      <pc:sldChg chg="modSp">
        <pc:chgData name="Kshitij Srivastava" userId="9ca786a045148134" providerId="Windows Live" clId="Web-{92535406-1DA2-47F0-BFB1-ADF7AAD6F6BC}" dt="2021-05-28T11:34:14.135" v="220" actId="20577"/>
        <pc:sldMkLst>
          <pc:docMk/>
          <pc:sldMk cId="438736830" sldId="420"/>
        </pc:sldMkLst>
        <pc:spChg chg="mod">
          <ac:chgData name="Kshitij Srivastava" userId="9ca786a045148134" providerId="Windows Live" clId="Web-{92535406-1DA2-47F0-BFB1-ADF7AAD6F6BC}" dt="2021-05-28T11:34:14.135" v="220" actId="20577"/>
          <ac:spMkLst>
            <pc:docMk/>
            <pc:sldMk cId="438736830" sldId="420"/>
            <ac:spMk id="3" creationId="{FBE0B7E5-2C89-4543-82F0-5992F877BFFF}"/>
          </ac:spMkLst>
        </pc:spChg>
      </pc:sldChg>
      <pc:sldChg chg="addSp modSp">
        <pc:chgData name="Kshitij Srivastava" userId="9ca786a045148134" providerId="Windows Live" clId="Web-{92535406-1DA2-47F0-BFB1-ADF7AAD6F6BC}" dt="2021-05-28T11:59:23.182" v="607" actId="1076"/>
        <pc:sldMkLst>
          <pc:docMk/>
          <pc:sldMk cId="1790185790" sldId="430"/>
        </pc:sldMkLst>
        <pc:picChg chg="add mod">
          <ac:chgData name="Kshitij Srivastava" userId="9ca786a045148134" providerId="Windows Live" clId="Web-{92535406-1DA2-47F0-BFB1-ADF7AAD6F6BC}" dt="2021-05-28T11:59:23.182" v="607" actId="1076"/>
          <ac:picMkLst>
            <pc:docMk/>
            <pc:sldMk cId="1790185790" sldId="430"/>
            <ac:picMk id="3" creationId="{0776F1E5-C24F-4446-A6E7-FC8CFEC4C277}"/>
          </ac:picMkLst>
        </pc:picChg>
      </pc:sldChg>
      <pc:sldChg chg="addSp delSp">
        <pc:chgData name="Kshitij Srivastava" userId="9ca786a045148134" providerId="Windows Live" clId="Web-{92535406-1DA2-47F0-BFB1-ADF7AAD6F6BC}" dt="2021-05-28T11:54:08.632" v="529"/>
        <pc:sldMkLst>
          <pc:docMk/>
          <pc:sldMk cId="735056825" sldId="431"/>
        </pc:sldMkLst>
        <pc:spChg chg="del">
          <ac:chgData name="Kshitij Srivastava" userId="9ca786a045148134" providerId="Windows Live" clId="Web-{92535406-1DA2-47F0-BFB1-ADF7AAD6F6BC}" dt="2021-05-28T11:46:01.049" v="286"/>
          <ac:spMkLst>
            <pc:docMk/>
            <pc:sldMk cId="735056825" sldId="431"/>
            <ac:spMk id="8" creationId="{0AAE45DA-3E1B-409E-88C8-88402BB50EDB}"/>
          </ac:spMkLst>
        </pc:spChg>
        <pc:spChg chg="add del">
          <ac:chgData name="Kshitij Srivastava" userId="9ca786a045148134" providerId="Windows Live" clId="Web-{92535406-1DA2-47F0-BFB1-ADF7AAD6F6BC}" dt="2021-05-28T11:54:07.007" v="517"/>
          <ac:spMkLst>
            <pc:docMk/>
            <pc:sldMk cId="735056825" sldId="431"/>
            <ac:spMk id="12" creationId="{0054F2B0-7D36-4D03-AC8D-3E1B99AAF0D2}"/>
          </ac:spMkLst>
        </pc:spChg>
        <pc:spChg chg="del">
          <ac:chgData name="Kshitij Srivastava" userId="9ca786a045148134" providerId="Windows Live" clId="Web-{92535406-1DA2-47F0-BFB1-ADF7AAD6F6BC}" dt="2021-05-28T11:46:01.049" v="283"/>
          <ac:spMkLst>
            <pc:docMk/>
            <pc:sldMk cId="735056825" sldId="431"/>
            <ac:spMk id="17" creationId="{91CFEEC8-A6B9-44AC-B347-2A1B1B9750AE}"/>
          </ac:spMkLst>
        </pc:spChg>
        <pc:spChg chg="add del">
          <ac:chgData name="Kshitij Srivastava" userId="9ca786a045148134" providerId="Windows Live" clId="Web-{92535406-1DA2-47F0-BFB1-ADF7AAD6F6BC}" dt="2021-05-28T11:54:07.007" v="514"/>
          <ac:spMkLst>
            <pc:docMk/>
            <pc:sldMk cId="735056825" sldId="431"/>
            <ac:spMk id="18" creationId="{DF08D938-0F00-4F24-9D82-1477C8E109A9}"/>
          </ac:spMkLst>
        </pc:spChg>
        <pc:spChg chg="del">
          <ac:chgData name="Kshitij Srivastava" userId="9ca786a045148134" providerId="Windows Live" clId="Web-{92535406-1DA2-47F0-BFB1-ADF7AAD6F6BC}" dt="2021-05-28T11:46:01.033" v="280"/>
          <ac:spMkLst>
            <pc:docMk/>
            <pc:sldMk cId="735056825" sldId="431"/>
            <ac:spMk id="23" creationId="{1887DC98-8535-439C-82C7-A3BC7949E0E6}"/>
          </ac:spMkLst>
        </pc:spChg>
        <pc:spChg chg="del">
          <ac:chgData name="Kshitij Srivastava" userId="9ca786a045148134" providerId="Windows Live" clId="Web-{92535406-1DA2-47F0-BFB1-ADF7AAD6F6BC}" dt="2021-05-28T11:46:01.033" v="279"/>
          <ac:spMkLst>
            <pc:docMk/>
            <pc:sldMk cId="735056825" sldId="431"/>
            <ac:spMk id="25" creationId="{83F7DDAC-DCEF-4AE7-9B56-DA95EADCAF4E}"/>
          </ac:spMkLst>
        </pc:spChg>
        <pc:spChg chg="del">
          <ac:chgData name="Kshitij Srivastava" userId="9ca786a045148134" providerId="Windows Live" clId="Web-{92535406-1DA2-47F0-BFB1-ADF7AAD6F6BC}" dt="2021-05-28T11:46:01.033" v="278"/>
          <ac:spMkLst>
            <pc:docMk/>
            <pc:sldMk cId="735056825" sldId="431"/>
            <ac:spMk id="27" creationId="{0B601DB8-3E61-4824-8AB9-9A2A68B50917}"/>
          </ac:spMkLst>
        </pc:spChg>
        <pc:spChg chg="del">
          <ac:chgData name="Kshitij Srivastava" userId="9ca786a045148134" providerId="Windows Live" clId="Web-{92535406-1DA2-47F0-BFB1-ADF7AAD6F6BC}" dt="2021-05-28T11:46:01.033" v="277"/>
          <ac:spMkLst>
            <pc:docMk/>
            <pc:sldMk cId="735056825" sldId="431"/>
            <ac:spMk id="29" creationId="{8597D586-FB57-4E0F-86EB-5BBA58EDBA07}"/>
          </ac:spMkLst>
        </pc:spChg>
        <pc:spChg chg="add del">
          <ac:chgData name="Kshitij Srivastava" userId="9ca786a045148134" providerId="Windows Live" clId="Web-{92535406-1DA2-47F0-BFB1-ADF7AAD6F6BC}" dt="2021-05-28T11:54:06.991" v="511"/>
          <ac:spMkLst>
            <pc:docMk/>
            <pc:sldMk cId="735056825" sldId="431"/>
            <ac:spMk id="34" creationId="{00A8E4CC-ABD9-4DD7-90CE-30414F65142B}"/>
          </ac:spMkLst>
        </pc:spChg>
        <pc:spChg chg="add del">
          <ac:chgData name="Kshitij Srivastava" userId="9ca786a045148134" providerId="Windows Live" clId="Web-{92535406-1DA2-47F0-BFB1-ADF7AAD6F6BC}" dt="2021-05-28T11:54:06.991" v="510"/>
          <ac:spMkLst>
            <pc:docMk/>
            <pc:sldMk cId="735056825" sldId="431"/>
            <ac:spMk id="36" creationId="{6090380F-7AF8-40F4-8FE7-6743BDE936C0}"/>
          </ac:spMkLst>
        </pc:spChg>
        <pc:spChg chg="add del">
          <ac:chgData name="Kshitij Srivastava" userId="9ca786a045148134" providerId="Windows Live" clId="Web-{92535406-1DA2-47F0-BFB1-ADF7AAD6F6BC}" dt="2021-05-28T11:54:06.991" v="509"/>
          <ac:spMkLst>
            <pc:docMk/>
            <pc:sldMk cId="735056825" sldId="431"/>
            <ac:spMk id="38" creationId="{AF152629-2623-4836-BC15-925DD1BFEC96}"/>
          </ac:spMkLst>
        </pc:spChg>
        <pc:spChg chg="add del">
          <ac:chgData name="Kshitij Srivastava" userId="9ca786a045148134" providerId="Windows Live" clId="Web-{92535406-1DA2-47F0-BFB1-ADF7AAD6F6BC}" dt="2021-05-28T11:54:06.991" v="508"/>
          <ac:spMkLst>
            <pc:docMk/>
            <pc:sldMk cId="735056825" sldId="431"/>
            <ac:spMk id="40" creationId="{60D0CC23-5EA0-41B7-9723-52DAC9D9EECE}"/>
          </ac:spMkLst>
        </pc:spChg>
        <pc:spChg chg="add del">
          <ac:chgData name="Kshitij Srivastava" userId="9ca786a045148134" providerId="Windows Live" clId="Web-{92535406-1DA2-47F0-BFB1-ADF7AAD6F6BC}" dt="2021-05-28T11:54:06.991" v="507"/>
          <ac:spMkLst>
            <pc:docMk/>
            <pc:sldMk cId="735056825" sldId="431"/>
            <ac:spMk id="42" creationId="{413E38D9-FA03-4CE0-83AC-2C0D4680A0EF}"/>
          </ac:spMkLst>
        </pc:spChg>
        <pc:spChg chg="add">
          <ac:chgData name="Kshitij Srivastava" userId="9ca786a045148134" providerId="Windows Live" clId="Web-{92535406-1DA2-47F0-BFB1-ADF7AAD6F6BC}" dt="2021-05-28T11:54:08.444" v="518"/>
          <ac:spMkLst>
            <pc:docMk/>
            <pc:sldMk cId="735056825" sldId="431"/>
            <ac:spMk id="46" creationId="{4B2DF893-1725-4738-9251-8776ADC535C9}"/>
          </ac:spMkLst>
        </pc:spChg>
        <pc:spChg chg="add">
          <ac:chgData name="Kshitij Srivastava" userId="9ca786a045148134" providerId="Windows Live" clId="Web-{92535406-1DA2-47F0-BFB1-ADF7AAD6F6BC}" dt="2021-05-28T11:54:08.476" v="520"/>
          <ac:spMkLst>
            <pc:docMk/>
            <pc:sldMk cId="735056825" sldId="431"/>
            <ac:spMk id="50" creationId="{924BC18E-6325-4051-89F6-EC9F6C0DD5C7}"/>
          </ac:spMkLst>
        </pc:spChg>
        <pc:spChg chg="add">
          <ac:chgData name="Kshitij Srivastava" userId="9ca786a045148134" providerId="Windows Live" clId="Web-{92535406-1DA2-47F0-BFB1-ADF7AAD6F6BC}" dt="2021-05-28T11:54:08.491" v="521"/>
          <ac:spMkLst>
            <pc:docMk/>
            <pc:sldMk cId="735056825" sldId="431"/>
            <ac:spMk id="52" creationId="{6B2E0521-5B18-4C37-A264-FC6A2B91E643}"/>
          </ac:spMkLst>
        </pc:spChg>
        <pc:spChg chg="add">
          <ac:chgData name="Kshitij Srivastava" userId="9ca786a045148134" providerId="Windows Live" clId="Web-{92535406-1DA2-47F0-BFB1-ADF7AAD6F6BC}" dt="2021-05-28T11:54:08.507" v="522"/>
          <ac:spMkLst>
            <pc:docMk/>
            <pc:sldMk cId="735056825" sldId="431"/>
            <ac:spMk id="54" creationId="{C29387E2-6D77-4EA7-926E-1369716BD2CF}"/>
          </ac:spMkLst>
        </pc:spChg>
        <pc:spChg chg="add">
          <ac:chgData name="Kshitij Srivastava" userId="9ca786a045148134" providerId="Windows Live" clId="Web-{92535406-1DA2-47F0-BFB1-ADF7AAD6F6BC}" dt="2021-05-28T11:54:08.522" v="523"/>
          <ac:spMkLst>
            <pc:docMk/>
            <pc:sldMk cId="735056825" sldId="431"/>
            <ac:spMk id="56" creationId="{8ECF9CEC-DD27-4E24-8B23-8982429CC8F4}"/>
          </ac:spMkLst>
        </pc:spChg>
        <pc:spChg chg="add">
          <ac:chgData name="Kshitij Srivastava" userId="9ca786a045148134" providerId="Windows Live" clId="Web-{92535406-1DA2-47F0-BFB1-ADF7AAD6F6BC}" dt="2021-05-28T11:54:08.538" v="524"/>
          <ac:spMkLst>
            <pc:docMk/>
            <pc:sldMk cId="735056825" sldId="431"/>
            <ac:spMk id="58" creationId="{DB3CD1B1-B34C-4F05-B3D9-563E753E5D89}"/>
          </ac:spMkLst>
        </pc:spChg>
        <pc:spChg chg="add">
          <ac:chgData name="Kshitij Srivastava" userId="9ca786a045148134" providerId="Windows Live" clId="Web-{92535406-1DA2-47F0-BFB1-ADF7AAD6F6BC}" dt="2021-05-28T11:54:08.554" v="525"/>
          <ac:spMkLst>
            <pc:docMk/>
            <pc:sldMk cId="735056825" sldId="431"/>
            <ac:spMk id="60" creationId="{06FEA512-DBC0-4EF7-914A-4FE8F387D859}"/>
          </ac:spMkLst>
        </pc:spChg>
        <pc:cxnChg chg="del">
          <ac:chgData name="Kshitij Srivastava" userId="9ca786a045148134" providerId="Windows Live" clId="Web-{92535406-1DA2-47F0-BFB1-ADF7AAD6F6BC}" dt="2021-05-28T11:46:01.049" v="285"/>
          <ac:cxnSpMkLst>
            <pc:docMk/>
            <pc:sldMk cId="735056825" sldId="431"/>
            <ac:cxnSpMk id="13" creationId="{9D3D7433-0E95-487A-9250-6E6CF0ADCDBD}"/>
          </ac:cxnSpMkLst>
        </pc:cxnChg>
        <pc:cxnChg chg="add del">
          <ac:chgData name="Kshitij Srivastava" userId="9ca786a045148134" providerId="Windows Live" clId="Web-{92535406-1DA2-47F0-BFB1-ADF7AAD6F6BC}" dt="2021-05-28T11:54:07.007" v="516"/>
          <ac:cxnSpMkLst>
            <pc:docMk/>
            <pc:sldMk cId="735056825" sldId="431"/>
            <ac:cxnSpMk id="14" creationId="{4A7FA09A-BD47-4202-BD58-9F6334C32B56}"/>
          </ac:cxnSpMkLst>
        </pc:cxnChg>
        <pc:cxnChg chg="del">
          <ac:chgData name="Kshitij Srivastava" userId="9ca786a045148134" providerId="Windows Live" clId="Web-{92535406-1DA2-47F0-BFB1-ADF7AAD6F6BC}" dt="2021-05-28T11:46:01.049" v="284"/>
          <ac:cxnSpMkLst>
            <pc:docMk/>
            <pc:sldMk cId="735056825" sldId="431"/>
            <ac:cxnSpMk id="15" creationId="{0B905D56-E2F3-467A-8C99-841EF10E7059}"/>
          </ac:cxnSpMkLst>
        </pc:cxnChg>
        <pc:cxnChg chg="add del">
          <ac:chgData name="Kshitij Srivastava" userId="9ca786a045148134" providerId="Windows Live" clId="Web-{92535406-1DA2-47F0-BFB1-ADF7AAD6F6BC}" dt="2021-05-28T11:54:07.007" v="515"/>
          <ac:cxnSpMkLst>
            <pc:docMk/>
            <pc:sldMk cId="735056825" sldId="431"/>
            <ac:cxnSpMk id="16" creationId="{6A4F48B3-6898-4BC8-BC6F-FECE3C3DE32E}"/>
          </ac:cxnSpMkLst>
        </pc:cxnChg>
        <pc:cxnChg chg="del">
          <ac:chgData name="Kshitij Srivastava" userId="9ca786a045148134" providerId="Windows Live" clId="Web-{92535406-1DA2-47F0-BFB1-ADF7AAD6F6BC}" dt="2021-05-28T11:46:01.033" v="282"/>
          <ac:cxnSpMkLst>
            <pc:docMk/>
            <pc:sldMk cId="735056825" sldId="431"/>
            <ac:cxnSpMk id="19" creationId="{FE93341C-663A-45EC-818D-933E8BD6C97E}"/>
          </ac:cxnSpMkLst>
        </pc:cxnChg>
        <pc:cxnChg chg="add del">
          <ac:chgData name="Kshitij Srivastava" userId="9ca786a045148134" providerId="Windows Live" clId="Web-{92535406-1DA2-47F0-BFB1-ADF7AAD6F6BC}" dt="2021-05-28T11:54:07.007" v="513"/>
          <ac:cxnSpMkLst>
            <pc:docMk/>
            <pc:sldMk cId="735056825" sldId="431"/>
            <ac:cxnSpMk id="20" creationId="{65EB473D-EB8C-4099-AD55-0F0D376AADA9}"/>
          </ac:cxnSpMkLst>
        </pc:cxnChg>
        <pc:cxnChg chg="del">
          <ac:chgData name="Kshitij Srivastava" userId="9ca786a045148134" providerId="Windows Live" clId="Web-{92535406-1DA2-47F0-BFB1-ADF7AAD6F6BC}" dt="2021-05-28T11:46:01.033" v="281"/>
          <ac:cxnSpMkLst>
            <pc:docMk/>
            <pc:sldMk cId="735056825" sldId="431"/>
            <ac:cxnSpMk id="21" creationId="{1AB3F2C6-6BF4-4E3F-A06E-1F45E230C48F}"/>
          </ac:cxnSpMkLst>
        </pc:cxnChg>
        <pc:cxnChg chg="add del">
          <ac:chgData name="Kshitij Srivastava" userId="9ca786a045148134" providerId="Windows Live" clId="Web-{92535406-1DA2-47F0-BFB1-ADF7AAD6F6BC}" dt="2021-05-28T11:54:06.991" v="512"/>
          <ac:cxnSpMkLst>
            <pc:docMk/>
            <pc:sldMk cId="735056825" sldId="431"/>
            <ac:cxnSpMk id="32" creationId="{84D68411-51C8-4280-95A2-422538245596}"/>
          </ac:cxnSpMkLst>
        </pc:cxnChg>
        <pc:cxnChg chg="add del">
          <ac:chgData name="Kshitij Srivastava" userId="9ca786a045148134" providerId="Windows Live" clId="Web-{92535406-1DA2-47F0-BFB1-ADF7AAD6F6BC}" dt="2021-05-28T11:54:06.991" v="506"/>
          <ac:cxnSpMkLst>
            <pc:docMk/>
            <pc:sldMk cId="735056825" sldId="431"/>
            <ac:cxnSpMk id="44" creationId="{8CED5BE0-A5E3-4A25-A3DD-CF29E9D93CD8}"/>
          </ac:cxnSpMkLst>
        </pc:cxnChg>
        <pc:cxnChg chg="add">
          <ac:chgData name="Kshitij Srivastava" userId="9ca786a045148134" providerId="Windows Live" clId="Web-{92535406-1DA2-47F0-BFB1-ADF7AAD6F6BC}" dt="2021-05-28T11:54:08.460" v="519"/>
          <ac:cxnSpMkLst>
            <pc:docMk/>
            <pc:sldMk cId="735056825" sldId="431"/>
            <ac:cxnSpMk id="48" creationId="{D6B0C5CE-525A-4132-ABD3-62074B514EF6}"/>
          </ac:cxnSpMkLst>
        </pc:cxnChg>
        <pc:cxnChg chg="add">
          <ac:chgData name="Kshitij Srivastava" userId="9ca786a045148134" providerId="Windows Live" clId="Web-{92535406-1DA2-47F0-BFB1-ADF7AAD6F6BC}" dt="2021-05-28T11:54:08.569" v="526"/>
          <ac:cxnSpMkLst>
            <pc:docMk/>
            <pc:sldMk cId="735056825" sldId="431"/>
            <ac:cxnSpMk id="62" creationId="{67645998-2332-4F9D-90D6-9E02CDE912E1}"/>
          </ac:cxnSpMkLst>
        </pc:cxnChg>
        <pc:cxnChg chg="add">
          <ac:chgData name="Kshitij Srivastava" userId="9ca786a045148134" providerId="Windows Live" clId="Web-{92535406-1DA2-47F0-BFB1-ADF7AAD6F6BC}" dt="2021-05-28T11:54:08.585" v="527"/>
          <ac:cxnSpMkLst>
            <pc:docMk/>
            <pc:sldMk cId="735056825" sldId="431"/>
            <ac:cxnSpMk id="64" creationId="{9C0E82DB-22BC-4672-9DC3-8A3614EDAFF6}"/>
          </ac:cxnSpMkLst>
        </pc:cxnChg>
        <pc:cxnChg chg="add">
          <ac:chgData name="Kshitij Srivastava" userId="9ca786a045148134" providerId="Windows Live" clId="Web-{92535406-1DA2-47F0-BFB1-ADF7AAD6F6BC}" dt="2021-05-28T11:54:08.600" v="528"/>
          <ac:cxnSpMkLst>
            <pc:docMk/>
            <pc:sldMk cId="735056825" sldId="431"/>
            <ac:cxnSpMk id="66" creationId="{5977A8BA-3FF0-43D5-8EFA-74E9B838F54E}"/>
          </ac:cxnSpMkLst>
        </pc:cxnChg>
        <pc:cxnChg chg="add">
          <ac:chgData name="Kshitij Srivastava" userId="9ca786a045148134" providerId="Windows Live" clId="Web-{92535406-1DA2-47F0-BFB1-ADF7AAD6F6BC}" dt="2021-05-28T11:54:08.632" v="529"/>
          <ac:cxnSpMkLst>
            <pc:docMk/>
            <pc:sldMk cId="735056825" sldId="431"/>
            <ac:cxnSpMk id="68" creationId="{7E35319E-0C62-4633-B591-DEA5262ECE0D}"/>
          </ac:cxnSpMkLst>
        </pc:cxnChg>
      </pc:sldChg>
      <pc:sldChg chg="addSp delSp">
        <pc:chgData name="Kshitij Srivastava" userId="9ca786a045148134" providerId="Windows Live" clId="Web-{92535406-1DA2-47F0-BFB1-ADF7AAD6F6BC}" dt="2021-05-28T11:54:15.226" v="553"/>
        <pc:sldMkLst>
          <pc:docMk/>
          <pc:sldMk cId="4292387115" sldId="433"/>
        </pc:sldMkLst>
        <pc:spChg chg="del">
          <ac:chgData name="Kshitij Srivastava" userId="9ca786a045148134" providerId="Windows Live" clId="Web-{92535406-1DA2-47F0-BFB1-ADF7AAD6F6BC}" dt="2021-05-28T11:46:18.096" v="332"/>
          <ac:spMkLst>
            <pc:docMk/>
            <pc:sldMk cId="4292387115" sldId="433"/>
            <ac:spMk id="8" creationId="{0AAE45DA-3E1B-409E-88C8-88402BB50EDB}"/>
          </ac:spMkLst>
        </pc:spChg>
        <pc:spChg chg="add del">
          <ac:chgData name="Kshitij Srivastava" userId="9ca786a045148134" providerId="Windows Live" clId="Web-{92535406-1DA2-47F0-BFB1-ADF7AAD6F6BC}" dt="2021-05-28T11:46:13.986" v="322"/>
          <ac:spMkLst>
            <pc:docMk/>
            <pc:sldMk cId="4292387115" sldId="433"/>
            <ac:spMk id="12" creationId="{783EFC58-699B-4F0A-91F7-3A18CEFC740B}"/>
          </ac:spMkLst>
        </pc:spChg>
        <pc:spChg chg="del">
          <ac:chgData name="Kshitij Srivastava" userId="9ca786a045148134" providerId="Windows Live" clId="Web-{92535406-1DA2-47F0-BFB1-ADF7AAD6F6BC}" dt="2021-05-28T11:46:18.096" v="329"/>
          <ac:spMkLst>
            <pc:docMk/>
            <pc:sldMk cId="4292387115" sldId="433"/>
            <ac:spMk id="17" creationId="{91CFEEC8-A6B9-44AC-B347-2A1B1B9750AE}"/>
          </ac:spMkLst>
        </pc:spChg>
        <pc:spChg chg="add del">
          <ac:chgData name="Kshitij Srivastava" userId="9ca786a045148134" providerId="Windows Live" clId="Web-{92535406-1DA2-47F0-BFB1-ADF7AAD6F6BC}" dt="2021-05-28T11:46:13.986" v="319"/>
          <ac:spMkLst>
            <pc:docMk/>
            <pc:sldMk cId="4292387115" sldId="433"/>
            <ac:spMk id="18" creationId="{8AC3DC14-C356-45A2-9F92-1A3998288277}"/>
          </ac:spMkLst>
        </pc:spChg>
        <pc:spChg chg="del">
          <ac:chgData name="Kshitij Srivastava" userId="9ca786a045148134" providerId="Windows Live" clId="Web-{92535406-1DA2-47F0-BFB1-ADF7AAD6F6BC}" dt="2021-05-28T11:46:18.096" v="326"/>
          <ac:spMkLst>
            <pc:docMk/>
            <pc:sldMk cId="4292387115" sldId="433"/>
            <ac:spMk id="23" creationId="{1887DC98-8535-439C-82C7-A3BC7949E0E6}"/>
          </ac:spMkLst>
        </pc:spChg>
        <pc:spChg chg="del">
          <ac:chgData name="Kshitij Srivastava" userId="9ca786a045148134" providerId="Windows Live" clId="Web-{92535406-1DA2-47F0-BFB1-ADF7AAD6F6BC}" dt="2021-05-28T11:46:18.096" v="325"/>
          <ac:spMkLst>
            <pc:docMk/>
            <pc:sldMk cId="4292387115" sldId="433"/>
            <ac:spMk id="25" creationId="{83F7DDAC-DCEF-4AE7-9B56-DA95EADCAF4E}"/>
          </ac:spMkLst>
        </pc:spChg>
        <pc:spChg chg="del">
          <ac:chgData name="Kshitij Srivastava" userId="9ca786a045148134" providerId="Windows Live" clId="Web-{92535406-1DA2-47F0-BFB1-ADF7AAD6F6BC}" dt="2021-05-28T11:46:18.096" v="324"/>
          <ac:spMkLst>
            <pc:docMk/>
            <pc:sldMk cId="4292387115" sldId="433"/>
            <ac:spMk id="27" creationId="{0B601DB8-3E61-4824-8AB9-9A2A68B50917}"/>
          </ac:spMkLst>
        </pc:spChg>
        <pc:spChg chg="del">
          <ac:chgData name="Kshitij Srivastava" userId="9ca786a045148134" providerId="Windows Live" clId="Web-{92535406-1DA2-47F0-BFB1-ADF7AAD6F6BC}" dt="2021-05-28T11:46:18.096" v="323"/>
          <ac:spMkLst>
            <pc:docMk/>
            <pc:sldMk cId="4292387115" sldId="433"/>
            <ac:spMk id="29" creationId="{8597D586-FB57-4E0F-86EB-5BBA58EDBA07}"/>
          </ac:spMkLst>
        </pc:spChg>
        <pc:spChg chg="add del">
          <ac:chgData name="Kshitij Srivastava" userId="9ca786a045148134" providerId="Windows Live" clId="Web-{92535406-1DA2-47F0-BFB1-ADF7AAD6F6BC}" dt="2021-05-28T11:46:13.986" v="316"/>
          <ac:spMkLst>
            <pc:docMk/>
            <pc:sldMk cId="4292387115" sldId="433"/>
            <ac:spMk id="34" creationId="{E850C89A-D7E0-4F44-9427-4C508639552B}"/>
          </ac:spMkLst>
        </pc:spChg>
        <pc:spChg chg="add del">
          <ac:chgData name="Kshitij Srivastava" userId="9ca786a045148134" providerId="Windows Live" clId="Web-{92535406-1DA2-47F0-BFB1-ADF7AAD6F6BC}" dt="2021-05-28T11:46:13.986" v="315"/>
          <ac:spMkLst>
            <pc:docMk/>
            <pc:sldMk cId="4292387115" sldId="433"/>
            <ac:spMk id="36" creationId="{7FB8C1FE-299A-4FB8-AB91-B44BA51FE761}"/>
          </ac:spMkLst>
        </pc:spChg>
        <pc:spChg chg="add del">
          <ac:chgData name="Kshitij Srivastava" userId="9ca786a045148134" providerId="Windows Live" clId="Web-{92535406-1DA2-47F0-BFB1-ADF7AAD6F6BC}" dt="2021-05-28T11:46:13.986" v="314"/>
          <ac:spMkLst>
            <pc:docMk/>
            <pc:sldMk cId="4292387115" sldId="433"/>
            <ac:spMk id="38" creationId="{5A46AC0C-121E-4079-AB1C-DEF43427D579}"/>
          </ac:spMkLst>
        </pc:spChg>
        <pc:spChg chg="add del">
          <ac:chgData name="Kshitij Srivastava" userId="9ca786a045148134" providerId="Windows Live" clId="Web-{92535406-1DA2-47F0-BFB1-ADF7AAD6F6BC}" dt="2021-05-28T11:46:13.986" v="313"/>
          <ac:spMkLst>
            <pc:docMk/>
            <pc:sldMk cId="4292387115" sldId="433"/>
            <ac:spMk id="40" creationId="{EF0B0EAE-77BB-4D9C-BCF7-A6976B1BAACB}"/>
          </ac:spMkLst>
        </pc:spChg>
        <pc:spChg chg="add del">
          <ac:chgData name="Kshitij Srivastava" userId="9ca786a045148134" providerId="Windows Live" clId="Web-{92535406-1DA2-47F0-BFB1-ADF7AAD6F6BC}" dt="2021-05-28T11:46:13.986" v="312"/>
          <ac:spMkLst>
            <pc:docMk/>
            <pc:sldMk cId="4292387115" sldId="433"/>
            <ac:spMk id="42" creationId="{D283A984-7856-418C-9ECC-1088636F6513}"/>
          </ac:spMkLst>
        </pc:spChg>
        <pc:spChg chg="add del">
          <ac:chgData name="Kshitij Srivastava" userId="9ca786a045148134" providerId="Windows Live" clId="Web-{92535406-1DA2-47F0-BFB1-ADF7AAD6F6BC}" dt="2021-05-28T11:54:13.616" v="541"/>
          <ac:spMkLst>
            <pc:docMk/>
            <pc:sldMk cId="4292387115" sldId="433"/>
            <ac:spMk id="46" creationId="{2F9E9F42-8F17-4CD6-8E44-C649C233268B}"/>
          </ac:spMkLst>
        </pc:spChg>
        <pc:spChg chg="add del">
          <ac:chgData name="Kshitij Srivastava" userId="9ca786a045148134" providerId="Windows Live" clId="Web-{92535406-1DA2-47F0-BFB1-ADF7AAD6F6BC}" dt="2021-05-28T11:54:13.616" v="538"/>
          <ac:spMkLst>
            <pc:docMk/>
            <pc:sldMk cId="4292387115" sldId="433"/>
            <ac:spMk id="52" creationId="{80384F87-D605-431E-BE24-1B19BC5C9D2C}"/>
          </ac:spMkLst>
        </pc:spChg>
        <pc:spChg chg="add del">
          <ac:chgData name="Kshitij Srivastava" userId="9ca786a045148134" providerId="Windows Live" clId="Web-{92535406-1DA2-47F0-BFB1-ADF7AAD6F6BC}" dt="2021-05-28T11:54:13.601" v="535"/>
          <ac:spMkLst>
            <pc:docMk/>
            <pc:sldMk cId="4292387115" sldId="433"/>
            <ac:spMk id="58" creationId="{16212BA2-44E1-4429-84BE-022E7E1D1882}"/>
          </ac:spMkLst>
        </pc:spChg>
        <pc:spChg chg="add del">
          <ac:chgData name="Kshitij Srivastava" userId="9ca786a045148134" providerId="Windows Live" clId="Web-{92535406-1DA2-47F0-BFB1-ADF7AAD6F6BC}" dt="2021-05-28T11:54:13.601" v="534"/>
          <ac:spMkLst>
            <pc:docMk/>
            <pc:sldMk cId="4292387115" sldId="433"/>
            <ac:spMk id="60" creationId="{AB6836DE-D2C5-4CAD-AB33-414C6353976B}"/>
          </ac:spMkLst>
        </pc:spChg>
        <pc:spChg chg="add del">
          <ac:chgData name="Kshitij Srivastava" userId="9ca786a045148134" providerId="Windows Live" clId="Web-{92535406-1DA2-47F0-BFB1-ADF7AAD6F6BC}" dt="2021-05-28T11:54:13.601" v="533"/>
          <ac:spMkLst>
            <pc:docMk/>
            <pc:sldMk cId="4292387115" sldId="433"/>
            <ac:spMk id="62" creationId="{C4076ADA-A48D-400D-B410-F46D5ED130D8}"/>
          </ac:spMkLst>
        </pc:spChg>
        <pc:spChg chg="add del">
          <ac:chgData name="Kshitij Srivastava" userId="9ca786a045148134" providerId="Windows Live" clId="Web-{92535406-1DA2-47F0-BFB1-ADF7AAD6F6BC}" dt="2021-05-28T11:54:13.601" v="532"/>
          <ac:spMkLst>
            <pc:docMk/>
            <pc:sldMk cId="4292387115" sldId="433"/>
            <ac:spMk id="64" creationId="{2D2AABCE-CCFF-462D-ADB6-CAA4EE8AC476}"/>
          </ac:spMkLst>
        </pc:spChg>
        <pc:spChg chg="add del">
          <ac:chgData name="Kshitij Srivastava" userId="9ca786a045148134" providerId="Windows Live" clId="Web-{92535406-1DA2-47F0-BFB1-ADF7AAD6F6BC}" dt="2021-05-28T11:54:13.601" v="531"/>
          <ac:spMkLst>
            <pc:docMk/>
            <pc:sldMk cId="4292387115" sldId="433"/>
            <ac:spMk id="66" creationId="{C774517B-7CD3-4188-80DA-B5CF9C5B14ED}"/>
          </ac:spMkLst>
        </pc:spChg>
        <pc:spChg chg="add">
          <ac:chgData name="Kshitij Srivastava" userId="9ca786a045148134" providerId="Windows Live" clId="Web-{92535406-1DA2-47F0-BFB1-ADF7AAD6F6BC}" dt="2021-05-28T11:54:15.038" v="542"/>
          <ac:spMkLst>
            <pc:docMk/>
            <pc:sldMk cId="4292387115" sldId="433"/>
            <ac:spMk id="70" creationId="{F9A15104-EBA6-4776-87B9-86BE49F48AEA}"/>
          </ac:spMkLst>
        </pc:spChg>
        <pc:spChg chg="add">
          <ac:chgData name="Kshitij Srivastava" userId="9ca786a045148134" providerId="Windows Live" clId="Web-{92535406-1DA2-47F0-BFB1-ADF7AAD6F6BC}" dt="2021-05-28T11:54:15.069" v="544"/>
          <ac:spMkLst>
            <pc:docMk/>
            <pc:sldMk cId="4292387115" sldId="433"/>
            <ac:spMk id="74" creationId="{FDF73590-B14E-4213-8ECE-A0B4B7EE544E}"/>
          </ac:spMkLst>
        </pc:spChg>
        <pc:spChg chg="add">
          <ac:chgData name="Kshitij Srivastava" userId="9ca786a045148134" providerId="Windows Live" clId="Web-{92535406-1DA2-47F0-BFB1-ADF7AAD6F6BC}" dt="2021-05-28T11:54:15.085" v="545"/>
          <ac:spMkLst>
            <pc:docMk/>
            <pc:sldMk cId="4292387115" sldId="433"/>
            <ac:spMk id="76" creationId="{4BBF34A5-03EF-42B2-BB30-8736D3406361}"/>
          </ac:spMkLst>
        </pc:spChg>
        <pc:spChg chg="add">
          <ac:chgData name="Kshitij Srivastava" userId="9ca786a045148134" providerId="Windows Live" clId="Web-{92535406-1DA2-47F0-BFB1-ADF7AAD6F6BC}" dt="2021-05-28T11:54:15.101" v="546"/>
          <ac:spMkLst>
            <pc:docMk/>
            <pc:sldMk cId="4292387115" sldId="433"/>
            <ac:spMk id="78" creationId="{169EB860-FCD5-4347-B937-9BBFF66E9385}"/>
          </ac:spMkLst>
        </pc:spChg>
        <pc:spChg chg="add">
          <ac:chgData name="Kshitij Srivastava" userId="9ca786a045148134" providerId="Windows Live" clId="Web-{92535406-1DA2-47F0-BFB1-ADF7AAD6F6BC}" dt="2021-05-28T11:54:15.116" v="547"/>
          <ac:spMkLst>
            <pc:docMk/>
            <pc:sldMk cId="4292387115" sldId="433"/>
            <ac:spMk id="80" creationId="{1495C6C3-6BFF-454C-9AD0-96A50B651DAA}"/>
          </ac:spMkLst>
        </pc:spChg>
        <pc:spChg chg="add">
          <ac:chgData name="Kshitij Srivastava" userId="9ca786a045148134" providerId="Windows Live" clId="Web-{92535406-1DA2-47F0-BFB1-ADF7AAD6F6BC}" dt="2021-05-28T11:54:15.132" v="548"/>
          <ac:spMkLst>
            <pc:docMk/>
            <pc:sldMk cId="4292387115" sldId="433"/>
            <ac:spMk id="82" creationId="{91372513-2AA0-40D8-8212-93BC944A110F}"/>
          </ac:spMkLst>
        </pc:spChg>
        <pc:spChg chg="add">
          <ac:chgData name="Kshitij Srivastava" userId="9ca786a045148134" providerId="Windows Live" clId="Web-{92535406-1DA2-47F0-BFB1-ADF7AAD6F6BC}" dt="2021-05-28T11:54:15.163" v="549"/>
          <ac:spMkLst>
            <pc:docMk/>
            <pc:sldMk cId="4292387115" sldId="433"/>
            <ac:spMk id="84" creationId="{8BCDB636-3085-4F02-BAED-DDC400C42A5E}"/>
          </ac:spMkLst>
        </pc:spChg>
        <pc:cxnChg chg="del">
          <ac:chgData name="Kshitij Srivastava" userId="9ca786a045148134" providerId="Windows Live" clId="Web-{92535406-1DA2-47F0-BFB1-ADF7AAD6F6BC}" dt="2021-05-28T11:46:18.096" v="331"/>
          <ac:cxnSpMkLst>
            <pc:docMk/>
            <pc:sldMk cId="4292387115" sldId="433"/>
            <ac:cxnSpMk id="13" creationId="{9D3D7433-0E95-487A-9250-6E6CF0ADCDBD}"/>
          </ac:cxnSpMkLst>
        </pc:cxnChg>
        <pc:cxnChg chg="add del">
          <ac:chgData name="Kshitij Srivastava" userId="9ca786a045148134" providerId="Windows Live" clId="Web-{92535406-1DA2-47F0-BFB1-ADF7AAD6F6BC}" dt="2021-05-28T11:46:13.986" v="321"/>
          <ac:cxnSpMkLst>
            <pc:docMk/>
            <pc:sldMk cId="4292387115" sldId="433"/>
            <ac:cxnSpMk id="14" creationId="{FEE67779-613C-4EB7-8021-83D272ECDF29}"/>
          </ac:cxnSpMkLst>
        </pc:cxnChg>
        <pc:cxnChg chg="del">
          <ac:chgData name="Kshitij Srivastava" userId="9ca786a045148134" providerId="Windows Live" clId="Web-{92535406-1DA2-47F0-BFB1-ADF7AAD6F6BC}" dt="2021-05-28T11:46:18.096" v="330"/>
          <ac:cxnSpMkLst>
            <pc:docMk/>
            <pc:sldMk cId="4292387115" sldId="433"/>
            <ac:cxnSpMk id="15" creationId="{0B905D56-E2F3-467A-8C99-841EF10E7059}"/>
          </ac:cxnSpMkLst>
        </pc:cxnChg>
        <pc:cxnChg chg="add del">
          <ac:chgData name="Kshitij Srivastava" userId="9ca786a045148134" providerId="Windows Live" clId="Web-{92535406-1DA2-47F0-BFB1-ADF7AAD6F6BC}" dt="2021-05-28T11:46:13.986" v="320"/>
          <ac:cxnSpMkLst>
            <pc:docMk/>
            <pc:sldMk cId="4292387115" sldId="433"/>
            <ac:cxnSpMk id="16" creationId="{BCC00BF1-9F3E-439E-8090-50D32FC100DA}"/>
          </ac:cxnSpMkLst>
        </pc:cxnChg>
        <pc:cxnChg chg="del">
          <ac:chgData name="Kshitij Srivastava" userId="9ca786a045148134" providerId="Windows Live" clId="Web-{92535406-1DA2-47F0-BFB1-ADF7AAD6F6BC}" dt="2021-05-28T11:46:18.096" v="328"/>
          <ac:cxnSpMkLst>
            <pc:docMk/>
            <pc:sldMk cId="4292387115" sldId="433"/>
            <ac:cxnSpMk id="19" creationId="{FE93341C-663A-45EC-818D-933E8BD6C97E}"/>
          </ac:cxnSpMkLst>
        </pc:cxnChg>
        <pc:cxnChg chg="add del">
          <ac:chgData name="Kshitij Srivastava" userId="9ca786a045148134" providerId="Windows Live" clId="Web-{92535406-1DA2-47F0-BFB1-ADF7AAD6F6BC}" dt="2021-05-28T11:46:13.986" v="318"/>
          <ac:cxnSpMkLst>
            <pc:docMk/>
            <pc:sldMk cId="4292387115" sldId="433"/>
            <ac:cxnSpMk id="20" creationId="{5ABEBB9F-4515-42AC-8817-C2FF49A49CC5}"/>
          </ac:cxnSpMkLst>
        </pc:cxnChg>
        <pc:cxnChg chg="del">
          <ac:chgData name="Kshitij Srivastava" userId="9ca786a045148134" providerId="Windows Live" clId="Web-{92535406-1DA2-47F0-BFB1-ADF7AAD6F6BC}" dt="2021-05-28T11:46:18.096" v="327"/>
          <ac:cxnSpMkLst>
            <pc:docMk/>
            <pc:sldMk cId="4292387115" sldId="433"/>
            <ac:cxnSpMk id="21" creationId="{1AB3F2C6-6BF4-4E3F-A06E-1F45E230C48F}"/>
          </ac:cxnSpMkLst>
        </pc:cxnChg>
        <pc:cxnChg chg="add del">
          <ac:chgData name="Kshitij Srivastava" userId="9ca786a045148134" providerId="Windows Live" clId="Web-{92535406-1DA2-47F0-BFB1-ADF7AAD6F6BC}" dt="2021-05-28T11:46:13.986" v="317"/>
          <ac:cxnSpMkLst>
            <pc:docMk/>
            <pc:sldMk cId="4292387115" sldId="433"/>
            <ac:cxnSpMk id="32" creationId="{55B485B5-1DA6-4036-B3CB-CAC095A15229}"/>
          </ac:cxnSpMkLst>
        </pc:cxnChg>
        <pc:cxnChg chg="add del">
          <ac:chgData name="Kshitij Srivastava" userId="9ca786a045148134" providerId="Windows Live" clId="Web-{92535406-1DA2-47F0-BFB1-ADF7AAD6F6BC}" dt="2021-05-28T11:46:13.971" v="311"/>
          <ac:cxnSpMkLst>
            <pc:docMk/>
            <pc:sldMk cId="4292387115" sldId="433"/>
            <ac:cxnSpMk id="44" creationId="{C5B36017-B889-4068-A945-64156D9DF05C}"/>
          </ac:cxnSpMkLst>
        </pc:cxnChg>
        <pc:cxnChg chg="add del">
          <ac:chgData name="Kshitij Srivastava" userId="9ca786a045148134" providerId="Windows Live" clId="Web-{92535406-1DA2-47F0-BFB1-ADF7AAD6F6BC}" dt="2021-05-28T11:54:13.616" v="540"/>
          <ac:cxnSpMkLst>
            <pc:docMk/>
            <pc:sldMk cId="4292387115" sldId="433"/>
            <ac:cxnSpMk id="48" creationId="{767FDD1D-8A8A-4D1E-B3DF-632EC75A87D2}"/>
          </ac:cxnSpMkLst>
        </pc:cxnChg>
        <pc:cxnChg chg="add del">
          <ac:chgData name="Kshitij Srivastava" userId="9ca786a045148134" providerId="Windows Live" clId="Web-{92535406-1DA2-47F0-BFB1-ADF7AAD6F6BC}" dt="2021-05-28T11:54:13.616" v="539"/>
          <ac:cxnSpMkLst>
            <pc:docMk/>
            <pc:sldMk cId="4292387115" sldId="433"/>
            <ac:cxnSpMk id="50" creationId="{E448AF3F-7FBA-4513-9154-B3DBF054956E}"/>
          </ac:cxnSpMkLst>
        </pc:cxnChg>
        <pc:cxnChg chg="add del">
          <ac:chgData name="Kshitij Srivastava" userId="9ca786a045148134" providerId="Windows Live" clId="Web-{92535406-1DA2-47F0-BFB1-ADF7AAD6F6BC}" dt="2021-05-28T11:54:13.616" v="537"/>
          <ac:cxnSpMkLst>
            <pc:docMk/>
            <pc:sldMk cId="4292387115" sldId="433"/>
            <ac:cxnSpMk id="54" creationId="{B8066765-1F51-400E-A1B7-E3B40DE96C19}"/>
          </ac:cxnSpMkLst>
        </pc:cxnChg>
        <pc:cxnChg chg="add del">
          <ac:chgData name="Kshitij Srivastava" userId="9ca786a045148134" providerId="Windows Live" clId="Web-{92535406-1DA2-47F0-BFB1-ADF7AAD6F6BC}" dt="2021-05-28T11:54:13.601" v="536"/>
          <ac:cxnSpMkLst>
            <pc:docMk/>
            <pc:sldMk cId="4292387115" sldId="433"/>
            <ac:cxnSpMk id="56" creationId="{9C4B0994-2E70-4682-AE7E-BC442F6EA976}"/>
          </ac:cxnSpMkLst>
        </pc:cxnChg>
        <pc:cxnChg chg="add del">
          <ac:chgData name="Kshitij Srivastava" userId="9ca786a045148134" providerId="Windows Live" clId="Web-{92535406-1DA2-47F0-BFB1-ADF7AAD6F6BC}" dt="2021-05-28T11:54:13.601" v="530"/>
          <ac:cxnSpMkLst>
            <pc:docMk/>
            <pc:sldMk cId="4292387115" sldId="433"/>
            <ac:cxnSpMk id="68" creationId="{4C8C677C-1714-4672-858A-9EF503B4304C}"/>
          </ac:cxnSpMkLst>
        </pc:cxnChg>
        <pc:cxnChg chg="add">
          <ac:chgData name="Kshitij Srivastava" userId="9ca786a045148134" providerId="Windows Live" clId="Web-{92535406-1DA2-47F0-BFB1-ADF7AAD6F6BC}" dt="2021-05-28T11:54:15.054" v="543"/>
          <ac:cxnSpMkLst>
            <pc:docMk/>
            <pc:sldMk cId="4292387115" sldId="433"/>
            <ac:cxnSpMk id="72" creationId="{82D2267F-D5FC-4D66-A93E-65095BCED440}"/>
          </ac:cxnSpMkLst>
        </pc:cxnChg>
        <pc:cxnChg chg="add">
          <ac:chgData name="Kshitij Srivastava" userId="9ca786a045148134" providerId="Windows Live" clId="Web-{92535406-1DA2-47F0-BFB1-ADF7AAD6F6BC}" dt="2021-05-28T11:54:15.179" v="550"/>
          <ac:cxnSpMkLst>
            <pc:docMk/>
            <pc:sldMk cId="4292387115" sldId="433"/>
            <ac:cxnSpMk id="86" creationId="{39D14BCC-357F-41EB-8F4D-14D0868B4C10}"/>
          </ac:cxnSpMkLst>
        </pc:cxnChg>
        <pc:cxnChg chg="add">
          <ac:chgData name="Kshitij Srivastava" userId="9ca786a045148134" providerId="Windows Live" clId="Web-{92535406-1DA2-47F0-BFB1-ADF7AAD6F6BC}" dt="2021-05-28T11:54:15.194" v="551"/>
          <ac:cxnSpMkLst>
            <pc:docMk/>
            <pc:sldMk cId="4292387115" sldId="433"/>
            <ac:cxnSpMk id="88" creationId="{AD6DD4BC-C2DD-440A-9FCA-13732D323E91}"/>
          </ac:cxnSpMkLst>
        </pc:cxnChg>
        <pc:cxnChg chg="add">
          <ac:chgData name="Kshitij Srivastava" userId="9ca786a045148134" providerId="Windows Live" clId="Web-{92535406-1DA2-47F0-BFB1-ADF7AAD6F6BC}" dt="2021-05-28T11:54:15.210" v="552"/>
          <ac:cxnSpMkLst>
            <pc:docMk/>
            <pc:sldMk cId="4292387115" sldId="433"/>
            <ac:cxnSpMk id="90" creationId="{165931F4-DD23-4A5F-8562-D4F99A684795}"/>
          </ac:cxnSpMkLst>
        </pc:cxnChg>
        <pc:cxnChg chg="add">
          <ac:chgData name="Kshitij Srivastava" userId="9ca786a045148134" providerId="Windows Live" clId="Web-{92535406-1DA2-47F0-BFB1-ADF7AAD6F6BC}" dt="2021-05-28T11:54:15.226" v="553"/>
          <ac:cxnSpMkLst>
            <pc:docMk/>
            <pc:sldMk cId="4292387115" sldId="433"/>
            <ac:cxnSpMk id="92" creationId="{62E69090-9550-4A13-8CE8-92EB953D5F3F}"/>
          </ac:cxnSpMkLst>
        </pc:cxnChg>
      </pc:sldChg>
      <pc:sldChg chg="addSp delSp">
        <pc:chgData name="Kshitij Srivastava" userId="9ca786a045148134" providerId="Windows Live" clId="Web-{92535406-1DA2-47F0-BFB1-ADF7AAD6F6BC}" dt="2021-05-28T11:54:28.851" v="601"/>
        <pc:sldMkLst>
          <pc:docMk/>
          <pc:sldMk cId="319425079" sldId="434"/>
        </pc:sldMkLst>
        <pc:spChg chg="del">
          <ac:chgData name="Kshitij Srivastava" userId="9ca786a045148134" providerId="Windows Live" clId="Web-{92535406-1DA2-47F0-BFB1-ADF7AAD6F6BC}" dt="2021-05-28T11:46:44.346" v="400"/>
          <ac:spMkLst>
            <pc:docMk/>
            <pc:sldMk cId="319425079" sldId="434"/>
            <ac:spMk id="8" creationId="{0AAE45DA-3E1B-409E-88C8-88402BB50EDB}"/>
          </ac:spMkLst>
        </pc:spChg>
        <pc:spChg chg="add del">
          <ac:chgData name="Kshitij Srivastava" userId="9ca786a045148134" providerId="Windows Live" clId="Web-{92535406-1DA2-47F0-BFB1-ADF7AAD6F6BC}" dt="2021-05-28T11:54:27.179" v="589"/>
          <ac:spMkLst>
            <pc:docMk/>
            <pc:sldMk cId="319425079" sldId="434"/>
            <ac:spMk id="12" creationId="{ACFE2888-0693-4779-BD49-1AEF75690941}"/>
          </ac:spMkLst>
        </pc:spChg>
        <pc:spChg chg="del">
          <ac:chgData name="Kshitij Srivastava" userId="9ca786a045148134" providerId="Windows Live" clId="Web-{92535406-1DA2-47F0-BFB1-ADF7AAD6F6BC}" dt="2021-05-28T11:46:44.330" v="397"/>
          <ac:spMkLst>
            <pc:docMk/>
            <pc:sldMk cId="319425079" sldId="434"/>
            <ac:spMk id="17" creationId="{91CFEEC8-A6B9-44AC-B347-2A1B1B9750AE}"/>
          </ac:spMkLst>
        </pc:spChg>
        <pc:spChg chg="add del">
          <ac:chgData name="Kshitij Srivastava" userId="9ca786a045148134" providerId="Windows Live" clId="Web-{92535406-1DA2-47F0-BFB1-ADF7AAD6F6BC}" dt="2021-05-28T11:54:27.179" v="586"/>
          <ac:spMkLst>
            <pc:docMk/>
            <pc:sldMk cId="319425079" sldId="434"/>
            <ac:spMk id="18" creationId="{793C9179-0DB6-41EB-816B-1F0CABEAF445}"/>
          </ac:spMkLst>
        </pc:spChg>
        <pc:spChg chg="del">
          <ac:chgData name="Kshitij Srivastava" userId="9ca786a045148134" providerId="Windows Live" clId="Web-{92535406-1DA2-47F0-BFB1-ADF7AAD6F6BC}" dt="2021-05-28T11:46:44.330" v="394"/>
          <ac:spMkLst>
            <pc:docMk/>
            <pc:sldMk cId="319425079" sldId="434"/>
            <ac:spMk id="23" creationId="{1887DC98-8535-439C-82C7-A3BC7949E0E6}"/>
          </ac:spMkLst>
        </pc:spChg>
        <pc:spChg chg="del">
          <ac:chgData name="Kshitij Srivastava" userId="9ca786a045148134" providerId="Windows Live" clId="Web-{92535406-1DA2-47F0-BFB1-ADF7AAD6F6BC}" dt="2021-05-28T11:46:44.330" v="393"/>
          <ac:spMkLst>
            <pc:docMk/>
            <pc:sldMk cId="319425079" sldId="434"/>
            <ac:spMk id="25" creationId="{83F7DDAC-DCEF-4AE7-9B56-DA95EADCAF4E}"/>
          </ac:spMkLst>
        </pc:spChg>
        <pc:spChg chg="del">
          <ac:chgData name="Kshitij Srivastava" userId="9ca786a045148134" providerId="Windows Live" clId="Web-{92535406-1DA2-47F0-BFB1-ADF7AAD6F6BC}" dt="2021-05-28T11:46:44.330" v="392"/>
          <ac:spMkLst>
            <pc:docMk/>
            <pc:sldMk cId="319425079" sldId="434"/>
            <ac:spMk id="27" creationId="{0B601DB8-3E61-4824-8AB9-9A2A68B50917}"/>
          </ac:spMkLst>
        </pc:spChg>
        <pc:spChg chg="del">
          <ac:chgData name="Kshitij Srivastava" userId="9ca786a045148134" providerId="Windows Live" clId="Web-{92535406-1DA2-47F0-BFB1-ADF7AAD6F6BC}" dt="2021-05-28T11:46:44.330" v="391"/>
          <ac:spMkLst>
            <pc:docMk/>
            <pc:sldMk cId="319425079" sldId="434"/>
            <ac:spMk id="29" creationId="{8597D586-FB57-4E0F-86EB-5BBA58EDBA07}"/>
          </ac:spMkLst>
        </pc:spChg>
        <pc:spChg chg="add del">
          <ac:chgData name="Kshitij Srivastava" userId="9ca786a045148134" providerId="Windows Live" clId="Web-{92535406-1DA2-47F0-BFB1-ADF7AAD6F6BC}" dt="2021-05-28T11:54:27.163" v="583"/>
          <ac:spMkLst>
            <pc:docMk/>
            <pc:sldMk cId="319425079" sldId="434"/>
            <ac:spMk id="34" creationId="{24B5A494-4E3A-4F01-AFED-DBB77B50E4BF}"/>
          </ac:spMkLst>
        </pc:spChg>
        <pc:spChg chg="add del">
          <ac:chgData name="Kshitij Srivastava" userId="9ca786a045148134" providerId="Windows Live" clId="Web-{92535406-1DA2-47F0-BFB1-ADF7AAD6F6BC}" dt="2021-05-28T11:54:27.163" v="582"/>
          <ac:spMkLst>
            <pc:docMk/>
            <pc:sldMk cId="319425079" sldId="434"/>
            <ac:spMk id="36" creationId="{89049243-74DC-4ECA-80C6-D82B59DB0ADE}"/>
          </ac:spMkLst>
        </pc:spChg>
        <pc:spChg chg="add del">
          <ac:chgData name="Kshitij Srivastava" userId="9ca786a045148134" providerId="Windows Live" clId="Web-{92535406-1DA2-47F0-BFB1-ADF7AAD6F6BC}" dt="2021-05-28T11:54:27.163" v="581"/>
          <ac:spMkLst>
            <pc:docMk/>
            <pc:sldMk cId="319425079" sldId="434"/>
            <ac:spMk id="38" creationId="{F9C92C23-1656-4332-B88A-B0B4E0F1DFD0}"/>
          </ac:spMkLst>
        </pc:spChg>
        <pc:spChg chg="add del">
          <ac:chgData name="Kshitij Srivastava" userId="9ca786a045148134" providerId="Windows Live" clId="Web-{92535406-1DA2-47F0-BFB1-ADF7AAD6F6BC}" dt="2021-05-28T11:54:27.163" v="580"/>
          <ac:spMkLst>
            <pc:docMk/>
            <pc:sldMk cId="319425079" sldId="434"/>
            <ac:spMk id="40" creationId="{5B8D20CD-9102-4F0A-872A-29A09F416E3B}"/>
          </ac:spMkLst>
        </pc:spChg>
        <pc:spChg chg="add del">
          <ac:chgData name="Kshitij Srivastava" userId="9ca786a045148134" providerId="Windows Live" clId="Web-{92535406-1DA2-47F0-BFB1-ADF7AAD6F6BC}" dt="2021-05-28T11:54:27.163" v="579"/>
          <ac:spMkLst>
            <pc:docMk/>
            <pc:sldMk cId="319425079" sldId="434"/>
            <ac:spMk id="42" creationId="{9AEE902D-EDEA-4CBC-AEB9-27A185D9BDE3}"/>
          </ac:spMkLst>
        </pc:spChg>
        <pc:spChg chg="add">
          <ac:chgData name="Kshitij Srivastava" userId="9ca786a045148134" providerId="Windows Live" clId="Web-{92535406-1DA2-47F0-BFB1-ADF7AAD6F6BC}" dt="2021-05-28T11:54:28.663" v="590"/>
          <ac:spMkLst>
            <pc:docMk/>
            <pc:sldMk cId="319425079" sldId="434"/>
            <ac:spMk id="46" creationId="{516CC08A-EAC3-434C-970F-E87BD8BDB545}"/>
          </ac:spMkLst>
        </pc:spChg>
        <pc:spChg chg="add">
          <ac:chgData name="Kshitij Srivastava" userId="9ca786a045148134" providerId="Windows Live" clId="Web-{92535406-1DA2-47F0-BFB1-ADF7AAD6F6BC}" dt="2021-05-28T11:54:28.694" v="592"/>
          <ac:spMkLst>
            <pc:docMk/>
            <pc:sldMk cId="319425079" sldId="434"/>
            <ac:spMk id="50" creationId="{B4DD8D92-9CFA-4548-9F36-6EF331B4DD31}"/>
          </ac:spMkLst>
        </pc:spChg>
        <pc:spChg chg="add">
          <ac:chgData name="Kshitij Srivastava" userId="9ca786a045148134" providerId="Windows Live" clId="Web-{92535406-1DA2-47F0-BFB1-ADF7AAD6F6BC}" dt="2021-05-28T11:54:28.710" v="593"/>
          <ac:spMkLst>
            <pc:docMk/>
            <pc:sldMk cId="319425079" sldId="434"/>
            <ac:spMk id="52" creationId="{DCA6538E-267F-4F4C-BE93-09B0656F4D70}"/>
          </ac:spMkLst>
        </pc:spChg>
        <pc:spChg chg="add">
          <ac:chgData name="Kshitij Srivastava" userId="9ca786a045148134" providerId="Windows Live" clId="Web-{92535406-1DA2-47F0-BFB1-ADF7AAD6F6BC}" dt="2021-05-28T11:54:28.726" v="594"/>
          <ac:spMkLst>
            <pc:docMk/>
            <pc:sldMk cId="319425079" sldId="434"/>
            <ac:spMk id="54" creationId="{8349C098-475B-4120-8FF4-3508723E5B9A}"/>
          </ac:spMkLst>
        </pc:spChg>
        <pc:spChg chg="add">
          <ac:chgData name="Kshitij Srivastava" userId="9ca786a045148134" providerId="Windows Live" clId="Web-{92535406-1DA2-47F0-BFB1-ADF7AAD6F6BC}" dt="2021-05-28T11:54:28.741" v="595"/>
          <ac:spMkLst>
            <pc:docMk/>
            <pc:sldMk cId="319425079" sldId="434"/>
            <ac:spMk id="56" creationId="{595216B3-722B-484A-8CCE-70A4EEF54C41}"/>
          </ac:spMkLst>
        </pc:spChg>
        <pc:spChg chg="add">
          <ac:chgData name="Kshitij Srivastava" userId="9ca786a045148134" providerId="Windows Live" clId="Web-{92535406-1DA2-47F0-BFB1-ADF7AAD6F6BC}" dt="2021-05-28T11:54:28.757" v="596"/>
          <ac:spMkLst>
            <pc:docMk/>
            <pc:sldMk cId="319425079" sldId="434"/>
            <ac:spMk id="58" creationId="{7C68730C-D258-4843-BF25-149438E34D89}"/>
          </ac:spMkLst>
        </pc:spChg>
        <pc:spChg chg="add">
          <ac:chgData name="Kshitij Srivastava" userId="9ca786a045148134" providerId="Windows Live" clId="Web-{92535406-1DA2-47F0-BFB1-ADF7AAD6F6BC}" dt="2021-05-28T11:54:28.788" v="597"/>
          <ac:spMkLst>
            <pc:docMk/>
            <pc:sldMk cId="319425079" sldId="434"/>
            <ac:spMk id="60" creationId="{BC3DC1FB-E32B-4E15-B93F-C8F507F22896}"/>
          </ac:spMkLst>
        </pc:spChg>
        <pc:cxnChg chg="del">
          <ac:chgData name="Kshitij Srivastava" userId="9ca786a045148134" providerId="Windows Live" clId="Web-{92535406-1DA2-47F0-BFB1-ADF7AAD6F6BC}" dt="2021-05-28T11:46:44.330" v="399"/>
          <ac:cxnSpMkLst>
            <pc:docMk/>
            <pc:sldMk cId="319425079" sldId="434"/>
            <ac:cxnSpMk id="13" creationId="{9D3D7433-0E95-487A-9250-6E6CF0ADCDBD}"/>
          </ac:cxnSpMkLst>
        </pc:cxnChg>
        <pc:cxnChg chg="add del">
          <ac:chgData name="Kshitij Srivastava" userId="9ca786a045148134" providerId="Windows Live" clId="Web-{92535406-1DA2-47F0-BFB1-ADF7AAD6F6BC}" dt="2021-05-28T11:54:27.179" v="588"/>
          <ac:cxnSpMkLst>
            <pc:docMk/>
            <pc:sldMk cId="319425079" sldId="434"/>
            <ac:cxnSpMk id="14" creationId="{C198911F-6BBB-4A15-89DD-3B67B3CA699A}"/>
          </ac:cxnSpMkLst>
        </pc:cxnChg>
        <pc:cxnChg chg="del">
          <ac:chgData name="Kshitij Srivastava" userId="9ca786a045148134" providerId="Windows Live" clId="Web-{92535406-1DA2-47F0-BFB1-ADF7AAD6F6BC}" dt="2021-05-28T11:46:44.330" v="398"/>
          <ac:cxnSpMkLst>
            <pc:docMk/>
            <pc:sldMk cId="319425079" sldId="434"/>
            <ac:cxnSpMk id="15" creationId="{0B905D56-E2F3-467A-8C99-841EF10E7059}"/>
          </ac:cxnSpMkLst>
        </pc:cxnChg>
        <pc:cxnChg chg="add del">
          <ac:chgData name="Kshitij Srivastava" userId="9ca786a045148134" providerId="Windows Live" clId="Web-{92535406-1DA2-47F0-BFB1-ADF7AAD6F6BC}" dt="2021-05-28T11:54:27.179" v="587"/>
          <ac:cxnSpMkLst>
            <pc:docMk/>
            <pc:sldMk cId="319425079" sldId="434"/>
            <ac:cxnSpMk id="16" creationId="{7DE46242-8E6C-4275-9D18-A5380A831C2D}"/>
          </ac:cxnSpMkLst>
        </pc:cxnChg>
        <pc:cxnChg chg="del">
          <ac:chgData name="Kshitij Srivastava" userId="9ca786a045148134" providerId="Windows Live" clId="Web-{92535406-1DA2-47F0-BFB1-ADF7AAD6F6BC}" dt="2021-05-28T11:46:44.330" v="396"/>
          <ac:cxnSpMkLst>
            <pc:docMk/>
            <pc:sldMk cId="319425079" sldId="434"/>
            <ac:cxnSpMk id="19" creationId="{FE93341C-663A-45EC-818D-933E8BD6C97E}"/>
          </ac:cxnSpMkLst>
        </pc:cxnChg>
        <pc:cxnChg chg="add del">
          <ac:chgData name="Kshitij Srivastava" userId="9ca786a045148134" providerId="Windows Live" clId="Web-{92535406-1DA2-47F0-BFB1-ADF7AAD6F6BC}" dt="2021-05-28T11:54:27.179" v="585"/>
          <ac:cxnSpMkLst>
            <pc:docMk/>
            <pc:sldMk cId="319425079" sldId="434"/>
            <ac:cxnSpMk id="20" creationId="{1A3FF265-0864-4FD0-9139-47B9778A673F}"/>
          </ac:cxnSpMkLst>
        </pc:cxnChg>
        <pc:cxnChg chg="del">
          <ac:chgData name="Kshitij Srivastava" userId="9ca786a045148134" providerId="Windows Live" clId="Web-{92535406-1DA2-47F0-BFB1-ADF7AAD6F6BC}" dt="2021-05-28T11:46:44.330" v="395"/>
          <ac:cxnSpMkLst>
            <pc:docMk/>
            <pc:sldMk cId="319425079" sldId="434"/>
            <ac:cxnSpMk id="21" creationId="{1AB3F2C6-6BF4-4E3F-A06E-1F45E230C48F}"/>
          </ac:cxnSpMkLst>
        </pc:cxnChg>
        <pc:cxnChg chg="add del">
          <ac:chgData name="Kshitij Srivastava" userId="9ca786a045148134" providerId="Windows Live" clId="Web-{92535406-1DA2-47F0-BFB1-ADF7AAD6F6BC}" dt="2021-05-28T11:54:27.163" v="584"/>
          <ac:cxnSpMkLst>
            <pc:docMk/>
            <pc:sldMk cId="319425079" sldId="434"/>
            <ac:cxnSpMk id="32" creationId="{937E44EC-4879-4F53-98A1-3F440210DFED}"/>
          </ac:cxnSpMkLst>
        </pc:cxnChg>
        <pc:cxnChg chg="add del">
          <ac:chgData name="Kshitij Srivastava" userId="9ca786a045148134" providerId="Windows Live" clId="Web-{92535406-1DA2-47F0-BFB1-ADF7AAD6F6BC}" dt="2021-05-28T11:54:27.163" v="578"/>
          <ac:cxnSpMkLst>
            <pc:docMk/>
            <pc:sldMk cId="319425079" sldId="434"/>
            <ac:cxnSpMk id="44" creationId="{9727F33B-0EA6-4240-B972-E2355BC29D75}"/>
          </ac:cxnSpMkLst>
        </pc:cxnChg>
        <pc:cxnChg chg="add">
          <ac:chgData name="Kshitij Srivastava" userId="9ca786a045148134" providerId="Windows Live" clId="Web-{92535406-1DA2-47F0-BFB1-ADF7AAD6F6BC}" dt="2021-05-28T11:54:28.679" v="591"/>
          <ac:cxnSpMkLst>
            <pc:docMk/>
            <pc:sldMk cId="319425079" sldId="434"/>
            <ac:cxnSpMk id="48" creationId="{13389D7F-DEAB-4259-940C-37FB9537DC94}"/>
          </ac:cxnSpMkLst>
        </pc:cxnChg>
        <pc:cxnChg chg="add">
          <ac:chgData name="Kshitij Srivastava" userId="9ca786a045148134" providerId="Windows Live" clId="Web-{92535406-1DA2-47F0-BFB1-ADF7AAD6F6BC}" dt="2021-05-28T11:54:28.804" v="598"/>
          <ac:cxnSpMkLst>
            <pc:docMk/>
            <pc:sldMk cId="319425079" sldId="434"/>
            <ac:cxnSpMk id="62" creationId="{CF3D557A-3173-41EF-B8EB-E6101EAE27B3}"/>
          </ac:cxnSpMkLst>
        </pc:cxnChg>
        <pc:cxnChg chg="add">
          <ac:chgData name="Kshitij Srivastava" userId="9ca786a045148134" providerId="Windows Live" clId="Web-{92535406-1DA2-47F0-BFB1-ADF7AAD6F6BC}" dt="2021-05-28T11:54:28.819" v="599"/>
          <ac:cxnSpMkLst>
            <pc:docMk/>
            <pc:sldMk cId="319425079" sldId="434"/>
            <ac:cxnSpMk id="64" creationId="{CDCB1993-5BA4-47C5-A73E-B6366873D7CD}"/>
          </ac:cxnSpMkLst>
        </pc:cxnChg>
        <pc:cxnChg chg="add">
          <ac:chgData name="Kshitij Srivastava" userId="9ca786a045148134" providerId="Windows Live" clId="Web-{92535406-1DA2-47F0-BFB1-ADF7AAD6F6BC}" dt="2021-05-28T11:54:28.835" v="600"/>
          <ac:cxnSpMkLst>
            <pc:docMk/>
            <pc:sldMk cId="319425079" sldId="434"/>
            <ac:cxnSpMk id="66" creationId="{A9A220B1-2C9E-4682-B6DE-498AA5F4E1BE}"/>
          </ac:cxnSpMkLst>
        </pc:cxnChg>
        <pc:cxnChg chg="add">
          <ac:chgData name="Kshitij Srivastava" userId="9ca786a045148134" providerId="Windows Live" clId="Web-{92535406-1DA2-47F0-BFB1-ADF7AAD6F6BC}" dt="2021-05-28T11:54:28.851" v="601"/>
          <ac:cxnSpMkLst>
            <pc:docMk/>
            <pc:sldMk cId="319425079" sldId="434"/>
            <ac:cxnSpMk id="68" creationId="{11C4CFB7-5AD2-43AA-83FD-4951C77E1EC0}"/>
          </ac:cxnSpMkLst>
        </pc:cxnChg>
      </pc:sldChg>
      <pc:sldChg chg="addSp delSp">
        <pc:chgData name="Kshitij Srivastava" userId="9ca786a045148134" providerId="Windows Live" clId="Web-{92535406-1DA2-47F0-BFB1-ADF7AAD6F6BC}" dt="2021-05-28T11:54:22.366" v="577"/>
        <pc:sldMkLst>
          <pc:docMk/>
          <pc:sldMk cId="2080873911" sldId="435"/>
        </pc:sldMkLst>
        <pc:spChg chg="del">
          <ac:chgData name="Kshitij Srivastava" userId="9ca786a045148134" providerId="Windows Live" clId="Web-{92535406-1DA2-47F0-BFB1-ADF7AAD6F6BC}" dt="2021-05-28T11:46:35.705" v="378"/>
          <ac:spMkLst>
            <pc:docMk/>
            <pc:sldMk cId="2080873911" sldId="435"/>
            <ac:spMk id="8" creationId="{0AAE45DA-3E1B-409E-88C8-88402BB50EDB}"/>
          </ac:spMkLst>
        </pc:spChg>
        <pc:spChg chg="add del">
          <ac:chgData name="Kshitij Srivastava" userId="9ca786a045148134" providerId="Windows Live" clId="Web-{92535406-1DA2-47F0-BFB1-ADF7AAD6F6BC}" dt="2021-05-28T11:46:33.002" v="368"/>
          <ac:spMkLst>
            <pc:docMk/>
            <pc:sldMk cId="2080873911" sldId="435"/>
            <ac:spMk id="12" creationId="{390D5668-8C07-4AE6-9BCC-BE625E051993}"/>
          </ac:spMkLst>
        </pc:spChg>
        <pc:spChg chg="del">
          <ac:chgData name="Kshitij Srivastava" userId="9ca786a045148134" providerId="Windows Live" clId="Web-{92535406-1DA2-47F0-BFB1-ADF7AAD6F6BC}" dt="2021-05-28T11:46:35.705" v="375"/>
          <ac:spMkLst>
            <pc:docMk/>
            <pc:sldMk cId="2080873911" sldId="435"/>
            <ac:spMk id="17" creationId="{91CFEEC8-A6B9-44AC-B347-2A1B1B9750AE}"/>
          </ac:spMkLst>
        </pc:spChg>
        <pc:spChg chg="add del">
          <ac:chgData name="Kshitij Srivastava" userId="9ca786a045148134" providerId="Windows Live" clId="Web-{92535406-1DA2-47F0-BFB1-ADF7AAD6F6BC}" dt="2021-05-28T11:46:32.986" v="365"/>
          <ac:spMkLst>
            <pc:docMk/>
            <pc:sldMk cId="2080873911" sldId="435"/>
            <ac:spMk id="18" creationId="{E68E2650-2751-4599-BA76-8CF3502D690A}"/>
          </ac:spMkLst>
        </pc:spChg>
        <pc:spChg chg="del">
          <ac:chgData name="Kshitij Srivastava" userId="9ca786a045148134" providerId="Windows Live" clId="Web-{92535406-1DA2-47F0-BFB1-ADF7AAD6F6BC}" dt="2021-05-28T11:46:35.705" v="372"/>
          <ac:spMkLst>
            <pc:docMk/>
            <pc:sldMk cId="2080873911" sldId="435"/>
            <ac:spMk id="23" creationId="{1887DC98-8535-439C-82C7-A3BC7949E0E6}"/>
          </ac:spMkLst>
        </pc:spChg>
        <pc:spChg chg="del">
          <ac:chgData name="Kshitij Srivastava" userId="9ca786a045148134" providerId="Windows Live" clId="Web-{92535406-1DA2-47F0-BFB1-ADF7AAD6F6BC}" dt="2021-05-28T11:46:35.690" v="371"/>
          <ac:spMkLst>
            <pc:docMk/>
            <pc:sldMk cId="2080873911" sldId="435"/>
            <ac:spMk id="25" creationId="{83F7DDAC-DCEF-4AE7-9B56-DA95EADCAF4E}"/>
          </ac:spMkLst>
        </pc:spChg>
        <pc:spChg chg="del">
          <ac:chgData name="Kshitij Srivastava" userId="9ca786a045148134" providerId="Windows Live" clId="Web-{92535406-1DA2-47F0-BFB1-ADF7AAD6F6BC}" dt="2021-05-28T11:46:35.690" v="370"/>
          <ac:spMkLst>
            <pc:docMk/>
            <pc:sldMk cId="2080873911" sldId="435"/>
            <ac:spMk id="27" creationId="{0B601DB8-3E61-4824-8AB9-9A2A68B50917}"/>
          </ac:spMkLst>
        </pc:spChg>
        <pc:spChg chg="del">
          <ac:chgData name="Kshitij Srivastava" userId="9ca786a045148134" providerId="Windows Live" clId="Web-{92535406-1DA2-47F0-BFB1-ADF7AAD6F6BC}" dt="2021-05-28T11:46:35.690" v="369"/>
          <ac:spMkLst>
            <pc:docMk/>
            <pc:sldMk cId="2080873911" sldId="435"/>
            <ac:spMk id="29" creationId="{8597D586-FB57-4E0F-86EB-5BBA58EDBA07}"/>
          </ac:spMkLst>
        </pc:spChg>
        <pc:spChg chg="add del">
          <ac:chgData name="Kshitij Srivastava" userId="9ca786a045148134" providerId="Windows Live" clId="Web-{92535406-1DA2-47F0-BFB1-ADF7AAD6F6BC}" dt="2021-05-28T11:46:32.986" v="362"/>
          <ac:spMkLst>
            <pc:docMk/>
            <pc:sldMk cId="2080873911" sldId="435"/>
            <ac:spMk id="34" creationId="{40837BF2-867C-48FD-BA4E-A843C2E0E145}"/>
          </ac:spMkLst>
        </pc:spChg>
        <pc:spChg chg="add del">
          <ac:chgData name="Kshitij Srivastava" userId="9ca786a045148134" providerId="Windows Live" clId="Web-{92535406-1DA2-47F0-BFB1-ADF7AAD6F6BC}" dt="2021-05-28T11:46:32.986" v="361"/>
          <ac:spMkLst>
            <pc:docMk/>
            <pc:sldMk cId="2080873911" sldId="435"/>
            <ac:spMk id="36" creationId="{643EB043-1D63-4140-8FD1-78054B9C49F6}"/>
          </ac:spMkLst>
        </pc:spChg>
        <pc:spChg chg="add del">
          <ac:chgData name="Kshitij Srivastava" userId="9ca786a045148134" providerId="Windows Live" clId="Web-{92535406-1DA2-47F0-BFB1-ADF7AAD6F6BC}" dt="2021-05-28T11:46:32.986" v="360"/>
          <ac:spMkLst>
            <pc:docMk/>
            <pc:sldMk cId="2080873911" sldId="435"/>
            <ac:spMk id="38" creationId="{E4CC5E4B-43F9-4924-AD98-61F06B25EE32}"/>
          </ac:spMkLst>
        </pc:spChg>
        <pc:spChg chg="add del">
          <ac:chgData name="Kshitij Srivastava" userId="9ca786a045148134" providerId="Windows Live" clId="Web-{92535406-1DA2-47F0-BFB1-ADF7AAD6F6BC}" dt="2021-05-28T11:46:32.986" v="359"/>
          <ac:spMkLst>
            <pc:docMk/>
            <pc:sldMk cId="2080873911" sldId="435"/>
            <ac:spMk id="40" creationId="{36104E73-6221-4F41-BEF1-D5775679C96C}"/>
          </ac:spMkLst>
        </pc:spChg>
        <pc:spChg chg="add del">
          <ac:chgData name="Kshitij Srivastava" userId="9ca786a045148134" providerId="Windows Live" clId="Web-{92535406-1DA2-47F0-BFB1-ADF7AAD6F6BC}" dt="2021-05-28T11:46:32.986" v="358"/>
          <ac:spMkLst>
            <pc:docMk/>
            <pc:sldMk cId="2080873911" sldId="435"/>
            <ac:spMk id="42" creationId="{7FAB0873-083A-4023-A896-BEB3880A355D}"/>
          </ac:spMkLst>
        </pc:spChg>
        <pc:spChg chg="add del">
          <ac:chgData name="Kshitij Srivastava" userId="9ca786a045148134" providerId="Windows Live" clId="Web-{92535406-1DA2-47F0-BFB1-ADF7AAD6F6BC}" dt="2021-05-28T11:54:20.757" v="565"/>
          <ac:spMkLst>
            <pc:docMk/>
            <pc:sldMk cId="2080873911" sldId="435"/>
            <ac:spMk id="46" creationId="{346CEAFF-CCD6-4AE1-8814-AFF923FEBAD9}"/>
          </ac:spMkLst>
        </pc:spChg>
        <pc:spChg chg="add del">
          <ac:chgData name="Kshitij Srivastava" userId="9ca786a045148134" providerId="Windows Live" clId="Web-{92535406-1DA2-47F0-BFB1-ADF7AAD6F6BC}" dt="2021-05-28T11:54:20.741" v="562"/>
          <ac:spMkLst>
            <pc:docMk/>
            <pc:sldMk cId="2080873911" sldId="435"/>
            <ac:spMk id="52" creationId="{0F780CDD-7809-46BF-9207-53E89290577F}"/>
          </ac:spMkLst>
        </pc:spChg>
        <pc:spChg chg="add del">
          <ac:chgData name="Kshitij Srivastava" userId="9ca786a045148134" providerId="Windows Live" clId="Web-{92535406-1DA2-47F0-BFB1-ADF7AAD6F6BC}" dt="2021-05-28T11:54:20.741" v="559"/>
          <ac:spMkLst>
            <pc:docMk/>
            <pc:sldMk cId="2080873911" sldId="435"/>
            <ac:spMk id="58" creationId="{C5C529BF-6B3D-48E4-9E6E-4F9E9E87C98F}"/>
          </ac:spMkLst>
        </pc:spChg>
        <pc:spChg chg="add del">
          <ac:chgData name="Kshitij Srivastava" userId="9ca786a045148134" providerId="Windows Live" clId="Web-{92535406-1DA2-47F0-BFB1-ADF7AAD6F6BC}" dt="2021-05-28T11:54:20.741" v="558"/>
          <ac:spMkLst>
            <pc:docMk/>
            <pc:sldMk cId="2080873911" sldId="435"/>
            <ac:spMk id="60" creationId="{E87A2C12-C888-463B-938A-96BFEDDB345E}"/>
          </ac:spMkLst>
        </pc:spChg>
        <pc:spChg chg="add del">
          <ac:chgData name="Kshitij Srivastava" userId="9ca786a045148134" providerId="Windows Live" clId="Web-{92535406-1DA2-47F0-BFB1-ADF7AAD6F6BC}" dt="2021-05-28T11:54:20.741" v="557"/>
          <ac:spMkLst>
            <pc:docMk/>
            <pc:sldMk cId="2080873911" sldId="435"/>
            <ac:spMk id="62" creationId="{70BFFE60-A721-4BDC-AF4C-B8B5493BC05B}"/>
          </ac:spMkLst>
        </pc:spChg>
        <pc:spChg chg="add del">
          <ac:chgData name="Kshitij Srivastava" userId="9ca786a045148134" providerId="Windows Live" clId="Web-{92535406-1DA2-47F0-BFB1-ADF7AAD6F6BC}" dt="2021-05-28T11:54:20.741" v="556"/>
          <ac:spMkLst>
            <pc:docMk/>
            <pc:sldMk cId="2080873911" sldId="435"/>
            <ac:spMk id="64" creationId="{7D053470-821E-46CC-8BE4-B894B35DCA48}"/>
          </ac:spMkLst>
        </pc:spChg>
        <pc:spChg chg="add del">
          <ac:chgData name="Kshitij Srivastava" userId="9ca786a045148134" providerId="Windows Live" clId="Web-{92535406-1DA2-47F0-BFB1-ADF7AAD6F6BC}" dt="2021-05-28T11:54:20.741" v="555"/>
          <ac:spMkLst>
            <pc:docMk/>
            <pc:sldMk cId="2080873911" sldId="435"/>
            <ac:spMk id="66" creationId="{36520723-4EC2-4AC6-9404-ED296C1160CB}"/>
          </ac:spMkLst>
        </pc:spChg>
        <pc:spChg chg="add">
          <ac:chgData name="Kshitij Srivastava" userId="9ca786a045148134" providerId="Windows Live" clId="Web-{92535406-1DA2-47F0-BFB1-ADF7AAD6F6BC}" dt="2021-05-28T11:54:22.179" v="566"/>
          <ac:spMkLst>
            <pc:docMk/>
            <pc:sldMk cId="2080873911" sldId="435"/>
            <ac:spMk id="70" creationId="{EF087AE1-A97C-4204-9684-0E56B49D054B}"/>
          </ac:spMkLst>
        </pc:spChg>
        <pc:spChg chg="add">
          <ac:chgData name="Kshitij Srivastava" userId="9ca786a045148134" providerId="Windows Live" clId="Web-{92535406-1DA2-47F0-BFB1-ADF7AAD6F6BC}" dt="2021-05-28T11:54:22.210" v="568"/>
          <ac:spMkLst>
            <pc:docMk/>
            <pc:sldMk cId="2080873911" sldId="435"/>
            <ac:spMk id="74" creationId="{B993E2EC-AD55-4C16-88C5-8912F07849E8}"/>
          </ac:spMkLst>
        </pc:spChg>
        <pc:spChg chg="add">
          <ac:chgData name="Kshitij Srivastava" userId="9ca786a045148134" providerId="Windows Live" clId="Web-{92535406-1DA2-47F0-BFB1-ADF7AAD6F6BC}" dt="2021-05-28T11:54:22.226" v="569"/>
          <ac:spMkLst>
            <pc:docMk/>
            <pc:sldMk cId="2080873911" sldId="435"/>
            <ac:spMk id="76" creationId="{621537CB-C3A8-4D1C-884F-C228D78810F9}"/>
          </ac:spMkLst>
        </pc:spChg>
        <pc:spChg chg="add">
          <ac:chgData name="Kshitij Srivastava" userId="9ca786a045148134" providerId="Windows Live" clId="Web-{92535406-1DA2-47F0-BFB1-ADF7AAD6F6BC}" dt="2021-05-28T11:54:22.241" v="570"/>
          <ac:spMkLst>
            <pc:docMk/>
            <pc:sldMk cId="2080873911" sldId="435"/>
            <ac:spMk id="78" creationId="{D48DC050-D572-4B2F-B1E0-40886F36ACCA}"/>
          </ac:spMkLst>
        </pc:spChg>
        <pc:spChg chg="add">
          <ac:chgData name="Kshitij Srivastava" userId="9ca786a045148134" providerId="Windows Live" clId="Web-{92535406-1DA2-47F0-BFB1-ADF7AAD6F6BC}" dt="2021-05-28T11:54:22.257" v="571"/>
          <ac:spMkLst>
            <pc:docMk/>
            <pc:sldMk cId="2080873911" sldId="435"/>
            <ac:spMk id="80" creationId="{04BF9CE0-3106-4B56-ADEB-A12BCC230789}"/>
          </ac:spMkLst>
        </pc:spChg>
        <pc:spChg chg="add">
          <ac:chgData name="Kshitij Srivastava" userId="9ca786a045148134" providerId="Windows Live" clId="Web-{92535406-1DA2-47F0-BFB1-ADF7AAD6F6BC}" dt="2021-05-28T11:54:22.272" v="572"/>
          <ac:spMkLst>
            <pc:docMk/>
            <pc:sldMk cId="2080873911" sldId="435"/>
            <ac:spMk id="82" creationId="{FEE6B77D-7A0A-4339-B6CA-F405AFB738A6}"/>
          </ac:spMkLst>
        </pc:spChg>
        <pc:spChg chg="add">
          <ac:chgData name="Kshitij Srivastava" userId="9ca786a045148134" providerId="Windows Live" clId="Web-{92535406-1DA2-47F0-BFB1-ADF7AAD6F6BC}" dt="2021-05-28T11:54:22.304" v="573"/>
          <ac:spMkLst>
            <pc:docMk/>
            <pc:sldMk cId="2080873911" sldId="435"/>
            <ac:spMk id="84" creationId="{04F7F463-1C98-4586-B045-5E003449C448}"/>
          </ac:spMkLst>
        </pc:spChg>
        <pc:cxnChg chg="del">
          <ac:chgData name="Kshitij Srivastava" userId="9ca786a045148134" providerId="Windows Live" clId="Web-{92535406-1DA2-47F0-BFB1-ADF7AAD6F6BC}" dt="2021-05-28T11:46:35.705" v="377"/>
          <ac:cxnSpMkLst>
            <pc:docMk/>
            <pc:sldMk cId="2080873911" sldId="435"/>
            <ac:cxnSpMk id="13" creationId="{9D3D7433-0E95-487A-9250-6E6CF0ADCDBD}"/>
          </ac:cxnSpMkLst>
        </pc:cxnChg>
        <pc:cxnChg chg="add del">
          <ac:chgData name="Kshitij Srivastava" userId="9ca786a045148134" providerId="Windows Live" clId="Web-{92535406-1DA2-47F0-BFB1-ADF7AAD6F6BC}" dt="2021-05-28T11:46:33.002" v="367"/>
          <ac:cxnSpMkLst>
            <pc:docMk/>
            <pc:sldMk cId="2080873911" sldId="435"/>
            <ac:cxnSpMk id="14" creationId="{25E02EA8-FB3F-44EA-A8C7-D93CBD228C8B}"/>
          </ac:cxnSpMkLst>
        </pc:cxnChg>
        <pc:cxnChg chg="del">
          <ac:chgData name="Kshitij Srivastava" userId="9ca786a045148134" providerId="Windows Live" clId="Web-{92535406-1DA2-47F0-BFB1-ADF7AAD6F6BC}" dt="2021-05-28T11:46:35.705" v="376"/>
          <ac:cxnSpMkLst>
            <pc:docMk/>
            <pc:sldMk cId="2080873911" sldId="435"/>
            <ac:cxnSpMk id="15" creationId="{0B905D56-E2F3-467A-8C99-841EF10E7059}"/>
          </ac:cxnSpMkLst>
        </pc:cxnChg>
        <pc:cxnChg chg="add del">
          <ac:chgData name="Kshitij Srivastava" userId="9ca786a045148134" providerId="Windows Live" clId="Web-{92535406-1DA2-47F0-BFB1-ADF7AAD6F6BC}" dt="2021-05-28T11:46:33.002" v="366"/>
          <ac:cxnSpMkLst>
            <pc:docMk/>
            <pc:sldMk cId="2080873911" sldId="435"/>
            <ac:cxnSpMk id="16" creationId="{542CC340-AEDB-4A78-8000-F7B842997015}"/>
          </ac:cxnSpMkLst>
        </pc:cxnChg>
        <pc:cxnChg chg="del">
          <ac:chgData name="Kshitij Srivastava" userId="9ca786a045148134" providerId="Windows Live" clId="Web-{92535406-1DA2-47F0-BFB1-ADF7AAD6F6BC}" dt="2021-05-28T11:46:35.705" v="374"/>
          <ac:cxnSpMkLst>
            <pc:docMk/>
            <pc:sldMk cId="2080873911" sldId="435"/>
            <ac:cxnSpMk id="19" creationId="{FE93341C-663A-45EC-818D-933E8BD6C97E}"/>
          </ac:cxnSpMkLst>
        </pc:cxnChg>
        <pc:cxnChg chg="add del">
          <ac:chgData name="Kshitij Srivastava" userId="9ca786a045148134" providerId="Windows Live" clId="Web-{92535406-1DA2-47F0-BFB1-ADF7AAD6F6BC}" dt="2021-05-28T11:46:32.986" v="364"/>
          <ac:cxnSpMkLst>
            <pc:docMk/>
            <pc:sldMk cId="2080873911" sldId="435"/>
            <ac:cxnSpMk id="20" creationId="{0D66DA65-E848-4CFA-89C7-BF491B1715A8}"/>
          </ac:cxnSpMkLst>
        </pc:cxnChg>
        <pc:cxnChg chg="del">
          <ac:chgData name="Kshitij Srivastava" userId="9ca786a045148134" providerId="Windows Live" clId="Web-{92535406-1DA2-47F0-BFB1-ADF7AAD6F6BC}" dt="2021-05-28T11:46:35.705" v="373"/>
          <ac:cxnSpMkLst>
            <pc:docMk/>
            <pc:sldMk cId="2080873911" sldId="435"/>
            <ac:cxnSpMk id="21" creationId="{1AB3F2C6-6BF4-4E3F-A06E-1F45E230C48F}"/>
          </ac:cxnSpMkLst>
        </pc:cxnChg>
        <pc:cxnChg chg="add del">
          <ac:chgData name="Kshitij Srivastava" userId="9ca786a045148134" providerId="Windows Live" clId="Web-{92535406-1DA2-47F0-BFB1-ADF7AAD6F6BC}" dt="2021-05-28T11:46:32.986" v="363"/>
          <ac:cxnSpMkLst>
            <pc:docMk/>
            <pc:sldMk cId="2080873911" sldId="435"/>
            <ac:cxnSpMk id="32" creationId="{22861A42-0615-4B03-A0E4-4EB4F860F87D}"/>
          </ac:cxnSpMkLst>
        </pc:cxnChg>
        <pc:cxnChg chg="add del">
          <ac:chgData name="Kshitij Srivastava" userId="9ca786a045148134" providerId="Windows Live" clId="Web-{92535406-1DA2-47F0-BFB1-ADF7AAD6F6BC}" dt="2021-05-28T11:46:32.986" v="357"/>
          <ac:cxnSpMkLst>
            <pc:docMk/>
            <pc:sldMk cId="2080873911" sldId="435"/>
            <ac:cxnSpMk id="44" creationId="{8B51E362-3C88-41D0-A643-ECFD705E0373}"/>
          </ac:cxnSpMkLst>
        </pc:cxnChg>
        <pc:cxnChg chg="add del">
          <ac:chgData name="Kshitij Srivastava" userId="9ca786a045148134" providerId="Windows Live" clId="Web-{92535406-1DA2-47F0-BFB1-ADF7AAD6F6BC}" dt="2021-05-28T11:54:20.757" v="564"/>
          <ac:cxnSpMkLst>
            <pc:docMk/>
            <pc:sldMk cId="2080873911" sldId="435"/>
            <ac:cxnSpMk id="48" creationId="{19638F73-13BE-49EE-9E64-05A0BE2DB32E}"/>
          </ac:cxnSpMkLst>
        </pc:cxnChg>
        <pc:cxnChg chg="add del">
          <ac:chgData name="Kshitij Srivastava" userId="9ca786a045148134" providerId="Windows Live" clId="Web-{92535406-1DA2-47F0-BFB1-ADF7AAD6F6BC}" dt="2021-05-28T11:54:20.741" v="563"/>
          <ac:cxnSpMkLst>
            <pc:docMk/>
            <pc:sldMk cId="2080873911" sldId="435"/>
            <ac:cxnSpMk id="50" creationId="{08360158-5E88-471D-BEDB-E7C3C72AB7B1}"/>
          </ac:cxnSpMkLst>
        </pc:cxnChg>
        <pc:cxnChg chg="add del">
          <ac:chgData name="Kshitij Srivastava" userId="9ca786a045148134" providerId="Windows Live" clId="Web-{92535406-1DA2-47F0-BFB1-ADF7AAD6F6BC}" dt="2021-05-28T11:54:20.741" v="561"/>
          <ac:cxnSpMkLst>
            <pc:docMk/>
            <pc:sldMk cId="2080873911" sldId="435"/>
            <ac:cxnSpMk id="54" creationId="{81855887-C582-49EC-8FD4-F1A2D80288EF}"/>
          </ac:cxnSpMkLst>
        </pc:cxnChg>
        <pc:cxnChg chg="add del">
          <ac:chgData name="Kshitij Srivastava" userId="9ca786a045148134" providerId="Windows Live" clId="Web-{92535406-1DA2-47F0-BFB1-ADF7AAD6F6BC}" dt="2021-05-28T11:54:20.741" v="560"/>
          <ac:cxnSpMkLst>
            <pc:docMk/>
            <pc:sldMk cId="2080873911" sldId="435"/>
            <ac:cxnSpMk id="56" creationId="{6973E80D-7087-479B-870F-294629FB2250}"/>
          </ac:cxnSpMkLst>
        </pc:cxnChg>
        <pc:cxnChg chg="add del">
          <ac:chgData name="Kshitij Srivastava" userId="9ca786a045148134" providerId="Windows Live" clId="Web-{92535406-1DA2-47F0-BFB1-ADF7AAD6F6BC}" dt="2021-05-28T11:54:20.741" v="554"/>
          <ac:cxnSpMkLst>
            <pc:docMk/>
            <pc:sldMk cId="2080873911" sldId="435"/>
            <ac:cxnSpMk id="68" creationId="{C77C7C2D-3B14-492A-A4EF-C74E1B3DA97D}"/>
          </ac:cxnSpMkLst>
        </pc:cxnChg>
        <pc:cxnChg chg="add">
          <ac:chgData name="Kshitij Srivastava" userId="9ca786a045148134" providerId="Windows Live" clId="Web-{92535406-1DA2-47F0-BFB1-ADF7AAD6F6BC}" dt="2021-05-28T11:54:22.194" v="567"/>
          <ac:cxnSpMkLst>
            <pc:docMk/>
            <pc:sldMk cId="2080873911" sldId="435"/>
            <ac:cxnSpMk id="72" creationId="{DEF74FFA-97CD-4502-85AA-1874F548797A}"/>
          </ac:cxnSpMkLst>
        </pc:cxnChg>
        <pc:cxnChg chg="add">
          <ac:chgData name="Kshitij Srivastava" userId="9ca786a045148134" providerId="Windows Live" clId="Web-{92535406-1DA2-47F0-BFB1-ADF7AAD6F6BC}" dt="2021-05-28T11:54:22.319" v="574"/>
          <ac:cxnSpMkLst>
            <pc:docMk/>
            <pc:sldMk cId="2080873911" sldId="435"/>
            <ac:cxnSpMk id="86" creationId="{4AAF62A8-412A-4522-8DD9-FD0977018DF6}"/>
          </ac:cxnSpMkLst>
        </pc:cxnChg>
        <pc:cxnChg chg="add">
          <ac:chgData name="Kshitij Srivastava" userId="9ca786a045148134" providerId="Windows Live" clId="Web-{92535406-1DA2-47F0-BFB1-ADF7AAD6F6BC}" dt="2021-05-28T11:54:22.335" v="575"/>
          <ac:cxnSpMkLst>
            <pc:docMk/>
            <pc:sldMk cId="2080873911" sldId="435"/>
            <ac:cxnSpMk id="88" creationId="{A17D2033-3E0F-4899-A681-E2A2E81E4FC9}"/>
          </ac:cxnSpMkLst>
        </pc:cxnChg>
        <pc:cxnChg chg="add">
          <ac:chgData name="Kshitij Srivastava" userId="9ca786a045148134" providerId="Windows Live" clId="Web-{92535406-1DA2-47F0-BFB1-ADF7AAD6F6BC}" dt="2021-05-28T11:54:22.351" v="576"/>
          <ac:cxnSpMkLst>
            <pc:docMk/>
            <pc:sldMk cId="2080873911" sldId="435"/>
            <ac:cxnSpMk id="90" creationId="{E2E5114A-DC6A-4C9C-A7FB-DD51409FE0E7}"/>
          </ac:cxnSpMkLst>
        </pc:cxnChg>
        <pc:cxnChg chg="add">
          <ac:chgData name="Kshitij Srivastava" userId="9ca786a045148134" providerId="Windows Live" clId="Web-{92535406-1DA2-47F0-BFB1-ADF7AAD6F6BC}" dt="2021-05-28T11:54:22.366" v="577"/>
          <ac:cxnSpMkLst>
            <pc:docMk/>
            <pc:sldMk cId="2080873911" sldId="435"/>
            <ac:cxnSpMk id="92" creationId="{81133F7F-F0E8-4D54-83DE-26C97CE72C3C}"/>
          </ac:cxnSpMkLst>
        </pc:cxnChg>
      </pc:sldChg>
      <pc:sldChg chg="addSp delSp modSp">
        <pc:chgData name="Kshitij Srivastava" userId="9ca786a045148134" providerId="Windows Live" clId="Web-{92535406-1DA2-47F0-BFB1-ADF7AAD6F6BC}" dt="2021-05-28T11:51:04.692" v="475" actId="1076"/>
        <pc:sldMkLst>
          <pc:docMk/>
          <pc:sldMk cId="2810316879" sldId="436"/>
        </pc:sldMkLst>
        <pc:spChg chg="mod">
          <ac:chgData name="Kshitij Srivastava" userId="9ca786a045148134" providerId="Windows Live" clId="Web-{92535406-1DA2-47F0-BFB1-ADF7AAD6F6BC}" dt="2021-05-28T11:50:27.723" v="465" actId="1076"/>
          <ac:spMkLst>
            <pc:docMk/>
            <pc:sldMk cId="2810316879" sldId="436"/>
            <ac:spMk id="7" creationId="{B7057CC6-C265-4A7E-A1F3-094053766FD9}"/>
          </ac:spMkLst>
        </pc:spChg>
        <pc:spChg chg="mod">
          <ac:chgData name="Kshitij Srivastava" userId="9ca786a045148134" providerId="Windows Live" clId="Web-{92535406-1DA2-47F0-BFB1-ADF7AAD6F6BC}" dt="2021-05-28T11:50:27.741" v="466" actId="1076"/>
          <ac:spMkLst>
            <pc:docMk/>
            <pc:sldMk cId="2810316879" sldId="436"/>
            <ac:spMk id="10" creationId="{890026E2-66E7-4594-A589-582753743E72}"/>
          </ac:spMkLst>
        </pc:spChg>
        <pc:spChg chg="mod">
          <ac:chgData name="Kshitij Srivastava" userId="9ca786a045148134" providerId="Windows Live" clId="Web-{92535406-1DA2-47F0-BFB1-ADF7AAD6F6BC}" dt="2021-05-28T11:47:57.831" v="427" actId="1076"/>
          <ac:spMkLst>
            <pc:docMk/>
            <pc:sldMk cId="2810316879" sldId="436"/>
            <ac:spMk id="17" creationId="{91CFEEC8-A6B9-44AC-B347-2A1B1B9750AE}"/>
          </ac:spMkLst>
        </pc:spChg>
        <pc:spChg chg="del mod">
          <ac:chgData name="Kshitij Srivastava" userId="9ca786a045148134" providerId="Windows Live" clId="Web-{92535406-1DA2-47F0-BFB1-ADF7AAD6F6BC}" dt="2021-05-28T11:48:04.862" v="428"/>
          <ac:spMkLst>
            <pc:docMk/>
            <pc:sldMk cId="2810316879" sldId="436"/>
            <ac:spMk id="23" creationId="{1887DC98-8535-439C-82C7-A3BC7949E0E6}"/>
          </ac:spMkLst>
        </pc:spChg>
        <pc:spChg chg="mod">
          <ac:chgData name="Kshitij Srivastava" userId="9ca786a045148134" providerId="Windows Live" clId="Web-{92535406-1DA2-47F0-BFB1-ADF7AAD6F6BC}" dt="2021-05-28T11:50:27.754" v="467" actId="1076"/>
          <ac:spMkLst>
            <pc:docMk/>
            <pc:sldMk cId="2810316879" sldId="436"/>
            <ac:spMk id="24" creationId="{D8B840D0-D3CB-4934-A000-0B00F22D5D90}"/>
          </ac:spMkLst>
        </pc:spChg>
        <pc:spChg chg="mod">
          <ac:chgData name="Kshitij Srivastava" userId="9ca786a045148134" providerId="Windows Live" clId="Web-{92535406-1DA2-47F0-BFB1-ADF7AAD6F6BC}" dt="2021-05-28T11:50:16.505" v="464" actId="1076"/>
          <ac:spMkLst>
            <pc:docMk/>
            <pc:sldMk cId="2810316879" sldId="436"/>
            <ac:spMk id="25" creationId="{83F7DDAC-DCEF-4AE7-9B56-DA95EADCAF4E}"/>
          </ac:spMkLst>
        </pc:spChg>
        <pc:spChg chg="mod">
          <ac:chgData name="Kshitij Srivastava" userId="9ca786a045148134" providerId="Windows Live" clId="Web-{92535406-1DA2-47F0-BFB1-ADF7AAD6F6BC}" dt="2021-05-28T11:50:56.552" v="473" actId="1076"/>
          <ac:spMkLst>
            <pc:docMk/>
            <pc:sldMk cId="2810316879" sldId="436"/>
            <ac:spMk id="27" creationId="{0B601DB8-3E61-4824-8AB9-9A2A68B50917}"/>
          </ac:spMkLst>
        </pc:spChg>
        <pc:spChg chg="add mod">
          <ac:chgData name="Kshitij Srivastava" userId="9ca786a045148134" providerId="Windows Live" clId="Web-{92535406-1DA2-47F0-BFB1-ADF7AAD6F6BC}" dt="2021-05-28T11:49:32.441" v="447" actId="20577"/>
          <ac:spMkLst>
            <pc:docMk/>
            <pc:sldMk cId="2810316879" sldId="436"/>
            <ac:spMk id="28" creationId="{E5E20618-5CA2-4AC4-8A1C-418DC8EB14A9}"/>
          </ac:spMkLst>
        </pc:spChg>
        <pc:spChg chg="mod">
          <ac:chgData name="Kshitij Srivastava" userId="9ca786a045148134" providerId="Windows Live" clId="Web-{92535406-1DA2-47F0-BFB1-ADF7AAD6F6BC}" dt="2021-05-28T11:50:27.786" v="468" actId="1076"/>
          <ac:spMkLst>
            <pc:docMk/>
            <pc:sldMk cId="2810316879" sldId="436"/>
            <ac:spMk id="31" creationId="{EE4774E7-CB68-48EC-8BFA-E72C420EB025}"/>
          </ac:spMkLst>
        </pc:spChg>
        <pc:spChg chg="add mod">
          <ac:chgData name="Kshitij Srivastava" userId="9ca786a045148134" providerId="Windows Live" clId="Web-{92535406-1DA2-47F0-BFB1-ADF7AAD6F6BC}" dt="2021-05-28T11:49:43.004" v="458" actId="20577"/>
          <ac:spMkLst>
            <pc:docMk/>
            <pc:sldMk cId="2810316879" sldId="436"/>
            <ac:spMk id="35" creationId="{BF402334-B58E-4D5A-9119-EAAFF00DAC23}"/>
          </ac:spMkLst>
        </pc:spChg>
        <pc:cxnChg chg="del">
          <ac:chgData name="Kshitij Srivastava" userId="9ca786a045148134" providerId="Windows Live" clId="Web-{92535406-1DA2-47F0-BFB1-ADF7AAD6F6BC}" dt="2021-05-28T11:50:53.473" v="472"/>
          <ac:cxnSpMkLst>
            <pc:docMk/>
            <pc:sldMk cId="2810316879" sldId="436"/>
            <ac:cxnSpMk id="13" creationId="{9D3D7433-0E95-487A-9250-6E6CF0ADCDBD}"/>
          </ac:cxnSpMkLst>
        </pc:cxnChg>
        <pc:cxnChg chg="mod">
          <ac:chgData name="Kshitij Srivastava" userId="9ca786a045148134" providerId="Windows Live" clId="Web-{92535406-1DA2-47F0-BFB1-ADF7AAD6F6BC}" dt="2021-05-28T11:48:26.159" v="430" actId="14100"/>
          <ac:cxnSpMkLst>
            <pc:docMk/>
            <pc:sldMk cId="2810316879" sldId="436"/>
            <ac:cxnSpMk id="15" creationId="{0B905D56-E2F3-467A-8C99-841EF10E7059}"/>
          </ac:cxnSpMkLst>
        </pc:cxnChg>
        <pc:cxnChg chg="del">
          <ac:chgData name="Kshitij Srivastava" userId="9ca786a045148134" providerId="Windows Live" clId="Web-{92535406-1DA2-47F0-BFB1-ADF7AAD6F6BC}" dt="2021-05-28T11:47:49.628" v="426"/>
          <ac:cxnSpMkLst>
            <pc:docMk/>
            <pc:sldMk cId="2810316879" sldId="436"/>
            <ac:cxnSpMk id="19" creationId="{FE93341C-663A-45EC-818D-933E8BD6C97E}"/>
          </ac:cxnSpMkLst>
        </pc:cxnChg>
        <pc:cxnChg chg="del">
          <ac:chgData name="Kshitij Srivastava" userId="9ca786a045148134" providerId="Windows Live" clId="Web-{92535406-1DA2-47F0-BFB1-ADF7AAD6F6BC}" dt="2021-05-28T11:50:31.411" v="469"/>
          <ac:cxnSpMkLst>
            <pc:docMk/>
            <pc:sldMk cId="2810316879" sldId="436"/>
            <ac:cxnSpMk id="21" creationId="{1AB3F2C6-6BF4-4E3F-A06E-1F45E230C48F}"/>
          </ac:cxnSpMkLst>
        </pc:cxnChg>
        <pc:cxnChg chg="add mod">
          <ac:chgData name="Kshitij Srivastava" userId="9ca786a045148134" providerId="Windows Live" clId="Web-{92535406-1DA2-47F0-BFB1-ADF7AAD6F6BC}" dt="2021-05-28T11:48:51.160" v="435" actId="1076"/>
          <ac:cxnSpMkLst>
            <pc:docMk/>
            <pc:sldMk cId="2810316879" sldId="436"/>
            <ac:cxnSpMk id="32" creationId="{BC830D88-5800-43AF-90AA-B69CC5EE913D}"/>
          </ac:cxnSpMkLst>
        </pc:cxnChg>
        <pc:cxnChg chg="add mod">
          <ac:chgData name="Kshitij Srivastava" userId="9ca786a045148134" providerId="Windows Live" clId="Web-{92535406-1DA2-47F0-BFB1-ADF7AAD6F6BC}" dt="2021-05-28T11:49:50.285" v="459" actId="1076"/>
          <ac:cxnSpMkLst>
            <pc:docMk/>
            <pc:sldMk cId="2810316879" sldId="436"/>
            <ac:cxnSpMk id="33" creationId="{CEAD6875-37D2-4468-AA92-7D2307273E7D}"/>
          </ac:cxnSpMkLst>
        </pc:cxnChg>
        <pc:cxnChg chg="add del mod">
          <ac:chgData name="Kshitij Srivastava" userId="9ca786a045148134" providerId="Windows Live" clId="Web-{92535406-1DA2-47F0-BFB1-ADF7AAD6F6BC}" dt="2021-05-28T11:49:04.644" v="439"/>
          <ac:cxnSpMkLst>
            <pc:docMk/>
            <pc:sldMk cId="2810316879" sldId="436"/>
            <ac:cxnSpMk id="34" creationId="{567B924C-19E5-41C3-9CCB-5971AA7A6440}"/>
          </ac:cxnSpMkLst>
        </pc:cxnChg>
        <pc:cxnChg chg="add mod">
          <ac:chgData name="Kshitij Srivastava" userId="9ca786a045148134" providerId="Windows Live" clId="Web-{92535406-1DA2-47F0-BFB1-ADF7AAD6F6BC}" dt="2021-05-28T11:50:49.446" v="471" actId="1076"/>
          <ac:cxnSpMkLst>
            <pc:docMk/>
            <pc:sldMk cId="2810316879" sldId="436"/>
            <ac:cxnSpMk id="38" creationId="{3B49BB39-7212-431E-B449-394E550D29D3}"/>
          </ac:cxnSpMkLst>
        </pc:cxnChg>
        <pc:cxnChg chg="add mod">
          <ac:chgData name="Kshitij Srivastava" userId="9ca786a045148134" providerId="Windows Live" clId="Web-{92535406-1DA2-47F0-BFB1-ADF7AAD6F6BC}" dt="2021-05-28T11:51:04.692" v="475" actId="1076"/>
          <ac:cxnSpMkLst>
            <pc:docMk/>
            <pc:sldMk cId="2810316879" sldId="436"/>
            <ac:cxnSpMk id="39" creationId="{914A0F04-4959-4D73-BAB2-DFB104955C00}"/>
          </ac:cxnSpMkLst>
        </pc:cxnChg>
      </pc:sldChg>
      <pc:sldChg chg="add del replId">
        <pc:chgData name="Kshitij Srivastava" userId="9ca786a045148134" providerId="Windows Live" clId="Web-{92535406-1DA2-47F0-BFB1-ADF7AAD6F6BC}" dt="2021-05-28T11:58:48.291" v="603"/>
        <pc:sldMkLst>
          <pc:docMk/>
          <pc:sldMk cId="1687062201" sldId="448"/>
        </pc:sldMkLst>
      </pc:sldChg>
      <pc:sldChg chg="del">
        <pc:chgData name="Kshitij Srivastava" userId="9ca786a045148134" providerId="Windows Live" clId="Web-{92535406-1DA2-47F0-BFB1-ADF7AAD6F6BC}" dt="2021-05-28T11:40:27.358" v="222"/>
        <pc:sldMkLst>
          <pc:docMk/>
          <pc:sldMk cId="2439474052" sldId="448"/>
        </pc:sldMkLst>
      </pc:sldChg>
    </pc:docChg>
  </pc:docChgLst>
  <pc:docChgLst>
    <pc:chgData name="Kshitij Srivastava" userId="9ca786a045148134" providerId="Windows Live" clId="Web-{C4DDC87A-B982-4363-A5DC-77BD686EB15F}"/>
    <pc:docChg chg="addSld delSld modSld sldOrd">
      <pc:chgData name="Kshitij Srivastava" userId="9ca786a045148134" providerId="Windows Live" clId="Web-{C4DDC87A-B982-4363-A5DC-77BD686EB15F}" dt="2021-06-08T06:16:19.350" v="359"/>
      <pc:docMkLst>
        <pc:docMk/>
      </pc:docMkLst>
      <pc:sldChg chg="delSp modSp">
        <pc:chgData name="Kshitij Srivastava" userId="9ca786a045148134" providerId="Windows Live" clId="Web-{C4DDC87A-B982-4363-A5DC-77BD686EB15F}" dt="2021-06-08T05:40:47.024" v="165"/>
        <pc:sldMkLst>
          <pc:docMk/>
          <pc:sldMk cId="1402973576" sldId="265"/>
        </pc:sldMkLst>
        <pc:spChg chg="mod">
          <ac:chgData name="Kshitij Srivastava" userId="9ca786a045148134" providerId="Windows Live" clId="Web-{C4DDC87A-B982-4363-A5DC-77BD686EB15F}" dt="2021-06-08T05:39:55.241" v="158" actId="20577"/>
          <ac:spMkLst>
            <pc:docMk/>
            <pc:sldMk cId="1402973576" sldId="265"/>
            <ac:spMk id="2" creationId="{8E4D4ECF-77BB-4B9B-969F-31E20DD8C54E}"/>
          </ac:spMkLst>
        </pc:spChg>
        <pc:spChg chg="del mod">
          <ac:chgData name="Kshitij Srivastava" userId="9ca786a045148134" providerId="Windows Live" clId="Web-{C4DDC87A-B982-4363-A5DC-77BD686EB15F}" dt="2021-06-08T05:40:47.024" v="165"/>
          <ac:spMkLst>
            <pc:docMk/>
            <pc:sldMk cId="1402973576" sldId="265"/>
            <ac:spMk id="15" creationId="{E4E6A189-23EA-4AE2-B942-DDBED960AF2E}"/>
          </ac:spMkLst>
        </pc:spChg>
      </pc:sldChg>
      <pc:sldChg chg="ord">
        <pc:chgData name="Kshitij Srivastava" userId="9ca786a045148134" providerId="Windows Live" clId="Web-{C4DDC87A-B982-4363-A5DC-77BD686EB15F}" dt="2021-06-08T05:30:44.899" v="21"/>
        <pc:sldMkLst>
          <pc:docMk/>
          <pc:sldMk cId="1356229264" sldId="266"/>
        </pc:sldMkLst>
      </pc:sldChg>
      <pc:sldChg chg="modSp">
        <pc:chgData name="Kshitij Srivastava" userId="9ca786a045148134" providerId="Windows Live" clId="Web-{C4DDC87A-B982-4363-A5DC-77BD686EB15F}" dt="2021-06-08T05:40:16.586" v="162" actId="20577"/>
        <pc:sldMkLst>
          <pc:docMk/>
          <pc:sldMk cId="3756972306" sldId="273"/>
        </pc:sldMkLst>
        <pc:spChg chg="mod">
          <ac:chgData name="Kshitij Srivastava" userId="9ca786a045148134" providerId="Windows Live" clId="Web-{C4DDC87A-B982-4363-A5DC-77BD686EB15F}" dt="2021-06-08T05:40:16.586" v="162" actId="20577"/>
          <ac:spMkLst>
            <pc:docMk/>
            <pc:sldMk cId="3756972306" sldId="273"/>
            <ac:spMk id="2" creationId="{8E4D4ECF-77BB-4B9B-969F-31E20DD8C54E}"/>
          </ac:spMkLst>
        </pc:spChg>
      </pc:sldChg>
      <pc:sldChg chg="delSp modSp">
        <pc:chgData name="Kshitij Srivastava" userId="9ca786a045148134" providerId="Windows Live" clId="Web-{C4DDC87A-B982-4363-A5DC-77BD686EB15F}" dt="2021-06-08T05:46:30.643" v="245"/>
        <pc:sldMkLst>
          <pc:docMk/>
          <pc:sldMk cId="3739652727" sldId="274"/>
        </pc:sldMkLst>
        <pc:spChg chg="mod">
          <ac:chgData name="Kshitij Srivastava" userId="9ca786a045148134" providerId="Windows Live" clId="Web-{C4DDC87A-B982-4363-A5DC-77BD686EB15F}" dt="2021-06-08T05:40:01.820" v="159" actId="20577"/>
          <ac:spMkLst>
            <pc:docMk/>
            <pc:sldMk cId="3739652727" sldId="274"/>
            <ac:spMk id="2" creationId="{8E4D4ECF-77BB-4B9B-969F-31E20DD8C54E}"/>
          </ac:spMkLst>
        </pc:spChg>
        <pc:spChg chg="mod">
          <ac:chgData name="Kshitij Srivastava" userId="9ca786a045148134" providerId="Windows Live" clId="Web-{C4DDC87A-B982-4363-A5DC-77BD686EB15F}" dt="2021-06-08T05:44:58.718" v="215"/>
          <ac:spMkLst>
            <pc:docMk/>
            <pc:sldMk cId="3739652727" sldId="274"/>
            <ac:spMk id="10" creationId="{9F3923B8-F9C4-4F90-B19F-1CBC30285040}"/>
          </ac:spMkLst>
        </pc:spChg>
        <pc:spChg chg="mod">
          <ac:chgData name="Kshitij Srivastava" userId="9ca786a045148134" providerId="Windows Live" clId="Web-{C4DDC87A-B982-4363-A5DC-77BD686EB15F}" dt="2021-06-08T05:46:30.643" v="245"/>
          <ac:spMkLst>
            <pc:docMk/>
            <pc:sldMk cId="3739652727" sldId="274"/>
            <ac:spMk id="13" creationId="{5A1F5051-8C9B-4C8E-9DD3-2518BB459A17}"/>
          </ac:spMkLst>
        </pc:spChg>
        <pc:spChg chg="mod">
          <ac:chgData name="Kshitij Srivastava" userId="9ca786a045148134" providerId="Windows Live" clId="Web-{C4DDC87A-B982-4363-A5DC-77BD686EB15F}" dt="2021-06-08T05:44:58.718" v="216"/>
          <ac:spMkLst>
            <pc:docMk/>
            <pc:sldMk cId="3739652727" sldId="274"/>
            <ac:spMk id="14" creationId="{1B90E511-ABB0-4BBC-8F8B-57A42917623A}"/>
          </ac:spMkLst>
        </pc:spChg>
        <pc:spChg chg="mod">
          <ac:chgData name="Kshitij Srivastava" userId="9ca786a045148134" providerId="Windows Live" clId="Web-{C4DDC87A-B982-4363-A5DC-77BD686EB15F}" dt="2021-06-08T05:44:58.718" v="217"/>
          <ac:spMkLst>
            <pc:docMk/>
            <pc:sldMk cId="3739652727" sldId="274"/>
            <ac:spMk id="16" creationId="{96B71C51-7D23-4E4A-B065-7FF5F6389B0C}"/>
          </ac:spMkLst>
        </pc:spChg>
        <pc:spChg chg="del">
          <ac:chgData name="Kshitij Srivastava" userId="9ca786a045148134" providerId="Windows Live" clId="Web-{C4DDC87A-B982-4363-A5DC-77BD686EB15F}" dt="2021-06-08T05:40:51.446" v="166"/>
          <ac:spMkLst>
            <pc:docMk/>
            <pc:sldMk cId="3739652727" sldId="274"/>
            <ac:spMk id="18" creationId="{9E978EB7-44EE-49AE-A875-A6D40D52A429}"/>
          </ac:spMkLst>
        </pc:spChg>
      </pc:sldChg>
      <pc:sldChg chg="addSp delSp modSp del ord">
        <pc:chgData name="Kshitij Srivastava" userId="9ca786a045148134" providerId="Windows Live" clId="Web-{C4DDC87A-B982-4363-A5DC-77BD686EB15F}" dt="2021-06-08T06:10:55.463" v="300"/>
        <pc:sldMkLst>
          <pc:docMk/>
          <pc:sldMk cId="3003567682" sldId="275"/>
        </pc:sldMkLst>
        <pc:spChg chg="mod">
          <ac:chgData name="Kshitij Srivastava" userId="9ca786a045148134" providerId="Windows Live" clId="Web-{C4DDC87A-B982-4363-A5DC-77BD686EB15F}" dt="2021-06-08T05:40:06.179" v="160" actId="20577"/>
          <ac:spMkLst>
            <pc:docMk/>
            <pc:sldMk cId="3003567682" sldId="275"/>
            <ac:spMk id="2" creationId="{8E4D4ECF-77BB-4B9B-969F-31E20DD8C54E}"/>
          </ac:spMkLst>
        </pc:spChg>
        <pc:spChg chg="mod">
          <ac:chgData name="Kshitij Srivastava" userId="9ca786a045148134" providerId="Windows Live" clId="Web-{C4DDC87A-B982-4363-A5DC-77BD686EB15F}" dt="2021-06-08T05:45:29.360" v="224"/>
          <ac:spMkLst>
            <pc:docMk/>
            <pc:sldMk cId="3003567682" sldId="275"/>
            <ac:spMk id="10" creationId="{9F3923B8-F9C4-4F90-B19F-1CBC30285040}"/>
          </ac:spMkLst>
        </pc:spChg>
        <pc:spChg chg="del">
          <ac:chgData name="Kshitij Srivastava" userId="9ca786a045148134" providerId="Windows Live" clId="Web-{C4DDC87A-B982-4363-A5DC-77BD686EB15F}" dt="2021-06-08T05:40:55.212" v="167"/>
          <ac:spMkLst>
            <pc:docMk/>
            <pc:sldMk cId="3003567682" sldId="275"/>
            <ac:spMk id="13" creationId="{2B23C244-E610-4D35-90BC-2C35AFC39347}"/>
          </ac:spMkLst>
        </pc:spChg>
        <pc:spChg chg="mod">
          <ac:chgData name="Kshitij Srivastava" userId="9ca786a045148134" providerId="Windows Live" clId="Web-{C4DDC87A-B982-4363-A5DC-77BD686EB15F}" dt="2021-06-08T05:45:29.360" v="225"/>
          <ac:spMkLst>
            <pc:docMk/>
            <pc:sldMk cId="3003567682" sldId="275"/>
            <ac:spMk id="14" creationId="{1B90E511-ABB0-4BBC-8F8B-57A42917623A}"/>
          </ac:spMkLst>
        </pc:spChg>
        <pc:spChg chg="mod">
          <ac:chgData name="Kshitij Srivastava" userId="9ca786a045148134" providerId="Windows Live" clId="Web-{C4DDC87A-B982-4363-A5DC-77BD686EB15F}" dt="2021-06-08T05:40:56.290" v="168" actId="1076"/>
          <ac:spMkLst>
            <pc:docMk/>
            <pc:sldMk cId="3003567682" sldId="275"/>
            <ac:spMk id="15" creationId="{03353DE5-58F7-412D-BA2E-BF3A3820522B}"/>
          </ac:spMkLst>
        </pc:spChg>
        <pc:spChg chg="mod">
          <ac:chgData name="Kshitij Srivastava" userId="9ca786a045148134" providerId="Windows Live" clId="Web-{C4DDC87A-B982-4363-A5DC-77BD686EB15F}" dt="2021-06-08T05:45:29.360" v="226"/>
          <ac:spMkLst>
            <pc:docMk/>
            <pc:sldMk cId="3003567682" sldId="275"/>
            <ac:spMk id="16" creationId="{96B71C51-7D23-4E4A-B065-7FF5F6389B0C}"/>
          </ac:spMkLst>
        </pc:spChg>
        <pc:spChg chg="add mod">
          <ac:chgData name="Kshitij Srivastava" userId="9ca786a045148134" providerId="Windows Live" clId="Web-{C4DDC87A-B982-4363-A5DC-77BD686EB15F}" dt="2021-06-08T05:47:18.644" v="260" actId="1076"/>
          <ac:spMkLst>
            <pc:docMk/>
            <pc:sldMk cId="3003567682" sldId="275"/>
            <ac:spMk id="18" creationId="{7D1A96B4-7262-4DF8-B1F9-20340BA6FD21}"/>
          </ac:spMkLst>
        </pc:spChg>
      </pc:sldChg>
      <pc:sldChg chg="addSp delSp modSp del">
        <pc:chgData name="Kshitij Srivastava" userId="9ca786a045148134" providerId="Windows Live" clId="Web-{C4DDC87A-B982-4363-A5DC-77BD686EB15F}" dt="2021-06-08T06:05:16.891" v="270"/>
        <pc:sldMkLst>
          <pc:docMk/>
          <pc:sldMk cId="3909499342" sldId="276"/>
        </pc:sldMkLst>
        <pc:spChg chg="mod">
          <ac:chgData name="Kshitij Srivastava" userId="9ca786a045148134" providerId="Windows Live" clId="Web-{C4DDC87A-B982-4363-A5DC-77BD686EB15F}" dt="2021-06-08T05:40:10.867" v="161" actId="20577"/>
          <ac:spMkLst>
            <pc:docMk/>
            <pc:sldMk cId="3909499342" sldId="276"/>
            <ac:spMk id="2" creationId="{8E4D4ECF-77BB-4B9B-969F-31E20DD8C54E}"/>
          </ac:spMkLst>
        </pc:spChg>
        <pc:spChg chg="mod">
          <ac:chgData name="Kshitij Srivastava" userId="9ca786a045148134" providerId="Windows Live" clId="Web-{C4DDC87A-B982-4363-A5DC-77BD686EB15F}" dt="2021-06-08T05:45:46.204" v="227"/>
          <ac:spMkLst>
            <pc:docMk/>
            <pc:sldMk cId="3909499342" sldId="276"/>
            <ac:spMk id="10" creationId="{9F3923B8-F9C4-4F90-B19F-1CBC30285040}"/>
          </ac:spMkLst>
        </pc:spChg>
        <pc:spChg chg="mod">
          <ac:chgData name="Kshitij Srivastava" userId="9ca786a045148134" providerId="Windows Live" clId="Web-{C4DDC87A-B982-4363-A5DC-77BD686EB15F}" dt="2021-06-08T05:45:46.219" v="230"/>
          <ac:spMkLst>
            <pc:docMk/>
            <pc:sldMk cId="3909499342" sldId="276"/>
            <ac:spMk id="13" creationId="{143082D0-1D1D-4969-BB8F-31E15C480CE8}"/>
          </ac:spMkLst>
        </pc:spChg>
        <pc:spChg chg="mod">
          <ac:chgData name="Kshitij Srivastava" userId="9ca786a045148134" providerId="Windows Live" clId="Web-{C4DDC87A-B982-4363-A5DC-77BD686EB15F}" dt="2021-06-08T05:45:46.204" v="228"/>
          <ac:spMkLst>
            <pc:docMk/>
            <pc:sldMk cId="3909499342" sldId="276"/>
            <ac:spMk id="14" creationId="{1B90E511-ABB0-4BBC-8F8B-57A42917623A}"/>
          </ac:spMkLst>
        </pc:spChg>
        <pc:spChg chg="mod">
          <ac:chgData name="Kshitij Srivastava" userId="9ca786a045148134" providerId="Windows Live" clId="Web-{C4DDC87A-B982-4363-A5DC-77BD686EB15F}" dt="2021-06-08T05:45:46.219" v="231"/>
          <ac:spMkLst>
            <pc:docMk/>
            <pc:sldMk cId="3909499342" sldId="276"/>
            <ac:spMk id="15" creationId="{C1CEB273-BAF2-4C97-98A7-FB78BE0167ED}"/>
          </ac:spMkLst>
        </pc:spChg>
        <pc:spChg chg="del mod">
          <ac:chgData name="Kshitij Srivastava" userId="9ca786a045148134" providerId="Windows Live" clId="Web-{C4DDC87A-B982-4363-A5DC-77BD686EB15F}" dt="2021-06-08T06:04:51.453" v="266"/>
          <ac:spMkLst>
            <pc:docMk/>
            <pc:sldMk cId="3909499342" sldId="276"/>
            <ac:spMk id="16" creationId="{96B71C51-7D23-4E4A-B065-7FF5F6389B0C}"/>
          </ac:spMkLst>
        </pc:spChg>
        <pc:spChg chg="del mod">
          <ac:chgData name="Kshitij Srivastava" userId="9ca786a045148134" providerId="Windows Live" clId="Web-{C4DDC87A-B982-4363-A5DC-77BD686EB15F}" dt="2021-06-08T06:05:05.672" v="269"/>
          <ac:spMkLst>
            <pc:docMk/>
            <pc:sldMk cId="3909499342" sldId="276"/>
            <ac:spMk id="17" creationId="{287D10B6-E29F-4F19-A2F1-7623EBDF20CA}"/>
          </ac:spMkLst>
        </pc:spChg>
        <pc:spChg chg="mod">
          <ac:chgData name="Kshitij Srivastava" userId="9ca786a045148134" providerId="Windows Live" clId="Web-{C4DDC87A-B982-4363-A5DC-77BD686EB15F}" dt="2021-06-08T05:45:46.235" v="233"/>
          <ac:spMkLst>
            <pc:docMk/>
            <pc:sldMk cId="3909499342" sldId="276"/>
            <ac:spMk id="18" creationId="{0FA075FA-A205-4581-BF91-92F30F64682A}"/>
          </ac:spMkLst>
        </pc:spChg>
        <pc:spChg chg="mod">
          <ac:chgData name="Kshitij Srivastava" userId="9ca786a045148134" providerId="Windows Live" clId="Web-{C4DDC87A-B982-4363-A5DC-77BD686EB15F}" dt="2021-06-08T05:45:50.032" v="235"/>
          <ac:spMkLst>
            <pc:docMk/>
            <pc:sldMk cId="3909499342" sldId="276"/>
            <ac:spMk id="19" creationId="{309A5475-0FAD-45C8-94DB-BB538D1420B6}"/>
          </ac:spMkLst>
        </pc:spChg>
        <pc:spChg chg="mod">
          <ac:chgData name="Kshitij Srivastava" userId="9ca786a045148134" providerId="Windows Live" clId="Web-{C4DDC87A-B982-4363-A5DC-77BD686EB15F}" dt="2021-06-08T05:45:46.235" v="234"/>
          <ac:spMkLst>
            <pc:docMk/>
            <pc:sldMk cId="3909499342" sldId="276"/>
            <ac:spMk id="20" creationId="{E19405D1-A38F-43A4-8AD0-54C132C28310}"/>
          </ac:spMkLst>
        </pc:spChg>
        <pc:spChg chg="add mod">
          <ac:chgData name="Kshitij Srivastava" userId="9ca786a045148134" providerId="Windows Live" clId="Web-{C4DDC87A-B982-4363-A5DC-77BD686EB15F}" dt="2021-06-08T05:49:29.850" v="262" actId="1076"/>
          <ac:spMkLst>
            <pc:docMk/>
            <pc:sldMk cId="3909499342" sldId="276"/>
            <ac:spMk id="21" creationId="{BDAA0CBB-DF7D-4C91-92CA-B9BE74894FB6}"/>
          </ac:spMkLst>
        </pc:spChg>
        <pc:spChg chg="add del mod">
          <ac:chgData name="Kshitij Srivastava" userId="9ca786a045148134" providerId="Windows Live" clId="Web-{C4DDC87A-B982-4363-A5DC-77BD686EB15F}" dt="2021-06-08T06:04:58.266" v="268"/>
          <ac:spMkLst>
            <pc:docMk/>
            <pc:sldMk cId="3909499342" sldId="276"/>
            <ac:spMk id="23" creationId="{5CC219B7-46F1-4F78-9248-D207E3585005}"/>
          </ac:spMkLst>
        </pc:spChg>
        <pc:picChg chg="add del">
          <ac:chgData name="Kshitij Srivastava" userId="9ca786a045148134" providerId="Windows Live" clId="Web-{C4DDC87A-B982-4363-A5DC-77BD686EB15F}" dt="2021-06-08T06:04:58.266" v="268"/>
          <ac:picMkLst>
            <pc:docMk/>
            <pc:sldMk cId="3909499342" sldId="276"/>
            <ac:picMk id="4" creationId="{98187A75-0FB7-4969-B0FD-BFCFD07F14A8}"/>
          </ac:picMkLst>
        </pc:picChg>
      </pc:sldChg>
      <pc:sldChg chg="addSp delSp modSp ord">
        <pc:chgData name="Kshitij Srivastava" userId="9ca786a045148134" providerId="Windows Live" clId="Web-{C4DDC87A-B982-4363-A5DC-77BD686EB15F}" dt="2021-06-08T06:13:51.858" v="342"/>
        <pc:sldMkLst>
          <pc:docMk/>
          <pc:sldMk cId="1550387777" sldId="278"/>
        </pc:sldMkLst>
        <pc:spChg chg="mod">
          <ac:chgData name="Kshitij Srivastava" userId="9ca786a045148134" providerId="Windows Live" clId="Web-{C4DDC87A-B982-4363-A5DC-77BD686EB15F}" dt="2021-06-08T05:40:21.039" v="163" actId="20577"/>
          <ac:spMkLst>
            <pc:docMk/>
            <pc:sldMk cId="1550387777" sldId="278"/>
            <ac:spMk id="2" creationId="{8E4D4ECF-77BB-4B9B-969F-31E20DD8C54E}"/>
          </ac:spMkLst>
        </pc:spChg>
        <pc:spChg chg="mod">
          <ac:chgData name="Kshitij Srivastava" userId="9ca786a045148134" providerId="Windows Live" clId="Web-{C4DDC87A-B982-4363-A5DC-77BD686EB15F}" dt="2021-06-08T05:44:06.061" v="206"/>
          <ac:spMkLst>
            <pc:docMk/>
            <pc:sldMk cId="1550387777" sldId="278"/>
            <ac:spMk id="10" creationId="{9F3923B8-F9C4-4F90-B19F-1CBC30285040}"/>
          </ac:spMkLst>
        </pc:spChg>
        <pc:spChg chg="mod">
          <ac:chgData name="Kshitij Srivastava" userId="9ca786a045148134" providerId="Windows Live" clId="Web-{C4DDC87A-B982-4363-A5DC-77BD686EB15F}" dt="2021-06-08T05:44:06.092" v="209"/>
          <ac:spMkLst>
            <pc:docMk/>
            <pc:sldMk cId="1550387777" sldId="278"/>
            <ac:spMk id="13" creationId="{143082D0-1D1D-4969-BB8F-31E15C480CE8}"/>
          </ac:spMkLst>
        </pc:spChg>
        <pc:spChg chg="mod">
          <ac:chgData name="Kshitij Srivastava" userId="9ca786a045148134" providerId="Windows Live" clId="Web-{C4DDC87A-B982-4363-A5DC-77BD686EB15F}" dt="2021-06-08T05:44:06.076" v="207"/>
          <ac:spMkLst>
            <pc:docMk/>
            <pc:sldMk cId="1550387777" sldId="278"/>
            <ac:spMk id="14" creationId="{1B90E511-ABB0-4BBC-8F8B-57A42917623A}"/>
          </ac:spMkLst>
        </pc:spChg>
        <pc:spChg chg="mod">
          <ac:chgData name="Kshitij Srivastava" userId="9ca786a045148134" providerId="Windows Live" clId="Web-{C4DDC87A-B982-4363-A5DC-77BD686EB15F}" dt="2021-06-08T05:44:06.092" v="210"/>
          <ac:spMkLst>
            <pc:docMk/>
            <pc:sldMk cId="1550387777" sldId="278"/>
            <ac:spMk id="15" creationId="{C1CEB273-BAF2-4C97-98A7-FB78BE0167ED}"/>
          </ac:spMkLst>
        </pc:spChg>
        <pc:spChg chg="mod">
          <ac:chgData name="Kshitij Srivastava" userId="9ca786a045148134" providerId="Windows Live" clId="Web-{C4DDC87A-B982-4363-A5DC-77BD686EB15F}" dt="2021-06-08T06:08:45.319" v="297" actId="14100"/>
          <ac:spMkLst>
            <pc:docMk/>
            <pc:sldMk cId="1550387777" sldId="278"/>
            <ac:spMk id="16" creationId="{96B71C51-7D23-4E4A-B065-7FF5F6389B0C}"/>
          </ac:spMkLst>
        </pc:spChg>
        <pc:spChg chg="mod">
          <ac:chgData name="Kshitij Srivastava" userId="9ca786a045148134" providerId="Windows Live" clId="Web-{C4DDC87A-B982-4363-A5DC-77BD686EB15F}" dt="2021-06-08T06:07:27.426" v="287" actId="14100"/>
          <ac:spMkLst>
            <pc:docMk/>
            <pc:sldMk cId="1550387777" sldId="278"/>
            <ac:spMk id="17" creationId="{287D10B6-E29F-4F19-A2F1-7623EBDF20CA}"/>
          </ac:spMkLst>
        </pc:spChg>
        <pc:spChg chg="add del mod">
          <ac:chgData name="Kshitij Srivastava" userId="9ca786a045148134" providerId="Windows Live" clId="Web-{C4DDC87A-B982-4363-A5DC-77BD686EB15F}" dt="2021-06-08T06:09:05.444" v="298"/>
          <ac:spMkLst>
            <pc:docMk/>
            <pc:sldMk cId="1550387777" sldId="278"/>
            <ac:spMk id="18" creationId="{0FA075FA-A205-4581-BF91-92F30F64682A}"/>
          </ac:spMkLst>
        </pc:spChg>
        <pc:spChg chg="mod">
          <ac:chgData name="Kshitij Srivastava" userId="9ca786a045148134" providerId="Windows Live" clId="Web-{C4DDC87A-B982-4363-A5DC-77BD686EB15F}" dt="2021-06-08T05:44:06.107" v="213"/>
          <ac:spMkLst>
            <pc:docMk/>
            <pc:sldMk cId="1550387777" sldId="278"/>
            <ac:spMk id="19" creationId="{309A5475-0FAD-45C8-94DB-BB538D1420B6}"/>
          </ac:spMkLst>
        </pc:spChg>
        <pc:spChg chg="add del mod">
          <ac:chgData name="Kshitij Srivastava" userId="9ca786a045148134" providerId="Windows Live" clId="Web-{C4DDC87A-B982-4363-A5DC-77BD686EB15F}" dt="2021-06-08T06:07:37.551" v="290"/>
          <ac:spMkLst>
            <pc:docMk/>
            <pc:sldMk cId="1550387777" sldId="278"/>
            <ac:spMk id="20" creationId="{E19405D1-A38F-43A4-8AD0-54C132C28310}"/>
          </ac:spMkLst>
        </pc:spChg>
        <pc:spChg chg="add">
          <ac:chgData name="Kshitij Srivastava" userId="9ca786a045148134" providerId="Windows Live" clId="Web-{C4DDC87A-B982-4363-A5DC-77BD686EB15F}" dt="2021-06-08T06:08:29.443" v="293"/>
          <ac:spMkLst>
            <pc:docMk/>
            <pc:sldMk cId="1550387777" sldId="278"/>
            <ac:spMk id="22" creationId="{16869097-00FD-406F-A5A4-86D7AE7AA50C}"/>
          </ac:spMkLst>
        </pc:spChg>
        <pc:spChg chg="add">
          <ac:chgData name="Kshitij Srivastava" userId="9ca786a045148134" providerId="Windows Live" clId="Web-{C4DDC87A-B982-4363-A5DC-77BD686EB15F}" dt="2021-06-08T06:13:51.858" v="342"/>
          <ac:spMkLst>
            <pc:docMk/>
            <pc:sldMk cId="1550387777" sldId="278"/>
            <ac:spMk id="23" creationId="{FFC3D5AF-000B-4385-9033-8AF7ADA45F58}"/>
          </ac:spMkLst>
        </pc:spChg>
      </pc:sldChg>
      <pc:sldChg chg="addSp delSp modSp del">
        <pc:chgData name="Kshitij Srivastava" userId="9ca786a045148134" providerId="Windows Live" clId="Web-{C4DDC87A-B982-4363-A5DC-77BD686EB15F}" dt="2021-06-08T06:12:01.558" v="324"/>
        <pc:sldMkLst>
          <pc:docMk/>
          <pc:sldMk cId="3642393297" sldId="279"/>
        </pc:sldMkLst>
        <pc:spChg chg="mod">
          <ac:chgData name="Kshitij Srivastava" userId="9ca786a045148134" providerId="Windows Live" clId="Web-{C4DDC87A-B982-4363-A5DC-77BD686EB15F}" dt="2021-06-08T06:11:48.386" v="314"/>
          <ac:spMkLst>
            <pc:docMk/>
            <pc:sldMk cId="3642393297" sldId="279"/>
            <ac:spMk id="10" creationId="{9F3923B8-F9C4-4F90-B19F-1CBC30285040}"/>
          </ac:spMkLst>
        </pc:spChg>
        <pc:spChg chg="mod">
          <ac:chgData name="Kshitij Srivastava" userId="9ca786a045148134" providerId="Windows Live" clId="Web-{C4DDC87A-B982-4363-A5DC-77BD686EB15F}" dt="2021-06-08T06:11:48.402" v="317"/>
          <ac:spMkLst>
            <pc:docMk/>
            <pc:sldMk cId="3642393297" sldId="279"/>
            <ac:spMk id="13" creationId="{143082D0-1D1D-4969-BB8F-31E15C480CE8}"/>
          </ac:spMkLst>
        </pc:spChg>
        <pc:spChg chg="mod">
          <ac:chgData name="Kshitij Srivastava" userId="9ca786a045148134" providerId="Windows Live" clId="Web-{C4DDC87A-B982-4363-A5DC-77BD686EB15F}" dt="2021-06-08T06:11:48.402" v="315"/>
          <ac:spMkLst>
            <pc:docMk/>
            <pc:sldMk cId="3642393297" sldId="279"/>
            <ac:spMk id="14" creationId="{1B90E511-ABB0-4BBC-8F8B-57A42917623A}"/>
          </ac:spMkLst>
        </pc:spChg>
        <pc:spChg chg="del mod">
          <ac:chgData name="Kshitij Srivastava" userId="9ca786a045148134" providerId="Windows Live" clId="Web-{C4DDC87A-B982-4363-A5DC-77BD686EB15F}" dt="2021-06-08T06:11:58.386" v="323"/>
          <ac:spMkLst>
            <pc:docMk/>
            <pc:sldMk cId="3642393297" sldId="279"/>
            <ac:spMk id="15" creationId="{C1CEB273-BAF2-4C97-98A7-FB78BE0167ED}"/>
          </ac:spMkLst>
        </pc:spChg>
        <pc:spChg chg="mod">
          <ac:chgData name="Kshitij Srivastava" userId="9ca786a045148134" providerId="Windows Live" clId="Web-{C4DDC87A-B982-4363-A5DC-77BD686EB15F}" dt="2021-06-08T06:11:48.402" v="316"/>
          <ac:spMkLst>
            <pc:docMk/>
            <pc:sldMk cId="3642393297" sldId="279"/>
            <ac:spMk id="16" creationId="{96B71C51-7D23-4E4A-B065-7FF5F6389B0C}"/>
          </ac:spMkLst>
        </pc:spChg>
        <pc:spChg chg="mod">
          <ac:chgData name="Kshitij Srivastava" userId="9ca786a045148134" providerId="Windows Live" clId="Web-{C4DDC87A-B982-4363-A5DC-77BD686EB15F}" dt="2021-06-08T06:11:48.417" v="319"/>
          <ac:spMkLst>
            <pc:docMk/>
            <pc:sldMk cId="3642393297" sldId="279"/>
            <ac:spMk id="17" creationId="{287D10B6-E29F-4F19-A2F1-7623EBDF20CA}"/>
          </ac:spMkLst>
        </pc:spChg>
        <pc:spChg chg="mod">
          <ac:chgData name="Kshitij Srivastava" userId="9ca786a045148134" providerId="Windows Live" clId="Web-{C4DDC87A-B982-4363-A5DC-77BD686EB15F}" dt="2021-06-08T06:11:48.417" v="320"/>
          <ac:spMkLst>
            <pc:docMk/>
            <pc:sldMk cId="3642393297" sldId="279"/>
            <ac:spMk id="18" creationId="{0FA075FA-A205-4581-BF91-92F30F64682A}"/>
          </ac:spMkLst>
        </pc:spChg>
        <pc:spChg chg="mod">
          <ac:chgData name="Kshitij Srivastava" userId="9ca786a045148134" providerId="Windows Live" clId="Web-{C4DDC87A-B982-4363-A5DC-77BD686EB15F}" dt="2021-06-08T06:11:48.433" v="321"/>
          <ac:spMkLst>
            <pc:docMk/>
            <pc:sldMk cId="3642393297" sldId="279"/>
            <ac:spMk id="19" creationId="{309A5475-0FAD-45C8-94DB-BB538D1420B6}"/>
          </ac:spMkLst>
        </pc:spChg>
        <pc:spChg chg="mod">
          <ac:chgData name="Kshitij Srivastava" userId="9ca786a045148134" providerId="Windows Live" clId="Web-{C4DDC87A-B982-4363-A5DC-77BD686EB15F}" dt="2021-06-08T06:11:48.433" v="322"/>
          <ac:spMkLst>
            <pc:docMk/>
            <pc:sldMk cId="3642393297" sldId="279"/>
            <ac:spMk id="20" creationId="{E19405D1-A38F-43A4-8AD0-54C132C28310}"/>
          </ac:spMkLst>
        </pc:spChg>
        <pc:spChg chg="add del mod">
          <ac:chgData name="Kshitij Srivastava" userId="9ca786a045148134" providerId="Windows Live" clId="Web-{C4DDC87A-B982-4363-A5DC-77BD686EB15F}" dt="2021-06-08T06:11:14.885" v="303"/>
          <ac:spMkLst>
            <pc:docMk/>
            <pc:sldMk cId="3642393297" sldId="279"/>
            <ac:spMk id="24" creationId="{05ED3C2E-2A86-4920-8C3C-1B1137BB57C6}"/>
          </ac:spMkLst>
        </pc:spChg>
        <pc:picChg chg="mod">
          <ac:chgData name="Kshitij Srivastava" userId="9ca786a045148134" providerId="Windows Live" clId="Web-{C4DDC87A-B982-4363-A5DC-77BD686EB15F}" dt="2021-06-08T06:11:43.839" v="304"/>
          <ac:picMkLst>
            <pc:docMk/>
            <pc:sldMk cId="3642393297" sldId="279"/>
            <ac:picMk id="5" creationId="{A0CD21AB-F412-468E-9DD5-434E1EEE3412}"/>
          </ac:picMkLst>
        </pc:picChg>
      </pc:sldChg>
      <pc:sldChg chg="addSp modSp del mod chgLayout">
        <pc:chgData name="Kshitij Srivastava" userId="9ca786a045148134" providerId="Windows Live" clId="Web-{C4DDC87A-B982-4363-A5DC-77BD686EB15F}" dt="2021-06-08T06:16:00.127" v="357"/>
        <pc:sldMkLst>
          <pc:docMk/>
          <pc:sldMk cId="1160378132" sldId="280"/>
        </pc:sldMkLst>
        <pc:spChg chg="mod ord">
          <ac:chgData name="Kshitij Srivastava" userId="9ca786a045148134" providerId="Windows Live" clId="Web-{C4DDC87A-B982-4363-A5DC-77BD686EB15F}" dt="2021-06-08T06:15:55.205" v="356"/>
          <ac:spMkLst>
            <pc:docMk/>
            <pc:sldMk cId="1160378132" sldId="280"/>
            <ac:spMk id="2" creationId="{AAA63ADA-4CBF-408F-9FD1-6A904DEB5F58}"/>
          </ac:spMkLst>
        </pc:spChg>
        <pc:spChg chg="add mod ord">
          <ac:chgData name="Kshitij Srivastava" userId="9ca786a045148134" providerId="Windows Live" clId="Web-{C4DDC87A-B982-4363-A5DC-77BD686EB15F}" dt="2021-06-08T06:15:55.205" v="356"/>
          <ac:spMkLst>
            <pc:docMk/>
            <pc:sldMk cId="1160378132" sldId="280"/>
            <ac:spMk id="3" creationId="{105712E6-7F96-40E4-8C7F-52AEE017A8EA}"/>
          </ac:spMkLst>
        </pc:spChg>
      </pc:sldChg>
      <pc:sldChg chg="modSp">
        <pc:chgData name="Kshitij Srivastava" userId="9ca786a045148134" providerId="Windows Live" clId="Web-{C4DDC87A-B982-4363-A5DC-77BD686EB15F}" dt="2021-06-08T05:39:45.132" v="157" actId="20577"/>
        <pc:sldMkLst>
          <pc:docMk/>
          <pc:sldMk cId="2006989145" sldId="568"/>
        </pc:sldMkLst>
        <pc:spChg chg="mod">
          <ac:chgData name="Kshitij Srivastava" userId="9ca786a045148134" providerId="Windows Live" clId="Web-{C4DDC87A-B982-4363-A5DC-77BD686EB15F}" dt="2021-06-08T05:39:45.132" v="157" actId="20577"/>
          <ac:spMkLst>
            <pc:docMk/>
            <pc:sldMk cId="2006989145" sldId="568"/>
            <ac:spMk id="2" creationId="{BB8DD9E8-4E82-4B8E-B185-8D08A16C9816}"/>
          </ac:spMkLst>
        </pc:spChg>
      </pc:sldChg>
      <pc:sldChg chg="addSp modSp new del">
        <pc:chgData name="Kshitij Srivastava" userId="9ca786a045148134" providerId="Windows Live" clId="Web-{C4DDC87A-B982-4363-A5DC-77BD686EB15F}" dt="2021-06-08T05:33:09.809" v="87"/>
        <pc:sldMkLst>
          <pc:docMk/>
          <pc:sldMk cId="2836696638" sldId="571"/>
        </pc:sldMkLst>
        <pc:spChg chg="mod">
          <ac:chgData name="Kshitij Srivastava" userId="9ca786a045148134" providerId="Windows Live" clId="Web-{C4DDC87A-B982-4363-A5DC-77BD686EB15F}" dt="2021-06-08T05:30:38.039" v="20" actId="20577"/>
          <ac:spMkLst>
            <pc:docMk/>
            <pc:sldMk cId="2836696638" sldId="571"/>
            <ac:spMk id="2" creationId="{54EDFACD-E3A8-4604-8713-A51E408E7B81}"/>
          </ac:spMkLst>
        </pc:spChg>
        <pc:spChg chg="add mod">
          <ac:chgData name="Kshitij Srivastava" userId="9ca786a045148134" providerId="Windows Live" clId="Web-{C4DDC87A-B982-4363-A5DC-77BD686EB15F}" dt="2021-06-08T05:32:06.229" v="63" actId="1076"/>
          <ac:spMkLst>
            <pc:docMk/>
            <pc:sldMk cId="2836696638" sldId="571"/>
            <ac:spMk id="3" creationId="{AD05A7F0-8D40-47E1-A968-C0DB8085D1AC}"/>
          </ac:spMkLst>
        </pc:spChg>
        <pc:spChg chg="add mod">
          <ac:chgData name="Kshitij Srivastava" userId="9ca786a045148134" providerId="Windows Live" clId="Web-{C4DDC87A-B982-4363-A5DC-77BD686EB15F}" dt="2021-06-08T05:32:48.839" v="82" actId="20577"/>
          <ac:spMkLst>
            <pc:docMk/>
            <pc:sldMk cId="2836696638" sldId="571"/>
            <ac:spMk id="4" creationId="{9F609E09-F629-427A-8722-E28A31EF04F9}"/>
          </ac:spMkLst>
        </pc:spChg>
        <pc:spChg chg="add mod">
          <ac:chgData name="Kshitij Srivastava" userId="9ca786a045148134" providerId="Windows Live" clId="Web-{C4DDC87A-B982-4363-A5DC-77BD686EB15F}" dt="2021-06-08T05:32:58.105" v="85" actId="1076"/>
          <ac:spMkLst>
            <pc:docMk/>
            <pc:sldMk cId="2836696638" sldId="571"/>
            <ac:spMk id="5" creationId="{5BD95295-CCFA-413E-B5BF-365DF8062F57}"/>
          </ac:spMkLst>
        </pc:spChg>
      </pc:sldChg>
      <pc:sldChg chg="addSp modSp add replId addCm">
        <pc:chgData name="Kshitij Srivastava" userId="9ca786a045148134" providerId="Windows Live" clId="Web-{C4DDC87A-B982-4363-A5DC-77BD686EB15F}" dt="2021-06-08T05:35:35.031" v="137"/>
        <pc:sldMkLst>
          <pc:docMk/>
          <pc:sldMk cId="3612928280" sldId="572"/>
        </pc:sldMkLst>
        <pc:spChg chg="mod">
          <ac:chgData name="Kshitij Srivastava" userId="9ca786a045148134" providerId="Windows Live" clId="Web-{C4DDC87A-B982-4363-A5DC-77BD686EB15F}" dt="2021-06-08T05:34:42.249" v="136"/>
          <ac:spMkLst>
            <pc:docMk/>
            <pc:sldMk cId="3612928280" sldId="572"/>
            <ac:spMk id="3" creationId="{AD05A7F0-8D40-47E1-A968-C0DB8085D1AC}"/>
          </ac:spMkLst>
        </pc:spChg>
        <pc:spChg chg="mod">
          <ac:chgData name="Kshitij Srivastava" userId="9ca786a045148134" providerId="Windows Live" clId="Web-{C4DDC87A-B982-4363-A5DC-77BD686EB15F}" dt="2021-06-08T05:34:18.889" v="126" actId="14100"/>
          <ac:spMkLst>
            <pc:docMk/>
            <pc:sldMk cId="3612928280" sldId="572"/>
            <ac:spMk id="4" creationId="{9F609E09-F629-427A-8722-E28A31EF04F9}"/>
          </ac:spMkLst>
        </pc:spChg>
        <pc:spChg chg="mod">
          <ac:chgData name="Kshitij Srivastava" userId="9ca786a045148134" providerId="Windows Live" clId="Web-{C4DDC87A-B982-4363-A5DC-77BD686EB15F}" dt="2021-06-08T05:34:25.420" v="131" actId="14100"/>
          <ac:spMkLst>
            <pc:docMk/>
            <pc:sldMk cId="3612928280" sldId="572"/>
            <ac:spMk id="5" creationId="{5BD95295-CCFA-413E-B5BF-365DF8062F57}"/>
          </ac:spMkLst>
        </pc:spChg>
        <pc:spChg chg="add mod">
          <ac:chgData name="Kshitij Srivastava" userId="9ca786a045148134" providerId="Windows Live" clId="Web-{C4DDC87A-B982-4363-A5DC-77BD686EB15F}" dt="2021-06-08T05:34:30.920" v="135" actId="20577"/>
          <ac:spMkLst>
            <pc:docMk/>
            <pc:sldMk cId="3612928280" sldId="572"/>
            <ac:spMk id="6" creationId="{76991F7C-C420-440B-AF37-7A724A942D01}"/>
          </ac:spMkLst>
        </pc:spChg>
      </pc:sldChg>
      <pc:sldChg chg="addSp delSp modSp add replId">
        <pc:chgData name="Kshitij Srivastava" userId="9ca786a045148134" providerId="Windows Live" clId="Web-{C4DDC87A-B982-4363-A5DC-77BD686EB15F}" dt="2021-06-08T06:13:47.468" v="341"/>
        <pc:sldMkLst>
          <pc:docMk/>
          <pc:sldMk cId="3451231971" sldId="573"/>
        </pc:sldMkLst>
        <pc:spChg chg="del">
          <ac:chgData name="Kshitij Srivastava" userId="9ca786a045148134" providerId="Windows Live" clId="Web-{C4DDC87A-B982-4363-A5DC-77BD686EB15F}" dt="2021-06-08T06:05:49.049" v="273"/>
          <ac:spMkLst>
            <pc:docMk/>
            <pc:sldMk cId="3451231971" sldId="573"/>
            <ac:spMk id="15" creationId="{C1CEB273-BAF2-4C97-98A7-FB78BE0167ED}"/>
          </ac:spMkLst>
        </pc:spChg>
        <pc:spChg chg="del">
          <ac:chgData name="Kshitij Srivastava" userId="9ca786a045148134" providerId="Windows Live" clId="Web-{C4DDC87A-B982-4363-A5DC-77BD686EB15F}" dt="2021-06-08T06:05:44.298" v="272"/>
          <ac:spMkLst>
            <pc:docMk/>
            <pc:sldMk cId="3451231971" sldId="573"/>
            <ac:spMk id="18" creationId="{0FA075FA-A205-4581-BF91-92F30F64682A}"/>
          </ac:spMkLst>
        </pc:spChg>
        <pc:spChg chg="del">
          <ac:chgData name="Kshitij Srivastava" userId="9ca786a045148134" providerId="Windows Live" clId="Web-{C4DDC87A-B982-4363-A5DC-77BD686EB15F}" dt="2021-06-08T06:05:51.095" v="274"/>
          <ac:spMkLst>
            <pc:docMk/>
            <pc:sldMk cId="3451231971" sldId="573"/>
            <ac:spMk id="19" creationId="{309A5475-0FAD-45C8-94DB-BB538D1420B6}"/>
          </ac:spMkLst>
        </pc:spChg>
        <pc:spChg chg="del">
          <ac:chgData name="Kshitij Srivastava" userId="9ca786a045148134" providerId="Windows Live" clId="Web-{C4DDC87A-B982-4363-A5DC-77BD686EB15F}" dt="2021-06-08T06:05:52.017" v="275"/>
          <ac:spMkLst>
            <pc:docMk/>
            <pc:sldMk cId="3451231971" sldId="573"/>
            <ac:spMk id="20" creationId="{E19405D1-A38F-43A4-8AD0-54C132C28310}"/>
          </ac:spMkLst>
        </pc:spChg>
        <pc:spChg chg="add del mod">
          <ac:chgData name="Kshitij Srivastava" userId="9ca786a045148134" providerId="Windows Live" clId="Web-{C4DDC87A-B982-4363-A5DC-77BD686EB15F}" dt="2021-06-08T06:13:47.468" v="341"/>
          <ac:spMkLst>
            <pc:docMk/>
            <pc:sldMk cId="3451231971" sldId="573"/>
            <ac:spMk id="22" creationId="{39666240-CE77-4883-ADA7-9F1249B7AFC8}"/>
          </ac:spMkLst>
        </pc:spChg>
      </pc:sldChg>
      <pc:sldChg chg="addSp modSp add replId">
        <pc:chgData name="Kshitij Srivastava" userId="9ca786a045148134" providerId="Windows Live" clId="Web-{C4DDC87A-B982-4363-A5DC-77BD686EB15F}" dt="2021-06-08T06:14:40.906" v="349" actId="1076"/>
        <pc:sldMkLst>
          <pc:docMk/>
          <pc:sldMk cId="2933529546" sldId="574"/>
        </pc:sldMkLst>
        <pc:spChg chg="mod">
          <ac:chgData name="Kshitij Srivastava" userId="9ca786a045148134" providerId="Windows Live" clId="Web-{C4DDC87A-B982-4363-A5DC-77BD686EB15F}" dt="2021-06-08T06:14:37.563" v="348" actId="1076"/>
          <ac:spMkLst>
            <pc:docMk/>
            <pc:sldMk cId="2933529546" sldId="574"/>
            <ac:spMk id="10" creationId="{9F3923B8-F9C4-4F90-B19F-1CBC30285040}"/>
          </ac:spMkLst>
        </pc:spChg>
        <pc:spChg chg="mod">
          <ac:chgData name="Kshitij Srivastava" userId="9ca786a045148134" providerId="Windows Live" clId="Web-{C4DDC87A-B982-4363-A5DC-77BD686EB15F}" dt="2021-06-08T06:14:08.327" v="344" actId="1076"/>
          <ac:spMkLst>
            <pc:docMk/>
            <pc:sldMk cId="2933529546" sldId="574"/>
            <ac:spMk id="16" creationId="{96B71C51-7D23-4E4A-B065-7FF5F6389B0C}"/>
          </ac:spMkLst>
        </pc:spChg>
        <pc:spChg chg="add">
          <ac:chgData name="Kshitij Srivastava" userId="9ca786a045148134" providerId="Windows Live" clId="Web-{C4DDC87A-B982-4363-A5DC-77BD686EB15F}" dt="2021-06-08T06:09:15.054" v="299"/>
          <ac:spMkLst>
            <pc:docMk/>
            <pc:sldMk cId="2933529546" sldId="574"/>
            <ac:spMk id="22" creationId="{5CEAA6C1-072D-4C2B-B127-1A32772A5897}"/>
          </ac:spMkLst>
        </pc:spChg>
        <pc:spChg chg="add">
          <ac:chgData name="Kshitij Srivastava" userId="9ca786a045148134" providerId="Windows Live" clId="Web-{C4DDC87A-B982-4363-A5DC-77BD686EB15F}" dt="2021-06-08T06:13:59.405" v="343"/>
          <ac:spMkLst>
            <pc:docMk/>
            <pc:sldMk cId="2933529546" sldId="574"/>
            <ac:spMk id="23" creationId="{FFC3D5AF-000B-4385-9033-8AF7ADA45F58}"/>
          </ac:spMkLst>
        </pc:spChg>
        <pc:spChg chg="add mod">
          <ac:chgData name="Kshitij Srivastava" userId="9ca786a045148134" providerId="Windows Live" clId="Web-{C4DDC87A-B982-4363-A5DC-77BD686EB15F}" dt="2021-06-08T06:14:40.906" v="349" actId="1076"/>
          <ac:spMkLst>
            <pc:docMk/>
            <pc:sldMk cId="2933529546" sldId="574"/>
            <ac:spMk id="24" creationId="{AB99BFF8-5A49-4E9D-9705-AE634C757DD4}"/>
          </ac:spMkLst>
        </pc:spChg>
      </pc:sldChg>
      <pc:sldChg chg="add del ord replId">
        <pc:chgData name="Kshitij Srivastava" userId="9ca786a045148134" providerId="Windows Live" clId="Web-{C4DDC87A-B982-4363-A5DC-77BD686EB15F}" dt="2021-06-08T06:14:53.735" v="351"/>
        <pc:sldMkLst>
          <pc:docMk/>
          <pc:sldMk cId="3492155318" sldId="575"/>
        </pc:sldMkLst>
      </pc:sldChg>
      <pc:sldChg chg="add del replId">
        <pc:chgData name="Kshitij Srivastava" userId="9ca786a045148134" providerId="Windows Live" clId="Web-{C4DDC87A-B982-4363-A5DC-77BD686EB15F}" dt="2021-06-08T06:08:19.115" v="292"/>
        <pc:sldMkLst>
          <pc:docMk/>
          <pc:sldMk cId="3902617393" sldId="575"/>
        </pc:sldMkLst>
      </pc:sldChg>
      <pc:sldChg chg="modSp add ord replId">
        <pc:chgData name="Kshitij Srivastava" userId="9ca786a045148134" providerId="Windows Live" clId="Web-{C4DDC87A-B982-4363-A5DC-77BD686EB15F}" dt="2021-06-08T06:15:19.298" v="355"/>
        <pc:sldMkLst>
          <pc:docMk/>
          <pc:sldMk cId="2754193770" sldId="576"/>
        </pc:sldMkLst>
        <pc:spChg chg="mod">
          <ac:chgData name="Kshitij Srivastava" userId="9ca786a045148134" providerId="Windows Live" clId="Web-{C4DDC87A-B982-4363-A5DC-77BD686EB15F}" dt="2021-06-08T06:15:07.173" v="353"/>
          <ac:spMkLst>
            <pc:docMk/>
            <pc:sldMk cId="2754193770" sldId="576"/>
            <ac:spMk id="15" creationId="{C1CEB273-BAF2-4C97-98A7-FB78BE0167ED}"/>
          </ac:spMkLst>
        </pc:spChg>
        <pc:spChg chg="mod">
          <ac:chgData name="Kshitij Srivastava" userId="9ca786a045148134" providerId="Windows Live" clId="Web-{C4DDC87A-B982-4363-A5DC-77BD686EB15F}" dt="2021-06-08T06:15:13.939" v="354"/>
          <ac:spMkLst>
            <pc:docMk/>
            <pc:sldMk cId="2754193770" sldId="576"/>
            <ac:spMk id="19" creationId="{309A5475-0FAD-45C8-94DB-BB538D1420B6}"/>
          </ac:spMkLst>
        </pc:spChg>
        <pc:spChg chg="mod">
          <ac:chgData name="Kshitij Srivastava" userId="9ca786a045148134" providerId="Windows Live" clId="Web-{C4DDC87A-B982-4363-A5DC-77BD686EB15F}" dt="2021-06-08T06:15:19.298" v="355"/>
          <ac:spMkLst>
            <pc:docMk/>
            <pc:sldMk cId="2754193770" sldId="576"/>
            <ac:spMk id="23" creationId="{FFC3D5AF-000B-4385-9033-8AF7ADA45F58}"/>
          </ac:spMkLst>
        </pc:spChg>
      </pc:sldChg>
      <pc:sldChg chg="new ord">
        <pc:chgData name="Kshitij Srivastava" userId="9ca786a045148134" providerId="Windows Live" clId="Web-{C4DDC87A-B982-4363-A5DC-77BD686EB15F}" dt="2021-06-08T06:16:19.350" v="359"/>
        <pc:sldMkLst>
          <pc:docMk/>
          <pc:sldMk cId="3818842562" sldId="577"/>
        </pc:sldMkLst>
      </pc:sldChg>
    </pc:docChg>
  </pc:docChgLst>
  <pc:docChgLst>
    <pc:chgData name="Kshitij Srivastava" userId="9ca786a045148134" providerId="Windows Live" clId="Web-{70D14FEB-D6EE-4EA8-849B-75593199B2A4}"/>
    <pc:docChg chg="modSld">
      <pc:chgData name="Kshitij Srivastava" userId="9ca786a045148134" providerId="Windows Live" clId="Web-{70D14FEB-D6EE-4EA8-849B-75593199B2A4}" dt="2021-08-04T07:18:52.503" v="293" actId="1076"/>
      <pc:docMkLst>
        <pc:docMk/>
      </pc:docMkLst>
      <pc:sldChg chg="delSp modSp mod modClrScheme chgLayout">
        <pc:chgData name="Kshitij Srivastava" userId="9ca786a045148134" providerId="Windows Live" clId="Web-{70D14FEB-D6EE-4EA8-849B-75593199B2A4}" dt="2021-08-04T06:24:23.114" v="78" actId="1076"/>
        <pc:sldMkLst>
          <pc:docMk/>
          <pc:sldMk cId="4126815777" sldId="369"/>
        </pc:sldMkLst>
        <pc:spChg chg="del">
          <ac:chgData name="Kshitij Srivastava" userId="9ca786a045148134" providerId="Windows Live" clId="Web-{70D14FEB-D6EE-4EA8-849B-75593199B2A4}" dt="2021-08-04T06:24:10.457" v="26"/>
          <ac:spMkLst>
            <pc:docMk/>
            <pc:sldMk cId="4126815777" sldId="369"/>
            <ac:spMk id="19" creationId="{D22DF91B-8D08-4071-A404-4A56BECF2448}"/>
          </ac:spMkLst>
        </pc:spChg>
        <pc:spChg chg="mod">
          <ac:chgData name="Kshitij Srivastava" userId="9ca786a045148134" providerId="Windows Live" clId="Web-{70D14FEB-D6EE-4EA8-849B-75593199B2A4}" dt="2021-08-04T06:24:22.895" v="39" actId="1076"/>
          <ac:spMkLst>
            <pc:docMk/>
            <pc:sldMk cId="4126815777" sldId="369"/>
            <ac:spMk id="45" creationId="{B7B6B2DF-1915-441B-9B30-8E77F0CC06F8}"/>
          </ac:spMkLst>
        </pc:spChg>
        <pc:spChg chg="mod">
          <ac:chgData name="Kshitij Srivastava" userId="9ca786a045148134" providerId="Windows Live" clId="Web-{70D14FEB-D6EE-4EA8-849B-75593199B2A4}" dt="2021-08-04T06:24:22.911" v="41" actId="1076"/>
          <ac:spMkLst>
            <pc:docMk/>
            <pc:sldMk cId="4126815777" sldId="369"/>
            <ac:spMk id="49" creationId="{E25D61B5-627C-4C9B-9EE4-14216EADD5FE}"/>
          </ac:spMkLst>
        </pc:spChg>
        <pc:spChg chg="mod">
          <ac:chgData name="Kshitij Srivastava" userId="9ca786a045148134" providerId="Windows Live" clId="Web-{70D14FEB-D6EE-4EA8-849B-75593199B2A4}" dt="2021-08-04T06:24:22.926" v="43" actId="1076"/>
          <ac:spMkLst>
            <pc:docMk/>
            <pc:sldMk cId="4126815777" sldId="369"/>
            <ac:spMk id="53" creationId="{69A0547F-79A0-4AE4-BCC8-2407837BBB10}"/>
          </ac:spMkLst>
        </pc:spChg>
        <pc:spChg chg="mod">
          <ac:chgData name="Kshitij Srivastava" userId="9ca786a045148134" providerId="Windows Live" clId="Web-{70D14FEB-D6EE-4EA8-849B-75593199B2A4}" dt="2021-08-04T06:24:22.926" v="45" actId="1076"/>
          <ac:spMkLst>
            <pc:docMk/>
            <pc:sldMk cId="4126815777" sldId="369"/>
            <ac:spMk id="57" creationId="{0EFB8D7B-BB95-425E-ACDA-FDCE427880C4}"/>
          </ac:spMkLst>
        </pc:spChg>
        <pc:spChg chg="mod">
          <ac:chgData name="Kshitij Srivastava" userId="9ca786a045148134" providerId="Windows Live" clId="Web-{70D14FEB-D6EE-4EA8-849B-75593199B2A4}" dt="2021-08-04T06:24:22.942" v="46" actId="1076"/>
          <ac:spMkLst>
            <pc:docMk/>
            <pc:sldMk cId="4126815777" sldId="369"/>
            <ac:spMk id="59" creationId="{724CFFEB-0C0F-43DB-9DC0-30F8554AD4A1}"/>
          </ac:spMkLst>
        </pc:spChg>
        <pc:spChg chg="mod">
          <ac:chgData name="Kshitij Srivastava" userId="9ca786a045148134" providerId="Windows Live" clId="Web-{70D14FEB-D6EE-4EA8-849B-75593199B2A4}" dt="2021-08-04T06:24:22.958" v="48" actId="1076"/>
          <ac:spMkLst>
            <pc:docMk/>
            <pc:sldMk cId="4126815777" sldId="369"/>
            <ac:spMk id="63" creationId="{0056D5C0-A4B5-472A-88B5-2465F20B2477}"/>
          </ac:spMkLst>
        </pc:spChg>
        <pc:spChg chg="mod">
          <ac:chgData name="Kshitij Srivastava" userId="9ca786a045148134" providerId="Windows Live" clId="Web-{70D14FEB-D6EE-4EA8-849B-75593199B2A4}" dt="2021-08-04T06:24:22.958" v="50" actId="1076"/>
          <ac:spMkLst>
            <pc:docMk/>
            <pc:sldMk cId="4126815777" sldId="369"/>
            <ac:spMk id="67" creationId="{EB5D17D0-5439-4BA2-8243-409D0A0D9986}"/>
          </ac:spMkLst>
        </pc:spChg>
        <pc:spChg chg="mod">
          <ac:chgData name="Kshitij Srivastava" userId="9ca786a045148134" providerId="Windows Live" clId="Web-{70D14FEB-D6EE-4EA8-849B-75593199B2A4}" dt="2021-08-04T06:24:22.973" v="52" actId="1076"/>
          <ac:spMkLst>
            <pc:docMk/>
            <pc:sldMk cId="4126815777" sldId="369"/>
            <ac:spMk id="71" creationId="{676218E2-7074-43A9-BDA4-8514FAFF0ED1}"/>
          </ac:spMkLst>
        </pc:spChg>
        <pc:spChg chg="mod">
          <ac:chgData name="Kshitij Srivastava" userId="9ca786a045148134" providerId="Windows Live" clId="Web-{70D14FEB-D6EE-4EA8-849B-75593199B2A4}" dt="2021-08-04T06:24:22.973" v="53" actId="1076"/>
          <ac:spMkLst>
            <pc:docMk/>
            <pc:sldMk cId="4126815777" sldId="369"/>
            <ac:spMk id="73" creationId="{DA99C692-F30A-4D9D-854E-980A629195AC}"/>
          </ac:spMkLst>
        </pc:spChg>
        <pc:spChg chg="mod">
          <ac:chgData name="Kshitij Srivastava" userId="9ca786a045148134" providerId="Windows Live" clId="Web-{70D14FEB-D6EE-4EA8-849B-75593199B2A4}" dt="2021-08-04T06:24:22.989" v="55" actId="1076"/>
          <ac:spMkLst>
            <pc:docMk/>
            <pc:sldMk cId="4126815777" sldId="369"/>
            <ac:spMk id="77" creationId="{4A7D5D6D-4CC9-4E7D-A055-F0963B687F96}"/>
          </ac:spMkLst>
        </pc:spChg>
        <pc:spChg chg="mod">
          <ac:chgData name="Kshitij Srivastava" userId="9ca786a045148134" providerId="Windows Live" clId="Web-{70D14FEB-D6EE-4EA8-849B-75593199B2A4}" dt="2021-08-04T06:24:23.004" v="57" actId="1076"/>
          <ac:spMkLst>
            <pc:docMk/>
            <pc:sldMk cId="4126815777" sldId="369"/>
            <ac:spMk id="81" creationId="{FCBA2860-D6D7-48D2-BF01-392B283DC30F}"/>
          </ac:spMkLst>
        </pc:spChg>
        <pc:spChg chg="mod">
          <ac:chgData name="Kshitij Srivastava" userId="9ca786a045148134" providerId="Windows Live" clId="Web-{70D14FEB-D6EE-4EA8-849B-75593199B2A4}" dt="2021-08-04T06:24:23.004" v="59" actId="1076"/>
          <ac:spMkLst>
            <pc:docMk/>
            <pc:sldMk cId="4126815777" sldId="369"/>
            <ac:spMk id="85" creationId="{96DA63E9-EA90-44FF-B977-21D3E76027FA}"/>
          </ac:spMkLst>
        </pc:spChg>
        <pc:spChg chg="mod">
          <ac:chgData name="Kshitij Srivastava" userId="9ca786a045148134" providerId="Windows Live" clId="Web-{70D14FEB-D6EE-4EA8-849B-75593199B2A4}" dt="2021-08-04T06:24:23.020" v="60" actId="1076"/>
          <ac:spMkLst>
            <pc:docMk/>
            <pc:sldMk cId="4126815777" sldId="369"/>
            <ac:spMk id="87" creationId="{02CEC091-D3C6-4C3C-8FDC-5CAF07F6A6C7}"/>
          </ac:spMkLst>
        </pc:spChg>
        <pc:spChg chg="mod">
          <ac:chgData name="Kshitij Srivastava" userId="9ca786a045148134" providerId="Windows Live" clId="Web-{70D14FEB-D6EE-4EA8-849B-75593199B2A4}" dt="2021-08-04T06:24:23.036" v="62" actId="1076"/>
          <ac:spMkLst>
            <pc:docMk/>
            <pc:sldMk cId="4126815777" sldId="369"/>
            <ac:spMk id="91" creationId="{F71C608E-67DB-4A57-A84E-2AA2A0056AC0}"/>
          </ac:spMkLst>
        </pc:spChg>
        <pc:spChg chg="mod">
          <ac:chgData name="Kshitij Srivastava" userId="9ca786a045148134" providerId="Windows Live" clId="Web-{70D14FEB-D6EE-4EA8-849B-75593199B2A4}" dt="2021-08-04T06:24:23.036" v="64" actId="1076"/>
          <ac:spMkLst>
            <pc:docMk/>
            <pc:sldMk cId="4126815777" sldId="369"/>
            <ac:spMk id="95" creationId="{A669BEC7-67C7-4247-9189-11652F1C700B}"/>
          </ac:spMkLst>
        </pc:spChg>
        <pc:spChg chg="mod">
          <ac:chgData name="Kshitij Srivastava" userId="9ca786a045148134" providerId="Windows Live" clId="Web-{70D14FEB-D6EE-4EA8-849B-75593199B2A4}" dt="2021-08-04T06:24:23.051" v="66" actId="1076"/>
          <ac:spMkLst>
            <pc:docMk/>
            <pc:sldMk cId="4126815777" sldId="369"/>
            <ac:spMk id="119" creationId="{211B80A9-67F0-4D0D-8894-96E2E9C5900D}"/>
          </ac:spMkLst>
        </pc:spChg>
        <pc:spChg chg="mod">
          <ac:chgData name="Kshitij Srivastava" userId="9ca786a045148134" providerId="Windows Live" clId="Web-{70D14FEB-D6EE-4EA8-849B-75593199B2A4}" dt="2021-08-04T06:24:23.051" v="67" actId="1076"/>
          <ac:spMkLst>
            <pc:docMk/>
            <pc:sldMk cId="4126815777" sldId="369"/>
            <ac:spMk id="121" creationId="{DF277102-83CE-478B-8866-E99248153573}"/>
          </ac:spMkLst>
        </pc:spChg>
        <pc:spChg chg="mod">
          <ac:chgData name="Kshitij Srivastava" userId="9ca786a045148134" providerId="Windows Live" clId="Web-{70D14FEB-D6EE-4EA8-849B-75593199B2A4}" dt="2021-08-04T06:24:23.067" v="69" actId="1076"/>
          <ac:spMkLst>
            <pc:docMk/>
            <pc:sldMk cId="4126815777" sldId="369"/>
            <ac:spMk id="125" creationId="{FD0BE16B-D20A-4A2F-B66C-9772D20629FE}"/>
          </ac:spMkLst>
        </pc:spChg>
        <pc:spChg chg="mod">
          <ac:chgData name="Kshitij Srivastava" userId="9ca786a045148134" providerId="Windows Live" clId="Web-{70D14FEB-D6EE-4EA8-849B-75593199B2A4}" dt="2021-08-04T06:24:23.083" v="71" actId="1076"/>
          <ac:spMkLst>
            <pc:docMk/>
            <pc:sldMk cId="4126815777" sldId="369"/>
            <ac:spMk id="129" creationId="{CE8B825B-8A10-4937-91F8-6C3920764F2B}"/>
          </ac:spMkLst>
        </pc:spChg>
        <pc:spChg chg="mod">
          <ac:chgData name="Kshitij Srivastava" userId="9ca786a045148134" providerId="Windows Live" clId="Web-{70D14FEB-D6EE-4EA8-849B-75593199B2A4}" dt="2021-08-04T06:24:23.098" v="73" actId="1076"/>
          <ac:spMkLst>
            <pc:docMk/>
            <pc:sldMk cId="4126815777" sldId="369"/>
            <ac:spMk id="133" creationId="{912414D1-104B-451E-886F-E435F30BC4D3}"/>
          </ac:spMkLst>
        </pc:spChg>
        <pc:spChg chg="mod">
          <ac:chgData name="Kshitij Srivastava" userId="9ca786a045148134" providerId="Windows Live" clId="Web-{70D14FEB-D6EE-4EA8-849B-75593199B2A4}" dt="2021-08-04T06:24:23.098" v="74" actId="1076"/>
          <ac:spMkLst>
            <pc:docMk/>
            <pc:sldMk cId="4126815777" sldId="369"/>
            <ac:spMk id="135" creationId="{D52E1694-2DA3-4600-AE80-A523D023BEDD}"/>
          </ac:spMkLst>
        </pc:spChg>
        <pc:spChg chg="mod">
          <ac:chgData name="Kshitij Srivastava" userId="9ca786a045148134" providerId="Windows Live" clId="Web-{70D14FEB-D6EE-4EA8-849B-75593199B2A4}" dt="2021-08-04T06:24:23.098" v="75" actId="1076"/>
          <ac:spMkLst>
            <pc:docMk/>
            <pc:sldMk cId="4126815777" sldId="369"/>
            <ac:spMk id="137" creationId="{E99B0FC0-45C6-4720-A7B8-0864B2F4CB43}"/>
          </ac:spMkLst>
        </pc:spChg>
        <pc:spChg chg="mod">
          <ac:chgData name="Kshitij Srivastava" userId="9ca786a045148134" providerId="Windows Live" clId="Web-{70D14FEB-D6EE-4EA8-849B-75593199B2A4}" dt="2021-08-04T06:24:23.114" v="76" actId="1076"/>
          <ac:spMkLst>
            <pc:docMk/>
            <pc:sldMk cId="4126815777" sldId="369"/>
            <ac:spMk id="139" creationId="{D6942245-E1EC-467B-BE7C-0F3697F486D6}"/>
          </ac:spMkLst>
        </pc:spChg>
        <pc:spChg chg="mod">
          <ac:chgData name="Kshitij Srivastava" userId="9ca786a045148134" providerId="Windows Live" clId="Web-{70D14FEB-D6EE-4EA8-849B-75593199B2A4}" dt="2021-08-04T06:24:23.114" v="77" actId="1076"/>
          <ac:spMkLst>
            <pc:docMk/>
            <pc:sldMk cId="4126815777" sldId="369"/>
            <ac:spMk id="141" creationId="{796CC5A5-8073-4C7E-A0CD-9EFFEE8FA7C4}"/>
          </ac:spMkLst>
        </pc:spChg>
        <pc:spChg chg="mod">
          <ac:chgData name="Kshitij Srivastava" userId="9ca786a045148134" providerId="Windows Live" clId="Web-{70D14FEB-D6EE-4EA8-849B-75593199B2A4}" dt="2021-08-04T06:24:23.114" v="78" actId="1076"/>
          <ac:spMkLst>
            <pc:docMk/>
            <pc:sldMk cId="4126815777" sldId="369"/>
            <ac:spMk id="143" creationId="{03D65048-D3B5-4F92-8603-24C83B14BDD7}"/>
          </ac:spMkLst>
        </pc:spChg>
        <pc:picChg chg="mod">
          <ac:chgData name="Kshitij Srivastava" userId="9ca786a045148134" providerId="Windows Live" clId="Web-{70D14FEB-D6EE-4EA8-849B-75593199B2A4}" dt="2021-08-04T06:24:22.801" v="27" actId="1076"/>
          <ac:picMkLst>
            <pc:docMk/>
            <pc:sldMk cId="4126815777" sldId="369"/>
            <ac:picMk id="21" creationId="{722DDA65-1100-452F-B7B0-DC859A13093D}"/>
          </ac:picMkLst>
        </pc:picChg>
        <pc:picChg chg="mod">
          <ac:chgData name="Kshitij Srivastava" userId="9ca786a045148134" providerId="Windows Live" clId="Web-{70D14FEB-D6EE-4EA8-849B-75593199B2A4}" dt="2021-08-04T06:24:22.817" v="28" actId="1076"/>
          <ac:picMkLst>
            <pc:docMk/>
            <pc:sldMk cId="4126815777" sldId="369"/>
            <ac:picMk id="23" creationId="{BF86CDBA-D13D-4B22-A0EE-031715A7269D}"/>
          </ac:picMkLst>
        </pc:picChg>
        <pc:picChg chg="mod">
          <ac:chgData name="Kshitij Srivastava" userId="9ca786a045148134" providerId="Windows Live" clId="Web-{70D14FEB-D6EE-4EA8-849B-75593199B2A4}" dt="2021-08-04T06:24:22.817" v="29" actId="1076"/>
          <ac:picMkLst>
            <pc:docMk/>
            <pc:sldMk cId="4126815777" sldId="369"/>
            <ac:picMk id="25" creationId="{33B6A573-05B5-4740-B944-113CD95ED776}"/>
          </ac:picMkLst>
        </pc:picChg>
        <pc:picChg chg="mod">
          <ac:chgData name="Kshitij Srivastava" userId="9ca786a045148134" providerId="Windows Live" clId="Web-{70D14FEB-D6EE-4EA8-849B-75593199B2A4}" dt="2021-08-04T06:24:22.833" v="30" actId="1076"/>
          <ac:picMkLst>
            <pc:docMk/>
            <pc:sldMk cId="4126815777" sldId="369"/>
            <ac:picMk id="29" creationId="{9F6E11C4-C0BB-45EA-9471-56DA7221254A}"/>
          </ac:picMkLst>
        </pc:picChg>
        <pc:picChg chg="mod">
          <ac:chgData name="Kshitij Srivastava" userId="9ca786a045148134" providerId="Windows Live" clId="Web-{70D14FEB-D6EE-4EA8-849B-75593199B2A4}" dt="2021-08-04T06:24:22.833" v="31" actId="1076"/>
          <ac:picMkLst>
            <pc:docMk/>
            <pc:sldMk cId="4126815777" sldId="369"/>
            <ac:picMk id="31" creationId="{172213F2-77CA-4556-83DC-45FD511402BD}"/>
          </ac:picMkLst>
        </pc:picChg>
        <pc:cxnChg chg="mod">
          <ac:chgData name="Kshitij Srivastava" userId="9ca786a045148134" providerId="Windows Live" clId="Web-{70D14FEB-D6EE-4EA8-849B-75593199B2A4}" dt="2021-08-04T06:24:22.848" v="32" actId="1076"/>
          <ac:cxnSpMkLst>
            <pc:docMk/>
            <pc:sldMk cId="4126815777" sldId="369"/>
            <ac:cxnSpMk id="33" creationId="{08B67102-D9ED-45B7-A86E-CEB5C2373824}"/>
          </ac:cxnSpMkLst>
        </pc:cxnChg>
        <pc:cxnChg chg="mod">
          <ac:chgData name="Kshitij Srivastava" userId="9ca786a045148134" providerId="Windows Live" clId="Web-{70D14FEB-D6EE-4EA8-849B-75593199B2A4}" dt="2021-08-04T06:24:22.848" v="33" actId="1076"/>
          <ac:cxnSpMkLst>
            <pc:docMk/>
            <pc:sldMk cId="4126815777" sldId="369"/>
            <ac:cxnSpMk id="35" creationId="{F998BE78-E5D5-47E7-AC91-8378CC5C85BA}"/>
          </ac:cxnSpMkLst>
        </pc:cxnChg>
        <pc:cxnChg chg="mod">
          <ac:chgData name="Kshitij Srivastava" userId="9ca786a045148134" providerId="Windows Live" clId="Web-{70D14FEB-D6EE-4EA8-849B-75593199B2A4}" dt="2021-08-04T06:24:22.864" v="34" actId="1076"/>
          <ac:cxnSpMkLst>
            <pc:docMk/>
            <pc:sldMk cId="4126815777" sldId="369"/>
            <ac:cxnSpMk id="36" creationId="{00FF0811-BF03-498E-AD88-FD9AC6933D52}"/>
          </ac:cxnSpMkLst>
        </pc:cxnChg>
        <pc:cxnChg chg="mod">
          <ac:chgData name="Kshitij Srivastava" userId="9ca786a045148134" providerId="Windows Live" clId="Web-{70D14FEB-D6EE-4EA8-849B-75593199B2A4}" dt="2021-08-04T06:24:22.864" v="35" actId="1076"/>
          <ac:cxnSpMkLst>
            <pc:docMk/>
            <pc:sldMk cId="4126815777" sldId="369"/>
            <ac:cxnSpMk id="37" creationId="{F6708C01-FA6F-4623-B99E-14223547BE79}"/>
          </ac:cxnSpMkLst>
        </pc:cxnChg>
        <pc:cxnChg chg="mod">
          <ac:chgData name="Kshitij Srivastava" userId="9ca786a045148134" providerId="Windows Live" clId="Web-{70D14FEB-D6EE-4EA8-849B-75593199B2A4}" dt="2021-08-04T06:24:22.879" v="36" actId="1076"/>
          <ac:cxnSpMkLst>
            <pc:docMk/>
            <pc:sldMk cId="4126815777" sldId="369"/>
            <ac:cxnSpMk id="39" creationId="{2DBD8928-15B9-4706-B8B7-7393FDF48ED2}"/>
          </ac:cxnSpMkLst>
        </pc:cxnChg>
        <pc:cxnChg chg="mod">
          <ac:chgData name="Kshitij Srivastava" userId="9ca786a045148134" providerId="Windows Live" clId="Web-{70D14FEB-D6EE-4EA8-849B-75593199B2A4}" dt="2021-08-04T06:24:22.895" v="37" actId="1076"/>
          <ac:cxnSpMkLst>
            <pc:docMk/>
            <pc:sldMk cId="4126815777" sldId="369"/>
            <ac:cxnSpMk id="41" creationId="{3E119052-CDC3-4836-AB9F-5C706873F0FE}"/>
          </ac:cxnSpMkLst>
        </pc:cxnChg>
        <pc:cxnChg chg="mod">
          <ac:chgData name="Kshitij Srivastava" userId="9ca786a045148134" providerId="Windows Live" clId="Web-{70D14FEB-D6EE-4EA8-849B-75593199B2A4}" dt="2021-08-04T06:24:22.895" v="38" actId="1076"/>
          <ac:cxnSpMkLst>
            <pc:docMk/>
            <pc:sldMk cId="4126815777" sldId="369"/>
            <ac:cxnSpMk id="43" creationId="{15A69E8B-7195-4F7E-8104-F32F96F0DF4D}"/>
          </ac:cxnSpMkLst>
        </pc:cxnChg>
        <pc:cxnChg chg="mod">
          <ac:chgData name="Kshitij Srivastava" userId="9ca786a045148134" providerId="Windows Live" clId="Web-{70D14FEB-D6EE-4EA8-849B-75593199B2A4}" dt="2021-08-04T06:24:22.911" v="40" actId="1076"/>
          <ac:cxnSpMkLst>
            <pc:docMk/>
            <pc:sldMk cId="4126815777" sldId="369"/>
            <ac:cxnSpMk id="47" creationId="{B97CE6AC-39B2-49B6-8D23-84325B3CDD98}"/>
          </ac:cxnSpMkLst>
        </pc:cxnChg>
        <pc:cxnChg chg="mod">
          <ac:chgData name="Kshitij Srivastava" userId="9ca786a045148134" providerId="Windows Live" clId="Web-{70D14FEB-D6EE-4EA8-849B-75593199B2A4}" dt="2021-08-04T06:24:22.911" v="42" actId="1076"/>
          <ac:cxnSpMkLst>
            <pc:docMk/>
            <pc:sldMk cId="4126815777" sldId="369"/>
            <ac:cxnSpMk id="51" creationId="{9EC9E919-817F-4114-95D6-116F4F859099}"/>
          </ac:cxnSpMkLst>
        </pc:cxnChg>
        <pc:cxnChg chg="mod">
          <ac:chgData name="Kshitij Srivastava" userId="9ca786a045148134" providerId="Windows Live" clId="Web-{70D14FEB-D6EE-4EA8-849B-75593199B2A4}" dt="2021-08-04T06:24:22.926" v="44" actId="1076"/>
          <ac:cxnSpMkLst>
            <pc:docMk/>
            <pc:sldMk cId="4126815777" sldId="369"/>
            <ac:cxnSpMk id="55" creationId="{E66C58C9-225E-4D22-81B1-656914ABC55B}"/>
          </ac:cxnSpMkLst>
        </pc:cxnChg>
        <pc:cxnChg chg="mod">
          <ac:chgData name="Kshitij Srivastava" userId="9ca786a045148134" providerId="Windows Live" clId="Web-{70D14FEB-D6EE-4EA8-849B-75593199B2A4}" dt="2021-08-04T06:24:22.942" v="47" actId="1076"/>
          <ac:cxnSpMkLst>
            <pc:docMk/>
            <pc:sldMk cId="4126815777" sldId="369"/>
            <ac:cxnSpMk id="61" creationId="{C88C7E8D-7AC7-47E1-A30D-BA957113E73A}"/>
          </ac:cxnSpMkLst>
        </pc:cxnChg>
        <pc:cxnChg chg="mod">
          <ac:chgData name="Kshitij Srivastava" userId="9ca786a045148134" providerId="Windows Live" clId="Web-{70D14FEB-D6EE-4EA8-849B-75593199B2A4}" dt="2021-08-04T06:24:22.958" v="49" actId="1076"/>
          <ac:cxnSpMkLst>
            <pc:docMk/>
            <pc:sldMk cId="4126815777" sldId="369"/>
            <ac:cxnSpMk id="65" creationId="{0756ED78-DF41-4779-94EA-6DC96CC64E87}"/>
          </ac:cxnSpMkLst>
        </pc:cxnChg>
        <pc:cxnChg chg="mod">
          <ac:chgData name="Kshitij Srivastava" userId="9ca786a045148134" providerId="Windows Live" clId="Web-{70D14FEB-D6EE-4EA8-849B-75593199B2A4}" dt="2021-08-04T06:24:22.973" v="51" actId="1076"/>
          <ac:cxnSpMkLst>
            <pc:docMk/>
            <pc:sldMk cId="4126815777" sldId="369"/>
            <ac:cxnSpMk id="69" creationId="{EE03FBE1-78E7-485E-BF2D-7985AB19300B}"/>
          </ac:cxnSpMkLst>
        </pc:cxnChg>
        <pc:cxnChg chg="mod">
          <ac:chgData name="Kshitij Srivastava" userId="9ca786a045148134" providerId="Windows Live" clId="Web-{70D14FEB-D6EE-4EA8-849B-75593199B2A4}" dt="2021-08-04T06:24:22.989" v="54" actId="1076"/>
          <ac:cxnSpMkLst>
            <pc:docMk/>
            <pc:sldMk cId="4126815777" sldId="369"/>
            <ac:cxnSpMk id="75" creationId="{A2857D5B-B1BF-4C44-B3F0-2741DF268566}"/>
          </ac:cxnSpMkLst>
        </pc:cxnChg>
        <pc:cxnChg chg="mod">
          <ac:chgData name="Kshitij Srivastava" userId="9ca786a045148134" providerId="Windows Live" clId="Web-{70D14FEB-D6EE-4EA8-849B-75593199B2A4}" dt="2021-08-04T06:24:22.989" v="56" actId="1076"/>
          <ac:cxnSpMkLst>
            <pc:docMk/>
            <pc:sldMk cId="4126815777" sldId="369"/>
            <ac:cxnSpMk id="79" creationId="{F358C2DE-B32F-4317-8298-58B401F675A3}"/>
          </ac:cxnSpMkLst>
        </pc:cxnChg>
        <pc:cxnChg chg="mod">
          <ac:chgData name="Kshitij Srivastava" userId="9ca786a045148134" providerId="Windows Live" clId="Web-{70D14FEB-D6EE-4EA8-849B-75593199B2A4}" dt="2021-08-04T06:24:23.004" v="58" actId="1076"/>
          <ac:cxnSpMkLst>
            <pc:docMk/>
            <pc:sldMk cId="4126815777" sldId="369"/>
            <ac:cxnSpMk id="83" creationId="{1D89FFB7-1A25-42AD-9818-0782850BEC91}"/>
          </ac:cxnSpMkLst>
        </pc:cxnChg>
        <pc:cxnChg chg="mod">
          <ac:chgData name="Kshitij Srivastava" userId="9ca786a045148134" providerId="Windows Live" clId="Web-{70D14FEB-D6EE-4EA8-849B-75593199B2A4}" dt="2021-08-04T06:24:23.020" v="61" actId="1076"/>
          <ac:cxnSpMkLst>
            <pc:docMk/>
            <pc:sldMk cId="4126815777" sldId="369"/>
            <ac:cxnSpMk id="89" creationId="{3D1345B0-04CE-4629-9254-6FB563B29C98}"/>
          </ac:cxnSpMkLst>
        </pc:cxnChg>
        <pc:cxnChg chg="mod">
          <ac:chgData name="Kshitij Srivastava" userId="9ca786a045148134" providerId="Windows Live" clId="Web-{70D14FEB-D6EE-4EA8-849B-75593199B2A4}" dt="2021-08-04T06:24:23.036" v="63" actId="1076"/>
          <ac:cxnSpMkLst>
            <pc:docMk/>
            <pc:sldMk cId="4126815777" sldId="369"/>
            <ac:cxnSpMk id="93" creationId="{6B6A7B17-53D9-445E-87DC-83C216CFDA27}"/>
          </ac:cxnSpMkLst>
        </pc:cxnChg>
        <pc:cxnChg chg="mod">
          <ac:chgData name="Kshitij Srivastava" userId="9ca786a045148134" providerId="Windows Live" clId="Web-{70D14FEB-D6EE-4EA8-849B-75593199B2A4}" dt="2021-08-04T06:24:23.051" v="65" actId="1076"/>
          <ac:cxnSpMkLst>
            <pc:docMk/>
            <pc:sldMk cId="4126815777" sldId="369"/>
            <ac:cxnSpMk id="97" creationId="{306E1812-A98F-4895-9FDE-EB009D8D679A}"/>
          </ac:cxnSpMkLst>
        </pc:cxnChg>
        <pc:cxnChg chg="mod">
          <ac:chgData name="Kshitij Srivastava" userId="9ca786a045148134" providerId="Windows Live" clId="Web-{70D14FEB-D6EE-4EA8-849B-75593199B2A4}" dt="2021-08-04T06:24:23.067" v="68" actId="1076"/>
          <ac:cxnSpMkLst>
            <pc:docMk/>
            <pc:sldMk cId="4126815777" sldId="369"/>
            <ac:cxnSpMk id="123" creationId="{C4FD1879-2A16-4AC0-B212-AFE2F75D3778}"/>
          </ac:cxnSpMkLst>
        </pc:cxnChg>
        <pc:cxnChg chg="mod">
          <ac:chgData name="Kshitij Srivastava" userId="9ca786a045148134" providerId="Windows Live" clId="Web-{70D14FEB-D6EE-4EA8-849B-75593199B2A4}" dt="2021-08-04T06:24:23.083" v="70" actId="1076"/>
          <ac:cxnSpMkLst>
            <pc:docMk/>
            <pc:sldMk cId="4126815777" sldId="369"/>
            <ac:cxnSpMk id="127" creationId="{63C0749A-9B2C-4102-A706-91DC538C18C1}"/>
          </ac:cxnSpMkLst>
        </pc:cxnChg>
        <pc:cxnChg chg="mod">
          <ac:chgData name="Kshitij Srivastava" userId="9ca786a045148134" providerId="Windows Live" clId="Web-{70D14FEB-D6EE-4EA8-849B-75593199B2A4}" dt="2021-08-04T06:24:23.083" v="72" actId="1076"/>
          <ac:cxnSpMkLst>
            <pc:docMk/>
            <pc:sldMk cId="4126815777" sldId="369"/>
            <ac:cxnSpMk id="131" creationId="{BAB16E72-7017-464D-8BC6-B4C8FA927EF2}"/>
          </ac:cxnSpMkLst>
        </pc:cxnChg>
      </pc:sldChg>
      <pc:sldChg chg="addSp delSp modSp mod modClrScheme chgLayout">
        <pc:chgData name="Kshitij Srivastava" userId="9ca786a045148134" providerId="Windows Live" clId="Web-{70D14FEB-D6EE-4EA8-849B-75593199B2A4}" dt="2021-08-04T06:27:12.336" v="226" actId="1076"/>
        <pc:sldMkLst>
          <pc:docMk/>
          <pc:sldMk cId="2577996725" sldId="410"/>
        </pc:sldMkLst>
        <pc:spChg chg="del mod ord">
          <ac:chgData name="Kshitij Srivastava" userId="9ca786a045148134" providerId="Windows Live" clId="Web-{70D14FEB-D6EE-4EA8-849B-75593199B2A4}" dt="2021-08-04T06:23:57.660" v="24"/>
          <ac:spMkLst>
            <pc:docMk/>
            <pc:sldMk cId="2577996725" sldId="410"/>
            <ac:spMk id="2" creationId="{2DB9BEE5-9FDD-4BFD-A545-AD3D8CD4C966}"/>
          </ac:spMkLst>
        </pc:spChg>
        <pc:spChg chg="mod">
          <ac:chgData name="Kshitij Srivastava" userId="9ca786a045148134" providerId="Windows Live" clId="Web-{70D14FEB-D6EE-4EA8-849B-75593199B2A4}" dt="2021-08-04T06:27:12.305" v="217" actId="1076"/>
          <ac:spMkLst>
            <pc:docMk/>
            <pc:sldMk cId="2577996725" sldId="410"/>
            <ac:spMk id="98" creationId="{A138EF78-69C9-4167-9F29-9254F1D8688D}"/>
          </ac:spMkLst>
        </pc:spChg>
        <pc:spChg chg="mod">
          <ac:chgData name="Kshitij Srivastava" userId="9ca786a045148134" providerId="Windows Live" clId="Web-{70D14FEB-D6EE-4EA8-849B-75593199B2A4}" dt="2021-08-04T06:27:12.305" v="218" actId="1076"/>
          <ac:spMkLst>
            <pc:docMk/>
            <pc:sldMk cId="2577996725" sldId="410"/>
            <ac:spMk id="100" creationId="{931A81E9-7842-4C1A-A4DC-00D7B8A83997}"/>
          </ac:spMkLst>
        </pc:spChg>
        <pc:spChg chg="mod">
          <ac:chgData name="Kshitij Srivastava" userId="9ca786a045148134" providerId="Windows Live" clId="Web-{70D14FEB-D6EE-4EA8-849B-75593199B2A4}" dt="2021-08-04T06:27:12.305" v="219" actId="1076"/>
          <ac:spMkLst>
            <pc:docMk/>
            <pc:sldMk cId="2577996725" sldId="410"/>
            <ac:spMk id="102" creationId="{5543071E-1A74-4E3E-A75B-32DBF1BF3E33}"/>
          </ac:spMkLst>
        </pc:spChg>
        <pc:spChg chg="mod">
          <ac:chgData name="Kshitij Srivastava" userId="9ca786a045148134" providerId="Windows Live" clId="Web-{70D14FEB-D6EE-4EA8-849B-75593199B2A4}" dt="2021-08-04T06:27:12.305" v="220" actId="1076"/>
          <ac:spMkLst>
            <pc:docMk/>
            <pc:sldMk cId="2577996725" sldId="410"/>
            <ac:spMk id="104" creationId="{980A3024-DC9C-4CD7-BBBA-5765E19EBD80}"/>
          </ac:spMkLst>
        </pc:spChg>
        <pc:spChg chg="mod">
          <ac:chgData name="Kshitij Srivastava" userId="9ca786a045148134" providerId="Windows Live" clId="Web-{70D14FEB-D6EE-4EA8-849B-75593199B2A4}" dt="2021-08-04T06:27:12.320" v="221" actId="1076"/>
          <ac:spMkLst>
            <pc:docMk/>
            <pc:sldMk cId="2577996725" sldId="410"/>
            <ac:spMk id="106" creationId="{3E5C9D67-CAE1-43A1-AC06-2353492C6A8A}"/>
          </ac:spMkLst>
        </pc:spChg>
        <pc:picChg chg="add mod">
          <ac:chgData name="Kshitij Srivastava" userId="9ca786a045148134" providerId="Windows Live" clId="Web-{70D14FEB-D6EE-4EA8-849B-75593199B2A4}" dt="2021-08-04T06:27:12.320" v="222" actId="1076"/>
          <ac:picMkLst>
            <pc:docMk/>
            <pc:sldMk cId="2577996725" sldId="410"/>
            <ac:picMk id="3" creationId="{D81A37C6-EEB7-485A-B21B-5334E56CF966}"/>
          </ac:picMkLst>
        </pc:picChg>
        <pc:picChg chg="mod">
          <ac:chgData name="Kshitij Srivastava" userId="9ca786a045148134" providerId="Windows Live" clId="Web-{70D14FEB-D6EE-4EA8-849B-75593199B2A4}" dt="2021-08-04T06:27:12.226" v="205" actId="1076"/>
          <ac:picMkLst>
            <pc:docMk/>
            <pc:sldMk cId="2577996725" sldId="410"/>
            <ac:picMk id="4" creationId="{4F789AE1-305D-44BD-967D-B36735B9F86B}"/>
          </ac:picMkLst>
        </pc:picChg>
        <pc:picChg chg="mod">
          <ac:chgData name="Kshitij Srivastava" userId="9ca786a045148134" providerId="Windows Live" clId="Web-{70D14FEB-D6EE-4EA8-849B-75593199B2A4}" dt="2021-08-04T06:27:12.242" v="206" actId="1076"/>
          <ac:picMkLst>
            <pc:docMk/>
            <pc:sldMk cId="2577996725" sldId="410"/>
            <ac:picMk id="6" creationId="{C7BEC99F-A46F-4E43-A6BF-99A9AEF9BDB4}"/>
          </ac:picMkLst>
        </pc:picChg>
        <pc:picChg chg="mod">
          <ac:chgData name="Kshitij Srivastava" userId="9ca786a045148134" providerId="Windows Live" clId="Web-{70D14FEB-D6EE-4EA8-849B-75593199B2A4}" dt="2021-08-04T06:27:12.242" v="207" actId="1076"/>
          <ac:picMkLst>
            <pc:docMk/>
            <pc:sldMk cId="2577996725" sldId="410"/>
            <ac:picMk id="8" creationId="{AC898237-D03C-4211-BB16-68FB7585B015}"/>
          </ac:picMkLst>
        </pc:picChg>
        <pc:picChg chg="mod">
          <ac:chgData name="Kshitij Srivastava" userId="9ca786a045148134" providerId="Windows Live" clId="Web-{70D14FEB-D6EE-4EA8-849B-75593199B2A4}" dt="2021-08-04T06:27:12.242" v="208" actId="1076"/>
          <ac:picMkLst>
            <pc:docMk/>
            <pc:sldMk cId="2577996725" sldId="410"/>
            <ac:picMk id="10" creationId="{F805343A-1BC8-417E-9055-467019188F98}"/>
          </ac:picMkLst>
        </pc:picChg>
        <pc:picChg chg="mod">
          <ac:chgData name="Kshitij Srivastava" userId="9ca786a045148134" providerId="Windows Live" clId="Web-{70D14FEB-D6EE-4EA8-849B-75593199B2A4}" dt="2021-08-04T06:27:12.258" v="209" actId="1076"/>
          <ac:picMkLst>
            <pc:docMk/>
            <pc:sldMk cId="2577996725" sldId="410"/>
            <ac:picMk id="12" creationId="{1034AEF7-AC7A-4EB4-9F86-59DA80E54959}"/>
          </ac:picMkLst>
        </pc:picChg>
        <pc:picChg chg="add mod">
          <ac:chgData name="Kshitij Srivastava" userId="9ca786a045148134" providerId="Windows Live" clId="Web-{70D14FEB-D6EE-4EA8-849B-75593199B2A4}" dt="2021-08-04T06:27:12.320" v="223" actId="1076"/>
          <ac:picMkLst>
            <pc:docMk/>
            <pc:sldMk cId="2577996725" sldId="410"/>
            <ac:picMk id="27" creationId="{91EC9B6D-9BCA-4863-87EF-42E7B598F47F}"/>
          </ac:picMkLst>
        </pc:picChg>
        <pc:picChg chg="add mod">
          <ac:chgData name="Kshitij Srivastava" userId="9ca786a045148134" providerId="Windows Live" clId="Web-{70D14FEB-D6EE-4EA8-849B-75593199B2A4}" dt="2021-08-04T06:27:12.336" v="224" actId="1076"/>
          <ac:picMkLst>
            <pc:docMk/>
            <pc:sldMk cId="2577996725" sldId="410"/>
            <ac:picMk id="28" creationId="{C0AB2ED9-5EE8-4C18-B04B-11D4EB402ACD}"/>
          </ac:picMkLst>
        </pc:picChg>
        <pc:picChg chg="add mod">
          <ac:chgData name="Kshitij Srivastava" userId="9ca786a045148134" providerId="Windows Live" clId="Web-{70D14FEB-D6EE-4EA8-849B-75593199B2A4}" dt="2021-08-04T06:27:12.336" v="225" actId="1076"/>
          <ac:picMkLst>
            <pc:docMk/>
            <pc:sldMk cId="2577996725" sldId="410"/>
            <ac:picMk id="29" creationId="{586E1874-C1AA-4DA9-B11A-7E37039D37D0}"/>
          </ac:picMkLst>
        </pc:picChg>
        <pc:picChg chg="add mod">
          <ac:chgData name="Kshitij Srivastava" userId="9ca786a045148134" providerId="Windows Live" clId="Web-{70D14FEB-D6EE-4EA8-849B-75593199B2A4}" dt="2021-08-04T06:27:12.336" v="226" actId="1076"/>
          <ac:picMkLst>
            <pc:docMk/>
            <pc:sldMk cId="2577996725" sldId="410"/>
            <ac:picMk id="30" creationId="{FF7986A5-85DC-403B-8F15-498CDBC930F8}"/>
          </ac:picMkLst>
        </pc:picChg>
        <pc:picChg chg="del">
          <ac:chgData name="Kshitij Srivastava" userId="9ca786a045148134" providerId="Windows Live" clId="Web-{70D14FEB-D6EE-4EA8-849B-75593199B2A4}" dt="2021-08-04T06:21:22.517" v="0"/>
          <ac:picMkLst>
            <pc:docMk/>
            <pc:sldMk cId="2577996725" sldId="410"/>
            <ac:picMk id="107" creationId="{4538A220-B442-4A87-B846-9BF32113D7D1}"/>
          </ac:picMkLst>
        </pc:picChg>
        <pc:picChg chg="del">
          <ac:chgData name="Kshitij Srivastava" userId="9ca786a045148134" providerId="Windows Live" clId="Web-{70D14FEB-D6EE-4EA8-849B-75593199B2A4}" dt="2021-08-04T06:21:24.798" v="4"/>
          <ac:picMkLst>
            <pc:docMk/>
            <pc:sldMk cId="2577996725" sldId="410"/>
            <ac:picMk id="108" creationId="{AE9836EB-4121-4C7D-902E-B1076A5A6F11}"/>
          </ac:picMkLst>
        </pc:picChg>
        <pc:picChg chg="del">
          <ac:chgData name="Kshitij Srivastava" userId="9ca786a045148134" providerId="Windows Live" clId="Web-{70D14FEB-D6EE-4EA8-849B-75593199B2A4}" dt="2021-08-04T06:21:23.970" v="1"/>
          <ac:picMkLst>
            <pc:docMk/>
            <pc:sldMk cId="2577996725" sldId="410"/>
            <ac:picMk id="109" creationId="{3A1F52C3-E2DB-4556-A9E6-98025064FD58}"/>
          </ac:picMkLst>
        </pc:picChg>
        <pc:picChg chg="del">
          <ac:chgData name="Kshitij Srivastava" userId="9ca786a045148134" providerId="Windows Live" clId="Web-{70D14FEB-D6EE-4EA8-849B-75593199B2A4}" dt="2021-08-04T06:21:24.220" v="2"/>
          <ac:picMkLst>
            <pc:docMk/>
            <pc:sldMk cId="2577996725" sldId="410"/>
            <ac:picMk id="110" creationId="{7B0068B5-0C4B-43B8-BB82-4A7A81D9050D}"/>
          </ac:picMkLst>
        </pc:picChg>
        <pc:picChg chg="del">
          <ac:chgData name="Kshitij Srivastava" userId="9ca786a045148134" providerId="Windows Live" clId="Web-{70D14FEB-D6EE-4EA8-849B-75593199B2A4}" dt="2021-08-04T06:21:24.251" v="3"/>
          <ac:picMkLst>
            <pc:docMk/>
            <pc:sldMk cId="2577996725" sldId="410"/>
            <ac:picMk id="111" creationId="{5FA2B689-0ECD-4D24-BEDD-6306F2F7C925}"/>
          </ac:picMkLst>
        </pc:picChg>
        <pc:cxnChg chg="mod">
          <ac:chgData name="Kshitij Srivastava" userId="9ca786a045148134" providerId="Windows Live" clId="Web-{70D14FEB-D6EE-4EA8-849B-75593199B2A4}" dt="2021-08-04T06:27:12.258" v="210" actId="1076"/>
          <ac:cxnSpMkLst>
            <pc:docMk/>
            <pc:sldMk cId="2577996725" sldId="410"/>
            <ac:cxnSpMk id="14" creationId="{FCA67EEA-91BD-4993-8B46-9782BA2713C6}"/>
          </ac:cxnSpMkLst>
        </pc:cxnChg>
        <pc:cxnChg chg="mod">
          <ac:chgData name="Kshitij Srivastava" userId="9ca786a045148134" providerId="Windows Live" clId="Web-{70D14FEB-D6EE-4EA8-849B-75593199B2A4}" dt="2021-08-04T06:27:12.258" v="211" actId="1076"/>
          <ac:cxnSpMkLst>
            <pc:docMk/>
            <pc:sldMk cId="2577996725" sldId="410"/>
            <ac:cxnSpMk id="16" creationId="{FEC441D2-B895-46F0-949C-C956617178BB}"/>
          </ac:cxnSpMkLst>
        </pc:cxnChg>
        <pc:cxnChg chg="mod">
          <ac:chgData name="Kshitij Srivastava" userId="9ca786a045148134" providerId="Windows Live" clId="Web-{70D14FEB-D6EE-4EA8-849B-75593199B2A4}" dt="2021-08-04T06:27:12.273" v="212" actId="1076"/>
          <ac:cxnSpMkLst>
            <pc:docMk/>
            <pc:sldMk cId="2577996725" sldId="410"/>
            <ac:cxnSpMk id="18" creationId="{04FABD28-0E62-4DFF-897F-28D578A6593A}"/>
          </ac:cxnSpMkLst>
        </pc:cxnChg>
        <pc:cxnChg chg="mod">
          <ac:chgData name="Kshitij Srivastava" userId="9ca786a045148134" providerId="Windows Live" clId="Web-{70D14FEB-D6EE-4EA8-849B-75593199B2A4}" dt="2021-08-04T06:27:12.273" v="213" actId="1076"/>
          <ac:cxnSpMkLst>
            <pc:docMk/>
            <pc:sldMk cId="2577996725" sldId="410"/>
            <ac:cxnSpMk id="20" creationId="{3A827FA7-64AB-40CF-B510-FB4809ED5400}"/>
          </ac:cxnSpMkLst>
        </pc:cxnChg>
        <pc:cxnChg chg="mod">
          <ac:chgData name="Kshitij Srivastava" userId="9ca786a045148134" providerId="Windows Live" clId="Web-{70D14FEB-D6EE-4EA8-849B-75593199B2A4}" dt="2021-08-04T06:27:12.289" v="214" actId="1076"/>
          <ac:cxnSpMkLst>
            <pc:docMk/>
            <pc:sldMk cId="2577996725" sldId="410"/>
            <ac:cxnSpMk id="22" creationId="{7B23A2F6-97B6-4E36-BE1B-942FBB90607C}"/>
          </ac:cxnSpMkLst>
        </pc:cxnChg>
        <pc:cxnChg chg="mod">
          <ac:chgData name="Kshitij Srivastava" userId="9ca786a045148134" providerId="Windows Live" clId="Web-{70D14FEB-D6EE-4EA8-849B-75593199B2A4}" dt="2021-08-04T06:27:12.289" v="215" actId="1076"/>
          <ac:cxnSpMkLst>
            <pc:docMk/>
            <pc:sldMk cId="2577996725" sldId="410"/>
            <ac:cxnSpMk id="24" creationId="{13E378E2-6D0C-49A3-9B3C-CB4B064E082F}"/>
          </ac:cxnSpMkLst>
        </pc:cxnChg>
        <pc:cxnChg chg="mod">
          <ac:chgData name="Kshitij Srivastava" userId="9ca786a045148134" providerId="Windows Live" clId="Web-{70D14FEB-D6EE-4EA8-849B-75593199B2A4}" dt="2021-08-04T06:27:12.289" v="216" actId="1076"/>
          <ac:cxnSpMkLst>
            <pc:docMk/>
            <pc:sldMk cId="2577996725" sldId="410"/>
            <ac:cxnSpMk id="26" creationId="{66EB32E4-F00B-420F-BFE5-90C8D42D894C}"/>
          </ac:cxnSpMkLst>
        </pc:cxnChg>
      </pc:sldChg>
      <pc:sldChg chg="delSp modSp mod modClrScheme chgLayout">
        <pc:chgData name="Kshitij Srivastava" userId="9ca786a045148134" providerId="Windows Live" clId="Web-{70D14FEB-D6EE-4EA8-849B-75593199B2A4}" dt="2021-08-04T06:26:49.038" v="141" actId="1076"/>
        <pc:sldMkLst>
          <pc:docMk/>
          <pc:sldMk cId="4067372075" sldId="411"/>
        </pc:sldMkLst>
        <pc:spChg chg="del mod">
          <ac:chgData name="Kshitij Srivastava" userId="9ca786a045148134" providerId="Windows Live" clId="Web-{70D14FEB-D6EE-4EA8-849B-75593199B2A4}" dt="2021-08-04T06:26:25.647" v="82"/>
          <ac:spMkLst>
            <pc:docMk/>
            <pc:sldMk cId="4067372075" sldId="411"/>
            <ac:spMk id="4" creationId="{ABD3AC21-54CE-4D90-8D53-43A975A476FE}"/>
          </ac:spMkLst>
        </pc:spChg>
        <pc:spChg chg="mod">
          <ac:chgData name="Kshitij Srivastava" userId="9ca786a045148134" providerId="Windows Live" clId="Web-{70D14FEB-D6EE-4EA8-849B-75593199B2A4}" dt="2021-08-04T06:26:48.773" v="99" actId="1076"/>
          <ac:spMkLst>
            <pc:docMk/>
            <pc:sldMk cId="4067372075" sldId="411"/>
            <ac:spMk id="30" creationId="{086687D4-58D8-4214-B05E-E9436A4A7DCB}"/>
          </ac:spMkLst>
        </pc:spChg>
        <pc:spChg chg="mod">
          <ac:chgData name="Kshitij Srivastava" userId="9ca786a045148134" providerId="Windows Live" clId="Web-{70D14FEB-D6EE-4EA8-849B-75593199B2A4}" dt="2021-08-04T06:26:48.788" v="101" actId="1076"/>
          <ac:spMkLst>
            <pc:docMk/>
            <pc:sldMk cId="4067372075" sldId="411"/>
            <ac:spMk id="34" creationId="{8554BA71-B28E-4888-88A1-C8D18E070586}"/>
          </ac:spMkLst>
        </pc:spChg>
        <pc:spChg chg="mod">
          <ac:chgData name="Kshitij Srivastava" userId="9ca786a045148134" providerId="Windows Live" clId="Web-{70D14FEB-D6EE-4EA8-849B-75593199B2A4}" dt="2021-08-04T06:26:48.788" v="103" actId="1076"/>
          <ac:spMkLst>
            <pc:docMk/>
            <pc:sldMk cId="4067372075" sldId="411"/>
            <ac:spMk id="38" creationId="{25F39844-11F6-471D-97F7-7D3CC08574CF}"/>
          </ac:spMkLst>
        </pc:spChg>
        <pc:spChg chg="mod">
          <ac:chgData name="Kshitij Srivastava" userId="9ca786a045148134" providerId="Windows Live" clId="Web-{70D14FEB-D6EE-4EA8-849B-75593199B2A4}" dt="2021-08-04T06:26:48.804" v="105" actId="1076"/>
          <ac:spMkLst>
            <pc:docMk/>
            <pc:sldMk cId="4067372075" sldId="411"/>
            <ac:spMk id="42" creationId="{43220B15-A5BD-42A3-8B3C-04B0CA2FFF16}"/>
          </ac:spMkLst>
        </pc:spChg>
        <pc:spChg chg="mod">
          <ac:chgData name="Kshitij Srivastava" userId="9ca786a045148134" providerId="Windows Live" clId="Web-{70D14FEB-D6EE-4EA8-849B-75593199B2A4}" dt="2021-08-04T06:26:48.820" v="106" actId="1076"/>
          <ac:spMkLst>
            <pc:docMk/>
            <pc:sldMk cId="4067372075" sldId="411"/>
            <ac:spMk id="44" creationId="{40761E8A-4534-4D41-8CE3-4382C8641EC0}"/>
          </ac:spMkLst>
        </pc:spChg>
        <pc:spChg chg="mod">
          <ac:chgData name="Kshitij Srivastava" userId="9ca786a045148134" providerId="Windows Live" clId="Web-{70D14FEB-D6EE-4EA8-849B-75593199B2A4}" dt="2021-08-04T06:26:48.820" v="108" actId="1076"/>
          <ac:spMkLst>
            <pc:docMk/>
            <pc:sldMk cId="4067372075" sldId="411"/>
            <ac:spMk id="48" creationId="{4F2C9BF0-A96C-48E7-8101-BFBADFB2905E}"/>
          </ac:spMkLst>
        </pc:spChg>
        <pc:spChg chg="mod">
          <ac:chgData name="Kshitij Srivastava" userId="9ca786a045148134" providerId="Windows Live" clId="Web-{70D14FEB-D6EE-4EA8-849B-75593199B2A4}" dt="2021-08-04T06:26:48.835" v="110" actId="1076"/>
          <ac:spMkLst>
            <pc:docMk/>
            <pc:sldMk cId="4067372075" sldId="411"/>
            <ac:spMk id="52" creationId="{1A701B94-2814-4F14-908D-313C220BA4E8}"/>
          </ac:spMkLst>
        </pc:spChg>
        <pc:spChg chg="mod">
          <ac:chgData name="Kshitij Srivastava" userId="9ca786a045148134" providerId="Windows Live" clId="Web-{70D14FEB-D6EE-4EA8-849B-75593199B2A4}" dt="2021-08-04T06:26:48.851" v="112" actId="1076"/>
          <ac:spMkLst>
            <pc:docMk/>
            <pc:sldMk cId="4067372075" sldId="411"/>
            <ac:spMk id="56" creationId="{2484F7FA-F4CC-42B9-9525-4DF5C19BE6B3}"/>
          </ac:spMkLst>
        </pc:spChg>
        <pc:spChg chg="mod">
          <ac:chgData name="Kshitij Srivastava" userId="9ca786a045148134" providerId="Windows Live" clId="Web-{70D14FEB-D6EE-4EA8-849B-75593199B2A4}" dt="2021-08-04T06:26:48.867" v="113" actId="1076"/>
          <ac:spMkLst>
            <pc:docMk/>
            <pc:sldMk cId="4067372075" sldId="411"/>
            <ac:spMk id="58" creationId="{E48ED300-4B00-472A-8C46-E1BC1F084E72}"/>
          </ac:spMkLst>
        </pc:spChg>
        <pc:spChg chg="mod">
          <ac:chgData name="Kshitij Srivastava" userId="9ca786a045148134" providerId="Windows Live" clId="Web-{70D14FEB-D6EE-4EA8-849B-75593199B2A4}" dt="2021-08-04T06:26:48.867" v="115" actId="1076"/>
          <ac:spMkLst>
            <pc:docMk/>
            <pc:sldMk cId="4067372075" sldId="411"/>
            <ac:spMk id="62" creationId="{4796E699-D748-4059-8A0E-412DEED10E95}"/>
          </ac:spMkLst>
        </pc:spChg>
        <pc:spChg chg="mod">
          <ac:chgData name="Kshitij Srivastava" userId="9ca786a045148134" providerId="Windows Live" clId="Web-{70D14FEB-D6EE-4EA8-849B-75593199B2A4}" dt="2021-08-04T06:26:48.882" v="117" actId="1076"/>
          <ac:spMkLst>
            <pc:docMk/>
            <pc:sldMk cId="4067372075" sldId="411"/>
            <ac:spMk id="66" creationId="{82DB23BE-A5B3-4F0F-B652-06A14CF3FA6E}"/>
          </ac:spMkLst>
        </pc:spChg>
        <pc:spChg chg="mod">
          <ac:chgData name="Kshitij Srivastava" userId="9ca786a045148134" providerId="Windows Live" clId="Web-{70D14FEB-D6EE-4EA8-849B-75593199B2A4}" dt="2021-08-04T06:26:48.898" v="119" actId="1076"/>
          <ac:spMkLst>
            <pc:docMk/>
            <pc:sldMk cId="4067372075" sldId="411"/>
            <ac:spMk id="70" creationId="{D99A21A3-4847-49EC-A1AB-0C587D40636E}"/>
          </ac:spMkLst>
        </pc:spChg>
        <pc:spChg chg="mod">
          <ac:chgData name="Kshitij Srivastava" userId="9ca786a045148134" providerId="Windows Live" clId="Web-{70D14FEB-D6EE-4EA8-849B-75593199B2A4}" dt="2021-08-04T06:26:48.898" v="120" actId="1076"/>
          <ac:spMkLst>
            <pc:docMk/>
            <pc:sldMk cId="4067372075" sldId="411"/>
            <ac:spMk id="72" creationId="{CF005055-E0F5-492F-9F16-8E44A08BA814}"/>
          </ac:spMkLst>
        </pc:spChg>
        <pc:spChg chg="mod">
          <ac:chgData name="Kshitij Srivastava" userId="9ca786a045148134" providerId="Windows Live" clId="Web-{70D14FEB-D6EE-4EA8-849B-75593199B2A4}" dt="2021-08-04T06:26:48.913" v="122" actId="1076"/>
          <ac:spMkLst>
            <pc:docMk/>
            <pc:sldMk cId="4067372075" sldId="411"/>
            <ac:spMk id="76" creationId="{3300E376-2E2B-4990-B634-70608A87FB9D}"/>
          </ac:spMkLst>
        </pc:spChg>
        <pc:spChg chg="mod">
          <ac:chgData name="Kshitij Srivastava" userId="9ca786a045148134" providerId="Windows Live" clId="Web-{70D14FEB-D6EE-4EA8-849B-75593199B2A4}" dt="2021-08-04T06:26:48.929" v="124" actId="1076"/>
          <ac:spMkLst>
            <pc:docMk/>
            <pc:sldMk cId="4067372075" sldId="411"/>
            <ac:spMk id="80" creationId="{AA92F459-42A6-44CD-99FA-2B5BCC16D77F}"/>
          </ac:spMkLst>
        </pc:spChg>
        <pc:spChg chg="mod">
          <ac:chgData name="Kshitij Srivastava" userId="9ca786a045148134" providerId="Windows Live" clId="Web-{70D14FEB-D6EE-4EA8-849B-75593199B2A4}" dt="2021-08-04T06:26:48.945" v="126" actId="1076"/>
          <ac:spMkLst>
            <pc:docMk/>
            <pc:sldMk cId="4067372075" sldId="411"/>
            <ac:spMk id="84" creationId="{B2044CFC-666A-4306-8F45-3B2210459A29}"/>
          </ac:spMkLst>
        </pc:spChg>
        <pc:spChg chg="mod">
          <ac:chgData name="Kshitij Srivastava" userId="9ca786a045148134" providerId="Windows Live" clId="Web-{70D14FEB-D6EE-4EA8-849B-75593199B2A4}" dt="2021-08-04T06:26:48.945" v="127" actId="1076"/>
          <ac:spMkLst>
            <pc:docMk/>
            <pc:sldMk cId="4067372075" sldId="411"/>
            <ac:spMk id="86" creationId="{792A5AB5-0037-475E-B978-9DA32AD44E64}"/>
          </ac:spMkLst>
        </pc:spChg>
        <pc:spChg chg="mod">
          <ac:chgData name="Kshitij Srivastava" userId="9ca786a045148134" providerId="Windows Live" clId="Web-{70D14FEB-D6EE-4EA8-849B-75593199B2A4}" dt="2021-08-04T06:26:48.960" v="129" actId="1076"/>
          <ac:spMkLst>
            <pc:docMk/>
            <pc:sldMk cId="4067372075" sldId="411"/>
            <ac:spMk id="90" creationId="{F5887812-1DBC-4FA8-9A50-73AF6107EACF}"/>
          </ac:spMkLst>
        </pc:spChg>
        <pc:spChg chg="mod">
          <ac:chgData name="Kshitij Srivastava" userId="9ca786a045148134" providerId="Windows Live" clId="Web-{70D14FEB-D6EE-4EA8-849B-75593199B2A4}" dt="2021-08-04T06:26:48.976" v="131" actId="1076"/>
          <ac:spMkLst>
            <pc:docMk/>
            <pc:sldMk cId="4067372075" sldId="411"/>
            <ac:spMk id="94" creationId="{43CF8BB2-ECFA-40DF-B85F-7FC0922BB877}"/>
          </ac:spMkLst>
        </pc:spChg>
        <pc:spChg chg="mod">
          <ac:chgData name="Kshitij Srivastava" userId="9ca786a045148134" providerId="Windows Live" clId="Web-{70D14FEB-D6EE-4EA8-849B-75593199B2A4}" dt="2021-08-04T06:26:48.992" v="133" actId="1076"/>
          <ac:spMkLst>
            <pc:docMk/>
            <pc:sldMk cId="4067372075" sldId="411"/>
            <ac:spMk id="98" creationId="{990833FF-DF05-4E2A-BE3D-2A3DECF34003}"/>
          </ac:spMkLst>
        </pc:spChg>
        <pc:spChg chg="mod">
          <ac:chgData name="Kshitij Srivastava" userId="9ca786a045148134" providerId="Windows Live" clId="Web-{70D14FEB-D6EE-4EA8-849B-75593199B2A4}" dt="2021-08-04T06:26:48.992" v="134" actId="1076"/>
          <ac:spMkLst>
            <pc:docMk/>
            <pc:sldMk cId="4067372075" sldId="411"/>
            <ac:spMk id="100" creationId="{CBA2C036-48D4-4242-A83A-698C6FB3B7C9}"/>
          </ac:spMkLst>
        </pc:spChg>
        <pc:spChg chg="mod">
          <ac:chgData name="Kshitij Srivastava" userId="9ca786a045148134" providerId="Windows Live" clId="Web-{70D14FEB-D6EE-4EA8-849B-75593199B2A4}" dt="2021-08-04T06:26:49.007" v="135" actId="1076"/>
          <ac:spMkLst>
            <pc:docMk/>
            <pc:sldMk cId="4067372075" sldId="411"/>
            <ac:spMk id="102" creationId="{36A75098-D5C8-4AA5-9D51-A4DD44DF4B3A}"/>
          </ac:spMkLst>
        </pc:spChg>
        <pc:spChg chg="mod">
          <ac:chgData name="Kshitij Srivastava" userId="9ca786a045148134" providerId="Windows Live" clId="Web-{70D14FEB-D6EE-4EA8-849B-75593199B2A4}" dt="2021-08-04T06:26:49.007" v="136" actId="1076"/>
          <ac:spMkLst>
            <pc:docMk/>
            <pc:sldMk cId="4067372075" sldId="411"/>
            <ac:spMk id="104" creationId="{57C66946-002A-47AE-84B1-974B737F1435}"/>
          </ac:spMkLst>
        </pc:spChg>
        <pc:spChg chg="mod">
          <ac:chgData name="Kshitij Srivastava" userId="9ca786a045148134" providerId="Windows Live" clId="Web-{70D14FEB-D6EE-4EA8-849B-75593199B2A4}" dt="2021-08-04T06:26:49.007" v="137" actId="1076"/>
          <ac:spMkLst>
            <pc:docMk/>
            <pc:sldMk cId="4067372075" sldId="411"/>
            <ac:spMk id="106" creationId="{FA23ED44-C82E-469D-AE39-575DBAA37B47}"/>
          </ac:spMkLst>
        </pc:spChg>
        <pc:spChg chg="mod">
          <ac:chgData name="Kshitij Srivastava" userId="9ca786a045148134" providerId="Windows Live" clId="Web-{70D14FEB-D6EE-4EA8-849B-75593199B2A4}" dt="2021-08-04T06:26:49.023" v="138" actId="1076"/>
          <ac:spMkLst>
            <pc:docMk/>
            <pc:sldMk cId="4067372075" sldId="411"/>
            <ac:spMk id="108" creationId="{69B0AD32-FE74-44BD-8605-F1560B04C52A}"/>
          </ac:spMkLst>
        </pc:spChg>
        <pc:spChg chg="mod">
          <ac:chgData name="Kshitij Srivastava" userId="9ca786a045148134" providerId="Windows Live" clId="Web-{70D14FEB-D6EE-4EA8-849B-75593199B2A4}" dt="2021-08-04T06:26:49.038" v="140" actId="1076"/>
          <ac:spMkLst>
            <pc:docMk/>
            <pc:sldMk cId="4067372075" sldId="411"/>
            <ac:spMk id="112" creationId="{62996EE0-48CB-4802-9759-C603ECDB95B0}"/>
          </ac:spMkLst>
        </pc:spChg>
        <pc:spChg chg="mod">
          <ac:chgData name="Kshitij Srivastava" userId="9ca786a045148134" providerId="Windows Live" clId="Web-{70D14FEB-D6EE-4EA8-849B-75593199B2A4}" dt="2021-08-04T06:26:49.038" v="141" actId="1076"/>
          <ac:spMkLst>
            <pc:docMk/>
            <pc:sldMk cId="4067372075" sldId="411"/>
            <ac:spMk id="114" creationId="{143CCA7F-AAF5-4B80-8316-DD7C452D9F37}"/>
          </ac:spMkLst>
        </pc:spChg>
        <pc:picChg chg="mod">
          <ac:chgData name="Kshitij Srivastava" userId="9ca786a045148134" providerId="Windows Live" clId="Web-{70D14FEB-D6EE-4EA8-849B-75593199B2A4}" dt="2021-08-04T06:26:48.679" v="87" actId="1076"/>
          <ac:picMkLst>
            <pc:docMk/>
            <pc:sldMk cId="4067372075" sldId="411"/>
            <ac:picMk id="6" creationId="{093CABAE-6A98-480E-B5F9-A8FBDF77D5F6}"/>
          </ac:picMkLst>
        </pc:picChg>
        <pc:picChg chg="mod">
          <ac:chgData name="Kshitij Srivastava" userId="9ca786a045148134" providerId="Windows Live" clId="Web-{70D14FEB-D6EE-4EA8-849B-75593199B2A4}" dt="2021-08-04T06:26:48.695" v="88" actId="1076"/>
          <ac:picMkLst>
            <pc:docMk/>
            <pc:sldMk cId="4067372075" sldId="411"/>
            <ac:picMk id="8" creationId="{050B703F-0583-46A6-A58F-021692D8F2BA}"/>
          </ac:picMkLst>
        </pc:picChg>
        <pc:picChg chg="mod">
          <ac:chgData name="Kshitij Srivastava" userId="9ca786a045148134" providerId="Windows Live" clId="Web-{70D14FEB-D6EE-4EA8-849B-75593199B2A4}" dt="2021-08-04T06:26:48.695" v="89" actId="1076"/>
          <ac:picMkLst>
            <pc:docMk/>
            <pc:sldMk cId="4067372075" sldId="411"/>
            <ac:picMk id="10" creationId="{A154C621-7ECE-4F92-B695-7BF6F2B3152B}"/>
          </ac:picMkLst>
        </pc:picChg>
        <pc:picChg chg="mod">
          <ac:chgData name="Kshitij Srivastava" userId="9ca786a045148134" providerId="Windows Live" clId="Web-{70D14FEB-D6EE-4EA8-849B-75593199B2A4}" dt="2021-08-04T06:26:48.710" v="90" actId="1076"/>
          <ac:picMkLst>
            <pc:docMk/>
            <pc:sldMk cId="4067372075" sldId="411"/>
            <ac:picMk id="12" creationId="{4682963B-A306-464C-B857-3682A3775EF2}"/>
          </ac:picMkLst>
        </pc:picChg>
        <pc:picChg chg="mod">
          <ac:chgData name="Kshitij Srivastava" userId="9ca786a045148134" providerId="Windows Live" clId="Web-{70D14FEB-D6EE-4EA8-849B-75593199B2A4}" dt="2021-08-04T06:26:48.710" v="91" actId="1076"/>
          <ac:picMkLst>
            <pc:docMk/>
            <pc:sldMk cId="4067372075" sldId="411"/>
            <ac:picMk id="14" creationId="{37CD96B1-C02B-4EA4-9C83-AFBA52770C46}"/>
          </ac:picMkLst>
        </pc:picChg>
        <pc:cxnChg chg="mod">
          <ac:chgData name="Kshitij Srivastava" userId="9ca786a045148134" providerId="Windows Live" clId="Web-{70D14FEB-D6EE-4EA8-849B-75593199B2A4}" dt="2021-08-04T06:26:48.726" v="92" actId="1076"/>
          <ac:cxnSpMkLst>
            <pc:docMk/>
            <pc:sldMk cId="4067372075" sldId="411"/>
            <ac:cxnSpMk id="16" creationId="{587F2581-BCAE-4410-8B19-8D5E1B4C73BD}"/>
          </ac:cxnSpMkLst>
        </pc:cxnChg>
        <pc:cxnChg chg="mod">
          <ac:chgData name="Kshitij Srivastava" userId="9ca786a045148134" providerId="Windows Live" clId="Web-{70D14FEB-D6EE-4EA8-849B-75593199B2A4}" dt="2021-08-04T06:26:48.726" v="93" actId="1076"/>
          <ac:cxnSpMkLst>
            <pc:docMk/>
            <pc:sldMk cId="4067372075" sldId="411"/>
            <ac:cxnSpMk id="18" creationId="{D7438B91-BB7B-4ECB-94EC-61F2755E6AE4}"/>
          </ac:cxnSpMkLst>
        </pc:cxnChg>
        <pc:cxnChg chg="mod">
          <ac:chgData name="Kshitij Srivastava" userId="9ca786a045148134" providerId="Windows Live" clId="Web-{70D14FEB-D6EE-4EA8-849B-75593199B2A4}" dt="2021-08-04T06:26:48.742" v="94" actId="1076"/>
          <ac:cxnSpMkLst>
            <pc:docMk/>
            <pc:sldMk cId="4067372075" sldId="411"/>
            <ac:cxnSpMk id="20" creationId="{763FDC4A-DF57-4636-BD92-B201D96320B6}"/>
          </ac:cxnSpMkLst>
        </pc:cxnChg>
        <pc:cxnChg chg="mod">
          <ac:chgData name="Kshitij Srivastava" userId="9ca786a045148134" providerId="Windows Live" clId="Web-{70D14FEB-D6EE-4EA8-849B-75593199B2A4}" dt="2021-08-04T06:26:48.742" v="95" actId="1076"/>
          <ac:cxnSpMkLst>
            <pc:docMk/>
            <pc:sldMk cId="4067372075" sldId="411"/>
            <ac:cxnSpMk id="22" creationId="{3637A5E4-BB40-47F0-8CB9-B1484689E15B}"/>
          </ac:cxnSpMkLst>
        </pc:cxnChg>
        <pc:cxnChg chg="mod">
          <ac:chgData name="Kshitij Srivastava" userId="9ca786a045148134" providerId="Windows Live" clId="Web-{70D14FEB-D6EE-4EA8-849B-75593199B2A4}" dt="2021-08-04T06:26:48.757" v="96" actId="1076"/>
          <ac:cxnSpMkLst>
            <pc:docMk/>
            <pc:sldMk cId="4067372075" sldId="411"/>
            <ac:cxnSpMk id="24" creationId="{F1D2C498-1EE3-4DD3-90EF-0E1A60B7D856}"/>
          </ac:cxnSpMkLst>
        </pc:cxnChg>
        <pc:cxnChg chg="mod">
          <ac:chgData name="Kshitij Srivastava" userId="9ca786a045148134" providerId="Windows Live" clId="Web-{70D14FEB-D6EE-4EA8-849B-75593199B2A4}" dt="2021-08-04T06:26:48.757" v="97" actId="1076"/>
          <ac:cxnSpMkLst>
            <pc:docMk/>
            <pc:sldMk cId="4067372075" sldId="411"/>
            <ac:cxnSpMk id="26" creationId="{6DE5D631-2A08-4364-A60B-3B478EC7DF38}"/>
          </ac:cxnSpMkLst>
        </pc:cxnChg>
        <pc:cxnChg chg="mod">
          <ac:chgData name="Kshitij Srivastava" userId="9ca786a045148134" providerId="Windows Live" clId="Web-{70D14FEB-D6EE-4EA8-849B-75593199B2A4}" dt="2021-08-04T06:26:48.773" v="98" actId="1076"/>
          <ac:cxnSpMkLst>
            <pc:docMk/>
            <pc:sldMk cId="4067372075" sldId="411"/>
            <ac:cxnSpMk id="28" creationId="{A59A3725-40C8-4EC6-89A1-9BA9A02C8FE3}"/>
          </ac:cxnSpMkLst>
        </pc:cxnChg>
        <pc:cxnChg chg="mod">
          <ac:chgData name="Kshitij Srivastava" userId="9ca786a045148134" providerId="Windows Live" clId="Web-{70D14FEB-D6EE-4EA8-849B-75593199B2A4}" dt="2021-08-04T06:26:48.773" v="100" actId="1076"/>
          <ac:cxnSpMkLst>
            <pc:docMk/>
            <pc:sldMk cId="4067372075" sldId="411"/>
            <ac:cxnSpMk id="32" creationId="{45EE03D4-D196-408C-BA2C-8BD582175DB6}"/>
          </ac:cxnSpMkLst>
        </pc:cxnChg>
        <pc:cxnChg chg="mod">
          <ac:chgData name="Kshitij Srivastava" userId="9ca786a045148134" providerId="Windows Live" clId="Web-{70D14FEB-D6EE-4EA8-849B-75593199B2A4}" dt="2021-08-04T06:26:48.788" v="102" actId="1076"/>
          <ac:cxnSpMkLst>
            <pc:docMk/>
            <pc:sldMk cId="4067372075" sldId="411"/>
            <ac:cxnSpMk id="36" creationId="{E91037DE-7816-4680-9905-A22C953AAD7B}"/>
          </ac:cxnSpMkLst>
        </pc:cxnChg>
        <pc:cxnChg chg="mod">
          <ac:chgData name="Kshitij Srivastava" userId="9ca786a045148134" providerId="Windows Live" clId="Web-{70D14FEB-D6EE-4EA8-849B-75593199B2A4}" dt="2021-08-04T06:26:48.804" v="104" actId="1076"/>
          <ac:cxnSpMkLst>
            <pc:docMk/>
            <pc:sldMk cId="4067372075" sldId="411"/>
            <ac:cxnSpMk id="40" creationId="{3C4156E7-EF7F-40B0-BDE6-BEB5F4503A65}"/>
          </ac:cxnSpMkLst>
        </pc:cxnChg>
        <pc:cxnChg chg="mod">
          <ac:chgData name="Kshitij Srivastava" userId="9ca786a045148134" providerId="Windows Live" clId="Web-{70D14FEB-D6EE-4EA8-849B-75593199B2A4}" dt="2021-08-04T06:26:48.820" v="107" actId="1076"/>
          <ac:cxnSpMkLst>
            <pc:docMk/>
            <pc:sldMk cId="4067372075" sldId="411"/>
            <ac:cxnSpMk id="46" creationId="{03D0DE58-2FA6-4D60-993F-55A5DC95AB2C}"/>
          </ac:cxnSpMkLst>
        </pc:cxnChg>
        <pc:cxnChg chg="mod">
          <ac:chgData name="Kshitij Srivastava" userId="9ca786a045148134" providerId="Windows Live" clId="Web-{70D14FEB-D6EE-4EA8-849B-75593199B2A4}" dt="2021-08-04T06:26:48.835" v="109" actId="1076"/>
          <ac:cxnSpMkLst>
            <pc:docMk/>
            <pc:sldMk cId="4067372075" sldId="411"/>
            <ac:cxnSpMk id="50" creationId="{1F0563A6-473A-4BD9-B79E-3B8E5B75B479}"/>
          </ac:cxnSpMkLst>
        </pc:cxnChg>
        <pc:cxnChg chg="mod">
          <ac:chgData name="Kshitij Srivastava" userId="9ca786a045148134" providerId="Windows Live" clId="Web-{70D14FEB-D6EE-4EA8-849B-75593199B2A4}" dt="2021-08-04T06:26:48.851" v="111" actId="1076"/>
          <ac:cxnSpMkLst>
            <pc:docMk/>
            <pc:sldMk cId="4067372075" sldId="411"/>
            <ac:cxnSpMk id="54" creationId="{7C61DA33-B6A9-413E-967B-772C9EAF9496}"/>
          </ac:cxnSpMkLst>
        </pc:cxnChg>
        <pc:cxnChg chg="mod">
          <ac:chgData name="Kshitij Srivastava" userId="9ca786a045148134" providerId="Windows Live" clId="Web-{70D14FEB-D6EE-4EA8-849B-75593199B2A4}" dt="2021-08-04T06:26:48.867" v="114" actId="1076"/>
          <ac:cxnSpMkLst>
            <pc:docMk/>
            <pc:sldMk cId="4067372075" sldId="411"/>
            <ac:cxnSpMk id="60" creationId="{E07F13CA-0C62-4D86-9D2B-40757FF84165}"/>
          </ac:cxnSpMkLst>
        </pc:cxnChg>
        <pc:cxnChg chg="mod">
          <ac:chgData name="Kshitij Srivastava" userId="9ca786a045148134" providerId="Windows Live" clId="Web-{70D14FEB-D6EE-4EA8-849B-75593199B2A4}" dt="2021-08-04T06:26:48.882" v="116" actId="1076"/>
          <ac:cxnSpMkLst>
            <pc:docMk/>
            <pc:sldMk cId="4067372075" sldId="411"/>
            <ac:cxnSpMk id="64" creationId="{61677D81-E264-41D6-83F7-CC0F1E1DCEBA}"/>
          </ac:cxnSpMkLst>
        </pc:cxnChg>
        <pc:cxnChg chg="mod">
          <ac:chgData name="Kshitij Srivastava" userId="9ca786a045148134" providerId="Windows Live" clId="Web-{70D14FEB-D6EE-4EA8-849B-75593199B2A4}" dt="2021-08-04T06:26:48.898" v="118" actId="1076"/>
          <ac:cxnSpMkLst>
            <pc:docMk/>
            <pc:sldMk cId="4067372075" sldId="411"/>
            <ac:cxnSpMk id="68" creationId="{9E6EA3D2-4E12-4F8A-AE2C-8A3E5E36D918}"/>
          </ac:cxnSpMkLst>
        </pc:cxnChg>
        <pc:cxnChg chg="mod">
          <ac:chgData name="Kshitij Srivastava" userId="9ca786a045148134" providerId="Windows Live" clId="Web-{70D14FEB-D6EE-4EA8-849B-75593199B2A4}" dt="2021-08-04T06:26:48.913" v="121" actId="1076"/>
          <ac:cxnSpMkLst>
            <pc:docMk/>
            <pc:sldMk cId="4067372075" sldId="411"/>
            <ac:cxnSpMk id="74" creationId="{7706623B-1D4F-4F5D-92F7-27569994138A}"/>
          </ac:cxnSpMkLst>
        </pc:cxnChg>
        <pc:cxnChg chg="mod">
          <ac:chgData name="Kshitij Srivastava" userId="9ca786a045148134" providerId="Windows Live" clId="Web-{70D14FEB-D6EE-4EA8-849B-75593199B2A4}" dt="2021-08-04T06:26:48.929" v="123" actId="1076"/>
          <ac:cxnSpMkLst>
            <pc:docMk/>
            <pc:sldMk cId="4067372075" sldId="411"/>
            <ac:cxnSpMk id="78" creationId="{1EC428F9-2CFC-4D75-95AA-141CA526E3B3}"/>
          </ac:cxnSpMkLst>
        </pc:cxnChg>
        <pc:cxnChg chg="mod">
          <ac:chgData name="Kshitij Srivastava" userId="9ca786a045148134" providerId="Windows Live" clId="Web-{70D14FEB-D6EE-4EA8-849B-75593199B2A4}" dt="2021-08-04T06:26:48.929" v="125" actId="1076"/>
          <ac:cxnSpMkLst>
            <pc:docMk/>
            <pc:sldMk cId="4067372075" sldId="411"/>
            <ac:cxnSpMk id="82" creationId="{3330B929-6405-43F7-91D3-169C6A4307B2}"/>
          </ac:cxnSpMkLst>
        </pc:cxnChg>
        <pc:cxnChg chg="mod">
          <ac:chgData name="Kshitij Srivastava" userId="9ca786a045148134" providerId="Windows Live" clId="Web-{70D14FEB-D6EE-4EA8-849B-75593199B2A4}" dt="2021-08-04T06:26:48.960" v="128" actId="1076"/>
          <ac:cxnSpMkLst>
            <pc:docMk/>
            <pc:sldMk cId="4067372075" sldId="411"/>
            <ac:cxnSpMk id="88" creationId="{9414D31C-548E-47D3-9223-6CED556EB37B}"/>
          </ac:cxnSpMkLst>
        </pc:cxnChg>
        <pc:cxnChg chg="mod">
          <ac:chgData name="Kshitij Srivastava" userId="9ca786a045148134" providerId="Windows Live" clId="Web-{70D14FEB-D6EE-4EA8-849B-75593199B2A4}" dt="2021-08-04T06:26:48.976" v="130" actId="1076"/>
          <ac:cxnSpMkLst>
            <pc:docMk/>
            <pc:sldMk cId="4067372075" sldId="411"/>
            <ac:cxnSpMk id="92" creationId="{2C97DC14-4D53-4639-998B-69A7FDA58622}"/>
          </ac:cxnSpMkLst>
        </pc:cxnChg>
        <pc:cxnChg chg="mod">
          <ac:chgData name="Kshitij Srivastava" userId="9ca786a045148134" providerId="Windows Live" clId="Web-{70D14FEB-D6EE-4EA8-849B-75593199B2A4}" dt="2021-08-04T06:26:48.976" v="132" actId="1076"/>
          <ac:cxnSpMkLst>
            <pc:docMk/>
            <pc:sldMk cId="4067372075" sldId="411"/>
            <ac:cxnSpMk id="96" creationId="{D59FF73C-8094-4A47-AEB0-F8A34FA9BC2C}"/>
          </ac:cxnSpMkLst>
        </pc:cxnChg>
        <pc:cxnChg chg="mod">
          <ac:chgData name="Kshitij Srivastava" userId="9ca786a045148134" providerId="Windows Live" clId="Web-{70D14FEB-D6EE-4EA8-849B-75593199B2A4}" dt="2021-08-04T06:26:49.023" v="139" actId="1076"/>
          <ac:cxnSpMkLst>
            <pc:docMk/>
            <pc:sldMk cId="4067372075" sldId="411"/>
            <ac:cxnSpMk id="110" creationId="{DA7A7744-0039-4A0C-84CE-6FBFCD936A72}"/>
          </ac:cxnSpMkLst>
        </pc:cxnChg>
      </pc:sldChg>
      <pc:sldChg chg="delSp modSp mod modClrScheme chgLayout">
        <pc:chgData name="Kshitij Srivastava" userId="9ca786a045148134" providerId="Windows Live" clId="Web-{70D14FEB-D6EE-4EA8-849B-75593199B2A4}" dt="2021-08-04T06:27:02.632" v="204" actId="1076"/>
        <pc:sldMkLst>
          <pc:docMk/>
          <pc:sldMk cId="3174087874" sldId="412"/>
        </pc:sldMkLst>
        <pc:spChg chg="del mod">
          <ac:chgData name="Kshitij Srivastava" userId="9ca786a045148134" providerId="Windows Live" clId="Web-{70D14FEB-D6EE-4EA8-849B-75593199B2A4}" dt="2021-08-04T06:26:37.460" v="86"/>
          <ac:spMkLst>
            <pc:docMk/>
            <pc:sldMk cId="3174087874" sldId="412"/>
            <ac:spMk id="4" creationId="{ABD3AC21-54CE-4D90-8D53-43A975A476FE}"/>
          </ac:spMkLst>
        </pc:spChg>
        <pc:spChg chg="mod">
          <ac:chgData name="Kshitij Srivastava" userId="9ca786a045148134" providerId="Windows Live" clId="Web-{70D14FEB-D6EE-4EA8-849B-75593199B2A4}" dt="2021-08-04T06:27:02.336" v="154" actId="1076"/>
          <ac:spMkLst>
            <pc:docMk/>
            <pc:sldMk cId="3174087874" sldId="412"/>
            <ac:spMk id="30" creationId="{086687D4-58D8-4214-B05E-E9436A4A7DCB}"/>
          </ac:spMkLst>
        </pc:spChg>
        <pc:spChg chg="mod">
          <ac:chgData name="Kshitij Srivastava" userId="9ca786a045148134" providerId="Windows Live" clId="Web-{70D14FEB-D6EE-4EA8-849B-75593199B2A4}" dt="2021-08-04T06:27:02.351" v="156" actId="1076"/>
          <ac:spMkLst>
            <pc:docMk/>
            <pc:sldMk cId="3174087874" sldId="412"/>
            <ac:spMk id="34" creationId="{8554BA71-B28E-4888-88A1-C8D18E070586}"/>
          </ac:spMkLst>
        </pc:spChg>
        <pc:spChg chg="mod">
          <ac:chgData name="Kshitij Srivastava" userId="9ca786a045148134" providerId="Windows Live" clId="Web-{70D14FEB-D6EE-4EA8-849B-75593199B2A4}" dt="2021-08-04T06:27:02.351" v="158" actId="1076"/>
          <ac:spMkLst>
            <pc:docMk/>
            <pc:sldMk cId="3174087874" sldId="412"/>
            <ac:spMk id="38" creationId="{25F39844-11F6-471D-97F7-7D3CC08574CF}"/>
          </ac:spMkLst>
        </pc:spChg>
        <pc:spChg chg="mod">
          <ac:chgData name="Kshitij Srivastava" userId="9ca786a045148134" providerId="Windows Live" clId="Web-{70D14FEB-D6EE-4EA8-849B-75593199B2A4}" dt="2021-08-04T06:27:02.367" v="160" actId="1076"/>
          <ac:spMkLst>
            <pc:docMk/>
            <pc:sldMk cId="3174087874" sldId="412"/>
            <ac:spMk id="42" creationId="{43220B15-A5BD-42A3-8B3C-04B0CA2FFF16}"/>
          </ac:spMkLst>
        </pc:spChg>
        <pc:spChg chg="mod">
          <ac:chgData name="Kshitij Srivastava" userId="9ca786a045148134" providerId="Windows Live" clId="Web-{70D14FEB-D6EE-4EA8-849B-75593199B2A4}" dt="2021-08-04T06:27:02.382" v="161" actId="1076"/>
          <ac:spMkLst>
            <pc:docMk/>
            <pc:sldMk cId="3174087874" sldId="412"/>
            <ac:spMk id="44" creationId="{40761E8A-4534-4D41-8CE3-4382C8641EC0}"/>
          </ac:spMkLst>
        </pc:spChg>
        <pc:spChg chg="mod">
          <ac:chgData name="Kshitij Srivastava" userId="9ca786a045148134" providerId="Windows Live" clId="Web-{70D14FEB-D6EE-4EA8-849B-75593199B2A4}" dt="2021-08-04T06:27:02.382" v="163" actId="1076"/>
          <ac:spMkLst>
            <pc:docMk/>
            <pc:sldMk cId="3174087874" sldId="412"/>
            <ac:spMk id="48" creationId="{4F2C9BF0-A96C-48E7-8101-BFBADFB2905E}"/>
          </ac:spMkLst>
        </pc:spChg>
        <pc:spChg chg="mod">
          <ac:chgData name="Kshitij Srivastava" userId="9ca786a045148134" providerId="Windows Live" clId="Web-{70D14FEB-D6EE-4EA8-849B-75593199B2A4}" dt="2021-08-04T06:27:02.398" v="165" actId="1076"/>
          <ac:spMkLst>
            <pc:docMk/>
            <pc:sldMk cId="3174087874" sldId="412"/>
            <ac:spMk id="52" creationId="{1A701B94-2814-4F14-908D-313C220BA4E8}"/>
          </ac:spMkLst>
        </pc:spChg>
        <pc:spChg chg="mod">
          <ac:chgData name="Kshitij Srivastava" userId="9ca786a045148134" providerId="Windows Live" clId="Web-{70D14FEB-D6EE-4EA8-849B-75593199B2A4}" dt="2021-08-04T06:27:02.414" v="167" actId="1076"/>
          <ac:spMkLst>
            <pc:docMk/>
            <pc:sldMk cId="3174087874" sldId="412"/>
            <ac:spMk id="56" creationId="{2484F7FA-F4CC-42B9-9525-4DF5C19BE6B3}"/>
          </ac:spMkLst>
        </pc:spChg>
        <pc:spChg chg="mod">
          <ac:chgData name="Kshitij Srivastava" userId="9ca786a045148134" providerId="Windows Live" clId="Web-{70D14FEB-D6EE-4EA8-849B-75593199B2A4}" dt="2021-08-04T06:27:02.414" v="168" actId="1076"/>
          <ac:spMkLst>
            <pc:docMk/>
            <pc:sldMk cId="3174087874" sldId="412"/>
            <ac:spMk id="58" creationId="{E48ED300-4B00-472A-8C46-E1BC1F084E72}"/>
          </ac:spMkLst>
        </pc:spChg>
        <pc:spChg chg="mod">
          <ac:chgData name="Kshitij Srivastava" userId="9ca786a045148134" providerId="Windows Live" clId="Web-{70D14FEB-D6EE-4EA8-849B-75593199B2A4}" dt="2021-08-04T06:27:02.601" v="198" actId="1076"/>
          <ac:spMkLst>
            <pc:docMk/>
            <pc:sldMk cId="3174087874" sldId="412"/>
            <ac:spMk id="61" creationId="{9DBB14F5-59D8-4495-9F72-FE8CAB087BCA}"/>
          </ac:spMkLst>
        </pc:spChg>
        <pc:spChg chg="mod">
          <ac:chgData name="Kshitij Srivastava" userId="9ca786a045148134" providerId="Windows Live" clId="Web-{70D14FEB-D6EE-4EA8-849B-75593199B2A4}" dt="2021-08-04T06:27:02.429" v="170" actId="1076"/>
          <ac:spMkLst>
            <pc:docMk/>
            <pc:sldMk cId="3174087874" sldId="412"/>
            <ac:spMk id="62" creationId="{4796E699-D748-4059-8A0E-412DEED10E95}"/>
          </ac:spMkLst>
        </pc:spChg>
        <pc:spChg chg="mod">
          <ac:chgData name="Kshitij Srivastava" userId="9ca786a045148134" providerId="Windows Live" clId="Web-{70D14FEB-D6EE-4EA8-849B-75593199B2A4}" dt="2021-08-04T06:27:02.601" v="200" actId="1076"/>
          <ac:spMkLst>
            <pc:docMk/>
            <pc:sldMk cId="3174087874" sldId="412"/>
            <ac:spMk id="65" creationId="{602E7805-D877-4F78-8286-625860E0C8D0}"/>
          </ac:spMkLst>
        </pc:spChg>
        <pc:spChg chg="mod">
          <ac:chgData name="Kshitij Srivastava" userId="9ca786a045148134" providerId="Windows Live" clId="Web-{70D14FEB-D6EE-4EA8-849B-75593199B2A4}" dt="2021-08-04T06:27:02.445" v="172" actId="1076"/>
          <ac:spMkLst>
            <pc:docMk/>
            <pc:sldMk cId="3174087874" sldId="412"/>
            <ac:spMk id="66" creationId="{82DB23BE-A5B3-4F0F-B652-06A14CF3FA6E}"/>
          </ac:spMkLst>
        </pc:spChg>
        <pc:spChg chg="mod">
          <ac:chgData name="Kshitij Srivastava" userId="9ca786a045148134" providerId="Windows Live" clId="Web-{70D14FEB-D6EE-4EA8-849B-75593199B2A4}" dt="2021-08-04T06:27:02.617" v="202" actId="1076"/>
          <ac:spMkLst>
            <pc:docMk/>
            <pc:sldMk cId="3174087874" sldId="412"/>
            <ac:spMk id="69" creationId="{71ACFD69-72DD-40A5-948D-D22AE764DE63}"/>
          </ac:spMkLst>
        </pc:spChg>
        <pc:spChg chg="mod">
          <ac:chgData name="Kshitij Srivastava" userId="9ca786a045148134" providerId="Windows Live" clId="Web-{70D14FEB-D6EE-4EA8-849B-75593199B2A4}" dt="2021-08-04T06:27:02.445" v="174" actId="1076"/>
          <ac:spMkLst>
            <pc:docMk/>
            <pc:sldMk cId="3174087874" sldId="412"/>
            <ac:spMk id="70" creationId="{D99A21A3-4847-49EC-A1AB-0C587D40636E}"/>
          </ac:spMkLst>
        </pc:spChg>
        <pc:spChg chg="mod">
          <ac:chgData name="Kshitij Srivastava" userId="9ca786a045148134" providerId="Windows Live" clId="Web-{70D14FEB-D6EE-4EA8-849B-75593199B2A4}" dt="2021-08-04T06:27:02.461" v="175" actId="1076"/>
          <ac:spMkLst>
            <pc:docMk/>
            <pc:sldMk cId="3174087874" sldId="412"/>
            <ac:spMk id="72" creationId="{CF005055-E0F5-492F-9F16-8E44A08BA814}"/>
          </ac:spMkLst>
        </pc:spChg>
        <pc:spChg chg="mod">
          <ac:chgData name="Kshitij Srivastava" userId="9ca786a045148134" providerId="Windows Live" clId="Web-{70D14FEB-D6EE-4EA8-849B-75593199B2A4}" dt="2021-08-04T06:27:02.632" v="204" actId="1076"/>
          <ac:spMkLst>
            <pc:docMk/>
            <pc:sldMk cId="3174087874" sldId="412"/>
            <ac:spMk id="73" creationId="{8EE7D3DE-DBD0-4FAD-984B-B77BE97CF27E}"/>
          </ac:spMkLst>
        </pc:spChg>
        <pc:spChg chg="mod">
          <ac:chgData name="Kshitij Srivastava" userId="9ca786a045148134" providerId="Windows Live" clId="Web-{70D14FEB-D6EE-4EA8-849B-75593199B2A4}" dt="2021-08-04T06:27:02.476" v="177" actId="1076"/>
          <ac:spMkLst>
            <pc:docMk/>
            <pc:sldMk cId="3174087874" sldId="412"/>
            <ac:spMk id="76" creationId="{3300E376-2E2B-4990-B634-70608A87FB9D}"/>
          </ac:spMkLst>
        </pc:spChg>
        <pc:spChg chg="mod">
          <ac:chgData name="Kshitij Srivastava" userId="9ca786a045148134" providerId="Windows Live" clId="Web-{70D14FEB-D6EE-4EA8-849B-75593199B2A4}" dt="2021-08-04T06:27:02.476" v="179" actId="1076"/>
          <ac:spMkLst>
            <pc:docMk/>
            <pc:sldMk cId="3174087874" sldId="412"/>
            <ac:spMk id="80" creationId="{AA92F459-42A6-44CD-99FA-2B5BCC16D77F}"/>
          </ac:spMkLst>
        </pc:spChg>
        <pc:spChg chg="mod">
          <ac:chgData name="Kshitij Srivastava" userId="9ca786a045148134" providerId="Windows Live" clId="Web-{70D14FEB-D6EE-4EA8-849B-75593199B2A4}" dt="2021-08-04T06:27:02.492" v="181" actId="1076"/>
          <ac:spMkLst>
            <pc:docMk/>
            <pc:sldMk cId="3174087874" sldId="412"/>
            <ac:spMk id="84" creationId="{B2044CFC-666A-4306-8F45-3B2210459A29}"/>
          </ac:spMkLst>
        </pc:spChg>
        <pc:spChg chg="mod">
          <ac:chgData name="Kshitij Srivastava" userId="9ca786a045148134" providerId="Windows Live" clId="Web-{70D14FEB-D6EE-4EA8-849B-75593199B2A4}" dt="2021-08-04T06:27:02.492" v="182" actId="1076"/>
          <ac:spMkLst>
            <pc:docMk/>
            <pc:sldMk cId="3174087874" sldId="412"/>
            <ac:spMk id="86" creationId="{792A5AB5-0037-475E-B978-9DA32AD44E64}"/>
          </ac:spMkLst>
        </pc:spChg>
        <pc:spChg chg="mod">
          <ac:chgData name="Kshitij Srivastava" userId="9ca786a045148134" providerId="Windows Live" clId="Web-{70D14FEB-D6EE-4EA8-849B-75593199B2A4}" dt="2021-08-04T06:27:02.507" v="184" actId="1076"/>
          <ac:spMkLst>
            <pc:docMk/>
            <pc:sldMk cId="3174087874" sldId="412"/>
            <ac:spMk id="90" creationId="{F5887812-1DBC-4FA8-9A50-73AF6107EACF}"/>
          </ac:spMkLst>
        </pc:spChg>
        <pc:spChg chg="mod">
          <ac:chgData name="Kshitij Srivastava" userId="9ca786a045148134" providerId="Windows Live" clId="Web-{70D14FEB-D6EE-4EA8-849B-75593199B2A4}" dt="2021-08-04T06:27:02.523" v="186" actId="1076"/>
          <ac:spMkLst>
            <pc:docMk/>
            <pc:sldMk cId="3174087874" sldId="412"/>
            <ac:spMk id="94" creationId="{43CF8BB2-ECFA-40DF-B85F-7FC0922BB877}"/>
          </ac:spMkLst>
        </pc:spChg>
        <pc:spChg chg="mod">
          <ac:chgData name="Kshitij Srivastava" userId="9ca786a045148134" providerId="Windows Live" clId="Web-{70D14FEB-D6EE-4EA8-849B-75593199B2A4}" dt="2021-08-04T06:27:02.539" v="188" actId="1076"/>
          <ac:spMkLst>
            <pc:docMk/>
            <pc:sldMk cId="3174087874" sldId="412"/>
            <ac:spMk id="98" creationId="{990833FF-DF05-4E2A-BE3D-2A3DECF34003}"/>
          </ac:spMkLst>
        </pc:spChg>
        <pc:spChg chg="mod">
          <ac:chgData name="Kshitij Srivastava" userId="9ca786a045148134" providerId="Windows Live" clId="Web-{70D14FEB-D6EE-4EA8-849B-75593199B2A4}" dt="2021-08-04T06:27:02.539" v="189" actId="1076"/>
          <ac:spMkLst>
            <pc:docMk/>
            <pc:sldMk cId="3174087874" sldId="412"/>
            <ac:spMk id="100" creationId="{CBA2C036-48D4-4242-A83A-698C6FB3B7C9}"/>
          </ac:spMkLst>
        </pc:spChg>
        <pc:spChg chg="mod">
          <ac:chgData name="Kshitij Srivastava" userId="9ca786a045148134" providerId="Windows Live" clId="Web-{70D14FEB-D6EE-4EA8-849B-75593199B2A4}" dt="2021-08-04T06:27:02.554" v="190" actId="1076"/>
          <ac:spMkLst>
            <pc:docMk/>
            <pc:sldMk cId="3174087874" sldId="412"/>
            <ac:spMk id="102" creationId="{36A75098-D5C8-4AA5-9D51-A4DD44DF4B3A}"/>
          </ac:spMkLst>
        </pc:spChg>
        <pc:spChg chg="mod">
          <ac:chgData name="Kshitij Srivastava" userId="9ca786a045148134" providerId="Windows Live" clId="Web-{70D14FEB-D6EE-4EA8-849B-75593199B2A4}" dt="2021-08-04T06:27:02.554" v="191" actId="1076"/>
          <ac:spMkLst>
            <pc:docMk/>
            <pc:sldMk cId="3174087874" sldId="412"/>
            <ac:spMk id="104" creationId="{57C66946-002A-47AE-84B1-974B737F1435}"/>
          </ac:spMkLst>
        </pc:spChg>
        <pc:spChg chg="mod">
          <ac:chgData name="Kshitij Srivastava" userId="9ca786a045148134" providerId="Windows Live" clId="Web-{70D14FEB-D6EE-4EA8-849B-75593199B2A4}" dt="2021-08-04T06:27:02.554" v="192" actId="1076"/>
          <ac:spMkLst>
            <pc:docMk/>
            <pc:sldMk cId="3174087874" sldId="412"/>
            <ac:spMk id="106" creationId="{FA23ED44-C82E-469D-AE39-575DBAA37B47}"/>
          </ac:spMkLst>
        </pc:spChg>
        <pc:spChg chg="mod">
          <ac:chgData name="Kshitij Srivastava" userId="9ca786a045148134" providerId="Windows Live" clId="Web-{70D14FEB-D6EE-4EA8-849B-75593199B2A4}" dt="2021-08-04T06:27:02.570" v="193" actId="1076"/>
          <ac:spMkLst>
            <pc:docMk/>
            <pc:sldMk cId="3174087874" sldId="412"/>
            <ac:spMk id="108" creationId="{69B0AD32-FE74-44BD-8605-F1560B04C52A}"/>
          </ac:spMkLst>
        </pc:spChg>
        <pc:spChg chg="mod">
          <ac:chgData name="Kshitij Srivastava" userId="9ca786a045148134" providerId="Windows Live" clId="Web-{70D14FEB-D6EE-4EA8-849B-75593199B2A4}" dt="2021-08-04T06:27:02.570" v="195" actId="1076"/>
          <ac:spMkLst>
            <pc:docMk/>
            <pc:sldMk cId="3174087874" sldId="412"/>
            <ac:spMk id="112" creationId="{62996EE0-48CB-4802-9759-C603ECDB95B0}"/>
          </ac:spMkLst>
        </pc:spChg>
        <pc:spChg chg="mod">
          <ac:chgData name="Kshitij Srivastava" userId="9ca786a045148134" providerId="Windows Live" clId="Web-{70D14FEB-D6EE-4EA8-849B-75593199B2A4}" dt="2021-08-04T06:27:02.586" v="196" actId="1076"/>
          <ac:spMkLst>
            <pc:docMk/>
            <pc:sldMk cId="3174087874" sldId="412"/>
            <ac:spMk id="114" creationId="{143CCA7F-AAF5-4B80-8316-DD7C452D9F37}"/>
          </ac:spMkLst>
        </pc:spChg>
        <pc:picChg chg="mod">
          <ac:chgData name="Kshitij Srivastava" userId="9ca786a045148134" providerId="Windows Live" clId="Web-{70D14FEB-D6EE-4EA8-849B-75593199B2A4}" dt="2021-08-04T06:27:02.257" v="142" actId="1076"/>
          <ac:picMkLst>
            <pc:docMk/>
            <pc:sldMk cId="3174087874" sldId="412"/>
            <ac:picMk id="6" creationId="{093CABAE-6A98-480E-B5F9-A8FBDF77D5F6}"/>
          </ac:picMkLst>
        </pc:picChg>
        <pc:picChg chg="mod">
          <ac:chgData name="Kshitij Srivastava" userId="9ca786a045148134" providerId="Windows Live" clId="Web-{70D14FEB-D6EE-4EA8-849B-75593199B2A4}" dt="2021-08-04T06:27:02.257" v="143" actId="1076"/>
          <ac:picMkLst>
            <pc:docMk/>
            <pc:sldMk cId="3174087874" sldId="412"/>
            <ac:picMk id="8" creationId="{050B703F-0583-46A6-A58F-021692D8F2BA}"/>
          </ac:picMkLst>
        </pc:picChg>
        <pc:picChg chg="mod">
          <ac:chgData name="Kshitij Srivastava" userId="9ca786a045148134" providerId="Windows Live" clId="Web-{70D14FEB-D6EE-4EA8-849B-75593199B2A4}" dt="2021-08-04T06:27:02.273" v="144" actId="1076"/>
          <ac:picMkLst>
            <pc:docMk/>
            <pc:sldMk cId="3174087874" sldId="412"/>
            <ac:picMk id="10" creationId="{A154C621-7ECE-4F92-B695-7BF6F2B3152B}"/>
          </ac:picMkLst>
        </pc:picChg>
        <pc:picChg chg="mod">
          <ac:chgData name="Kshitij Srivastava" userId="9ca786a045148134" providerId="Windows Live" clId="Web-{70D14FEB-D6EE-4EA8-849B-75593199B2A4}" dt="2021-08-04T06:27:02.273" v="145" actId="1076"/>
          <ac:picMkLst>
            <pc:docMk/>
            <pc:sldMk cId="3174087874" sldId="412"/>
            <ac:picMk id="12" creationId="{4682963B-A306-464C-B857-3682A3775EF2}"/>
          </ac:picMkLst>
        </pc:picChg>
        <pc:picChg chg="mod">
          <ac:chgData name="Kshitij Srivastava" userId="9ca786a045148134" providerId="Windows Live" clId="Web-{70D14FEB-D6EE-4EA8-849B-75593199B2A4}" dt="2021-08-04T06:27:02.289" v="146" actId="1076"/>
          <ac:picMkLst>
            <pc:docMk/>
            <pc:sldMk cId="3174087874" sldId="412"/>
            <ac:picMk id="14" creationId="{37CD96B1-C02B-4EA4-9C83-AFBA52770C46}"/>
          </ac:picMkLst>
        </pc:picChg>
        <pc:cxnChg chg="mod">
          <ac:chgData name="Kshitij Srivastava" userId="9ca786a045148134" providerId="Windows Live" clId="Web-{70D14FEB-D6EE-4EA8-849B-75593199B2A4}" dt="2021-08-04T06:27:02.289" v="147" actId="1076"/>
          <ac:cxnSpMkLst>
            <pc:docMk/>
            <pc:sldMk cId="3174087874" sldId="412"/>
            <ac:cxnSpMk id="16" creationId="{587F2581-BCAE-4410-8B19-8D5E1B4C73BD}"/>
          </ac:cxnSpMkLst>
        </pc:cxnChg>
        <pc:cxnChg chg="mod">
          <ac:chgData name="Kshitij Srivastava" userId="9ca786a045148134" providerId="Windows Live" clId="Web-{70D14FEB-D6EE-4EA8-849B-75593199B2A4}" dt="2021-08-04T06:27:02.289" v="148" actId="1076"/>
          <ac:cxnSpMkLst>
            <pc:docMk/>
            <pc:sldMk cId="3174087874" sldId="412"/>
            <ac:cxnSpMk id="18" creationId="{D7438B91-BB7B-4ECB-94EC-61F2755E6AE4}"/>
          </ac:cxnSpMkLst>
        </pc:cxnChg>
        <pc:cxnChg chg="mod">
          <ac:chgData name="Kshitij Srivastava" userId="9ca786a045148134" providerId="Windows Live" clId="Web-{70D14FEB-D6EE-4EA8-849B-75593199B2A4}" dt="2021-08-04T06:27:02.304" v="149" actId="1076"/>
          <ac:cxnSpMkLst>
            <pc:docMk/>
            <pc:sldMk cId="3174087874" sldId="412"/>
            <ac:cxnSpMk id="20" creationId="{763FDC4A-DF57-4636-BD92-B201D96320B6}"/>
          </ac:cxnSpMkLst>
        </pc:cxnChg>
        <pc:cxnChg chg="mod">
          <ac:chgData name="Kshitij Srivastava" userId="9ca786a045148134" providerId="Windows Live" clId="Web-{70D14FEB-D6EE-4EA8-849B-75593199B2A4}" dt="2021-08-04T06:27:02.304" v="150" actId="1076"/>
          <ac:cxnSpMkLst>
            <pc:docMk/>
            <pc:sldMk cId="3174087874" sldId="412"/>
            <ac:cxnSpMk id="22" creationId="{3637A5E4-BB40-47F0-8CB9-B1484689E15B}"/>
          </ac:cxnSpMkLst>
        </pc:cxnChg>
        <pc:cxnChg chg="mod">
          <ac:chgData name="Kshitij Srivastava" userId="9ca786a045148134" providerId="Windows Live" clId="Web-{70D14FEB-D6EE-4EA8-849B-75593199B2A4}" dt="2021-08-04T06:27:02.320" v="151" actId="1076"/>
          <ac:cxnSpMkLst>
            <pc:docMk/>
            <pc:sldMk cId="3174087874" sldId="412"/>
            <ac:cxnSpMk id="24" creationId="{F1D2C498-1EE3-4DD3-90EF-0E1A60B7D856}"/>
          </ac:cxnSpMkLst>
        </pc:cxnChg>
        <pc:cxnChg chg="mod">
          <ac:chgData name="Kshitij Srivastava" userId="9ca786a045148134" providerId="Windows Live" clId="Web-{70D14FEB-D6EE-4EA8-849B-75593199B2A4}" dt="2021-08-04T06:27:02.320" v="152" actId="1076"/>
          <ac:cxnSpMkLst>
            <pc:docMk/>
            <pc:sldMk cId="3174087874" sldId="412"/>
            <ac:cxnSpMk id="26" creationId="{6DE5D631-2A08-4364-A60B-3B478EC7DF38}"/>
          </ac:cxnSpMkLst>
        </pc:cxnChg>
        <pc:cxnChg chg="mod">
          <ac:chgData name="Kshitij Srivastava" userId="9ca786a045148134" providerId="Windows Live" clId="Web-{70D14FEB-D6EE-4EA8-849B-75593199B2A4}" dt="2021-08-04T06:27:02.336" v="153" actId="1076"/>
          <ac:cxnSpMkLst>
            <pc:docMk/>
            <pc:sldMk cId="3174087874" sldId="412"/>
            <ac:cxnSpMk id="28" creationId="{A59A3725-40C8-4EC6-89A1-9BA9A02C8FE3}"/>
          </ac:cxnSpMkLst>
        </pc:cxnChg>
        <pc:cxnChg chg="mod">
          <ac:chgData name="Kshitij Srivastava" userId="9ca786a045148134" providerId="Windows Live" clId="Web-{70D14FEB-D6EE-4EA8-849B-75593199B2A4}" dt="2021-08-04T06:27:02.336" v="155" actId="1076"/>
          <ac:cxnSpMkLst>
            <pc:docMk/>
            <pc:sldMk cId="3174087874" sldId="412"/>
            <ac:cxnSpMk id="32" creationId="{45EE03D4-D196-408C-BA2C-8BD582175DB6}"/>
          </ac:cxnSpMkLst>
        </pc:cxnChg>
        <pc:cxnChg chg="mod">
          <ac:chgData name="Kshitij Srivastava" userId="9ca786a045148134" providerId="Windows Live" clId="Web-{70D14FEB-D6EE-4EA8-849B-75593199B2A4}" dt="2021-08-04T06:27:02.351" v="157" actId="1076"/>
          <ac:cxnSpMkLst>
            <pc:docMk/>
            <pc:sldMk cId="3174087874" sldId="412"/>
            <ac:cxnSpMk id="36" creationId="{E91037DE-7816-4680-9905-A22C953AAD7B}"/>
          </ac:cxnSpMkLst>
        </pc:cxnChg>
        <pc:cxnChg chg="mod">
          <ac:chgData name="Kshitij Srivastava" userId="9ca786a045148134" providerId="Windows Live" clId="Web-{70D14FEB-D6EE-4EA8-849B-75593199B2A4}" dt="2021-08-04T06:27:02.367" v="159" actId="1076"/>
          <ac:cxnSpMkLst>
            <pc:docMk/>
            <pc:sldMk cId="3174087874" sldId="412"/>
            <ac:cxnSpMk id="40" creationId="{3C4156E7-EF7F-40B0-BDE6-BEB5F4503A65}"/>
          </ac:cxnSpMkLst>
        </pc:cxnChg>
        <pc:cxnChg chg="mod">
          <ac:chgData name="Kshitij Srivastava" userId="9ca786a045148134" providerId="Windows Live" clId="Web-{70D14FEB-D6EE-4EA8-849B-75593199B2A4}" dt="2021-08-04T06:27:02.382" v="162" actId="1076"/>
          <ac:cxnSpMkLst>
            <pc:docMk/>
            <pc:sldMk cId="3174087874" sldId="412"/>
            <ac:cxnSpMk id="46" creationId="{03D0DE58-2FA6-4D60-993F-55A5DC95AB2C}"/>
          </ac:cxnSpMkLst>
        </pc:cxnChg>
        <pc:cxnChg chg="mod">
          <ac:chgData name="Kshitij Srivastava" userId="9ca786a045148134" providerId="Windows Live" clId="Web-{70D14FEB-D6EE-4EA8-849B-75593199B2A4}" dt="2021-08-04T06:27:02.398" v="164" actId="1076"/>
          <ac:cxnSpMkLst>
            <pc:docMk/>
            <pc:sldMk cId="3174087874" sldId="412"/>
            <ac:cxnSpMk id="50" creationId="{1F0563A6-473A-4BD9-B79E-3B8E5B75B479}"/>
          </ac:cxnSpMkLst>
        </pc:cxnChg>
        <pc:cxnChg chg="mod">
          <ac:chgData name="Kshitij Srivastava" userId="9ca786a045148134" providerId="Windows Live" clId="Web-{70D14FEB-D6EE-4EA8-849B-75593199B2A4}" dt="2021-08-04T06:27:02.398" v="166" actId="1076"/>
          <ac:cxnSpMkLst>
            <pc:docMk/>
            <pc:sldMk cId="3174087874" sldId="412"/>
            <ac:cxnSpMk id="54" creationId="{7C61DA33-B6A9-413E-967B-772C9EAF9496}"/>
          </ac:cxnSpMkLst>
        </pc:cxnChg>
        <pc:cxnChg chg="mod">
          <ac:chgData name="Kshitij Srivastava" userId="9ca786a045148134" providerId="Windows Live" clId="Web-{70D14FEB-D6EE-4EA8-849B-75593199B2A4}" dt="2021-08-04T06:27:02.586" v="197" actId="1076"/>
          <ac:cxnSpMkLst>
            <pc:docMk/>
            <pc:sldMk cId="3174087874" sldId="412"/>
            <ac:cxnSpMk id="59" creationId="{DAE07B47-8E28-4BDF-BB4F-68A9ED3F8EF6}"/>
          </ac:cxnSpMkLst>
        </pc:cxnChg>
        <pc:cxnChg chg="mod">
          <ac:chgData name="Kshitij Srivastava" userId="9ca786a045148134" providerId="Windows Live" clId="Web-{70D14FEB-D6EE-4EA8-849B-75593199B2A4}" dt="2021-08-04T06:27:02.414" v="169" actId="1076"/>
          <ac:cxnSpMkLst>
            <pc:docMk/>
            <pc:sldMk cId="3174087874" sldId="412"/>
            <ac:cxnSpMk id="60" creationId="{E07F13CA-0C62-4D86-9D2B-40757FF84165}"/>
          </ac:cxnSpMkLst>
        </pc:cxnChg>
        <pc:cxnChg chg="mod">
          <ac:chgData name="Kshitij Srivastava" userId="9ca786a045148134" providerId="Windows Live" clId="Web-{70D14FEB-D6EE-4EA8-849B-75593199B2A4}" dt="2021-08-04T06:27:02.601" v="199" actId="1076"/>
          <ac:cxnSpMkLst>
            <pc:docMk/>
            <pc:sldMk cId="3174087874" sldId="412"/>
            <ac:cxnSpMk id="63" creationId="{8A15E40D-385C-43F0-9BC5-31BE6B7F1F8D}"/>
          </ac:cxnSpMkLst>
        </pc:cxnChg>
        <pc:cxnChg chg="mod">
          <ac:chgData name="Kshitij Srivastava" userId="9ca786a045148134" providerId="Windows Live" clId="Web-{70D14FEB-D6EE-4EA8-849B-75593199B2A4}" dt="2021-08-04T06:27:02.429" v="171" actId="1076"/>
          <ac:cxnSpMkLst>
            <pc:docMk/>
            <pc:sldMk cId="3174087874" sldId="412"/>
            <ac:cxnSpMk id="64" creationId="{61677D81-E264-41D6-83F7-CC0F1E1DCEBA}"/>
          </ac:cxnSpMkLst>
        </pc:cxnChg>
        <pc:cxnChg chg="mod">
          <ac:chgData name="Kshitij Srivastava" userId="9ca786a045148134" providerId="Windows Live" clId="Web-{70D14FEB-D6EE-4EA8-849B-75593199B2A4}" dt="2021-08-04T06:27:02.617" v="201" actId="1076"/>
          <ac:cxnSpMkLst>
            <pc:docMk/>
            <pc:sldMk cId="3174087874" sldId="412"/>
            <ac:cxnSpMk id="67" creationId="{B21C73E9-FD61-4A29-BA99-DF990EDC8BFA}"/>
          </ac:cxnSpMkLst>
        </pc:cxnChg>
        <pc:cxnChg chg="mod">
          <ac:chgData name="Kshitij Srivastava" userId="9ca786a045148134" providerId="Windows Live" clId="Web-{70D14FEB-D6EE-4EA8-849B-75593199B2A4}" dt="2021-08-04T06:27:02.445" v="173" actId="1076"/>
          <ac:cxnSpMkLst>
            <pc:docMk/>
            <pc:sldMk cId="3174087874" sldId="412"/>
            <ac:cxnSpMk id="68" creationId="{9E6EA3D2-4E12-4F8A-AE2C-8A3E5E36D918}"/>
          </ac:cxnSpMkLst>
        </pc:cxnChg>
        <pc:cxnChg chg="mod">
          <ac:chgData name="Kshitij Srivastava" userId="9ca786a045148134" providerId="Windows Live" clId="Web-{70D14FEB-D6EE-4EA8-849B-75593199B2A4}" dt="2021-08-04T06:27:02.617" v="203" actId="1076"/>
          <ac:cxnSpMkLst>
            <pc:docMk/>
            <pc:sldMk cId="3174087874" sldId="412"/>
            <ac:cxnSpMk id="71" creationId="{C0E3C5A1-FCBE-4F7D-B821-4104E65577C5}"/>
          </ac:cxnSpMkLst>
        </pc:cxnChg>
        <pc:cxnChg chg="mod">
          <ac:chgData name="Kshitij Srivastava" userId="9ca786a045148134" providerId="Windows Live" clId="Web-{70D14FEB-D6EE-4EA8-849B-75593199B2A4}" dt="2021-08-04T06:27:02.461" v="176" actId="1076"/>
          <ac:cxnSpMkLst>
            <pc:docMk/>
            <pc:sldMk cId="3174087874" sldId="412"/>
            <ac:cxnSpMk id="74" creationId="{7706623B-1D4F-4F5D-92F7-27569994138A}"/>
          </ac:cxnSpMkLst>
        </pc:cxnChg>
        <pc:cxnChg chg="mod">
          <ac:chgData name="Kshitij Srivastava" userId="9ca786a045148134" providerId="Windows Live" clId="Web-{70D14FEB-D6EE-4EA8-849B-75593199B2A4}" dt="2021-08-04T06:27:02.476" v="178" actId="1076"/>
          <ac:cxnSpMkLst>
            <pc:docMk/>
            <pc:sldMk cId="3174087874" sldId="412"/>
            <ac:cxnSpMk id="78" creationId="{1EC428F9-2CFC-4D75-95AA-141CA526E3B3}"/>
          </ac:cxnSpMkLst>
        </pc:cxnChg>
        <pc:cxnChg chg="mod">
          <ac:chgData name="Kshitij Srivastava" userId="9ca786a045148134" providerId="Windows Live" clId="Web-{70D14FEB-D6EE-4EA8-849B-75593199B2A4}" dt="2021-08-04T06:27:02.492" v="180" actId="1076"/>
          <ac:cxnSpMkLst>
            <pc:docMk/>
            <pc:sldMk cId="3174087874" sldId="412"/>
            <ac:cxnSpMk id="82" creationId="{3330B929-6405-43F7-91D3-169C6A4307B2}"/>
          </ac:cxnSpMkLst>
        </pc:cxnChg>
        <pc:cxnChg chg="mod">
          <ac:chgData name="Kshitij Srivastava" userId="9ca786a045148134" providerId="Windows Live" clId="Web-{70D14FEB-D6EE-4EA8-849B-75593199B2A4}" dt="2021-08-04T06:27:02.507" v="183" actId="1076"/>
          <ac:cxnSpMkLst>
            <pc:docMk/>
            <pc:sldMk cId="3174087874" sldId="412"/>
            <ac:cxnSpMk id="88" creationId="{9414D31C-548E-47D3-9223-6CED556EB37B}"/>
          </ac:cxnSpMkLst>
        </pc:cxnChg>
        <pc:cxnChg chg="mod">
          <ac:chgData name="Kshitij Srivastava" userId="9ca786a045148134" providerId="Windows Live" clId="Web-{70D14FEB-D6EE-4EA8-849B-75593199B2A4}" dt="2021-08-04T06:27:02.507" v="185" actId="1076"/>
          <ac:cxnSpMkLst>
            <pc:docMk/>
            <pc:sldMk cId="3174087874" sldId="412"/>
            <ac:cxnSpMk id="92" creationId="{2C97DC14-4D53-4639-998B-69A7FDA58622}"/>
          </ac:cxnSpMkLst>
        </pc:cxnChg>
        <pc:cxnChg chg="mod">
          <ac:chgData name="Kshitij Srivastava" userId="9ca786a045148134" providerId="Windows Live" clId="Web-{70D14FEB-D6EE-4EA8-849B-75593199B2A4}" dt="2021-08-04T06:27:02.523" v="187" actId="1076"/>
          <ac:cxnSpMkLst>
            <pc:docMk/>
            <pc:sldMk cId="3174087874" sldId="412"/>
            <ac:cxnSpMk id="96" creationId="{D59FF73C-8094-4A47-AEB0-F8A34FA9BC2C}"/>
          </ac:cxnSpMkLst>
        </pc:cxnChg>
        <pc:cxnChg chg="mod">
          <ac:chgData name="Kshitij Srivastava" userId="9ca786a045148134" providerId="Windows Live" clId="Web-{70D14FEB-D6EE-4EA8-849B-75593199B2A4}" dt="2021-08-04T06:27:02.570" v="194" actId="1076"/>
          <ac:cxnSpMkLst>
            <pc:docMk/>
            <pc:sldMk cId="3174087874" sldId="412"/>
            <ac:cxnSpMk id="110" creationId="{DA7A7744-0039-4A0C-84CE-6FBFCD936A72}"/>
          </ac:cxnSpMkLst>
        </pc:cxnChg>
      </pc:sldChg>
      <pc:sldChg chg="delSp modSp mod modClrScheme delAnim chgLayout">
        <pc:chgData name="Kshitij Srivastava" userId="9ca786a045148134" providerId="Windows Live" clId="Web-{70D14FEB-D6EE-4EA8-849B-75593199B2A4}" dt="2021-08-04T07:18:52.503" v="293" actId="1076"/>
        <pc:sldMkLst>
          <pc:docMk/>
          <pc:sldMk cId="2795221656" sldId="689"/>
        </pc:sldMkLst>
        <pc:spChg chg="del mod ord">
          <ac:chgData name="Kshitij Srivastava" userId="9ca786a045148134" providerId="Windows Live" clId="Web-{70D14FEB-D6EE-4EA8-849B-75593199B2A4}" dt="2021-08-04T07:18:09.034" v="277"/>
          <ac:spMkLst>
            <pc:docMk/>
            <pc:sldMk cId="2795221656" sldId="689"/>
            <ac:spMk id="2" creationId="{99FEF897-9A7F-426C-BDAD-DC6733863A31}"/>
          </ac:spMkLst>
        </pc:spChg>
        <pc:spChg chg="del">
          <ac:chgData name="Kshitij Srivastava" userId="9ca786a045148134" providerId="Windows Live" clId="Web-{70D14FEB-D6EE-4EA8-849B-75593199B2A4}" dt="2021-08-04T07:17:42.127" v="275"/>
          <ac:spMkLst>
            <pc:docMk/>
            <pc:sldMk cId="2795221656" sldId="689"/>
            <ac:spMk id="3" creationId="{68682F6E-307D-4020-A013-F8B8C816019A}"/>
          </ac:spMkLst>
        </pc:spChg>
        <pc:spChg chg="mod">
          <ac:chgData name="Kshitij Srivastava" userId="9ca786a045148134" providerId="Windows Live" clId="Web-{70D14FEB-D6EE-4EA8-849B-75593199B2A4}" dt="2021-08-04T07:18:26.284" v="284" actId="14100"/>
          <ac:spMkLst>
            <pc:docMk/>
            <pc:sldMk cId="2795221656" sldId="689"/>
            <ac:spMk id="5" creationId="{FE62C0FC-4008-4282-A546-3662EDA80B0C}"/>
          </ac:spMkLst>
        </pc:spChg>
        <pc:spChg chg="mod">
          <ac:chgData name="Kshitij Srivastava" userId="9ca786a045148134" providerId="Windows Live" clId="Web-{70D14FEB-D6EE-4EA8-849B-75593199B2A4}" dt="2021-08-04T07:18:45.316" v="290" actId="14100"/>
          <ac:spMkLst>
            <pc:docMk/>
            <pc:sldMk cId="2795221656" sldId="689"/>
            <ac:spMk id="9" creationId="{6E960C03-B1E5-4428-A85A-069E02BCAD63}"/>
          </ac:spMkLst>
        </pc:spChg>
        <pc:picChg chg="mod">
          <ac:chgData name="Kshitij Srivastava" userId="9ca786a045148134" providerId="Windows Live" clId="Web-{70D14FEB-D6EE-4EA8-849B-75593199B2A4}" dt="2021-08-04T07:18:40.253" v="288" actId="1076"/>
          <ac:picMkLst>
            <pc:docMk/>
            <pc:sldMk cId="2795221656" sldId="689"/>
            <ac:picMk id="8" creationId="{8F4117A5-612F-41D9-971F-1E3D1F17226D}"/>
          </ac:picMkLst>
        </pc:picChg>
        <pc:picChg chg="mod">
          <ac:chgData name="Kshitij Srivastava" userId="9ca786a045148134" providerId="Windows Live" clId="Web-{70D14FEB-D6EE-4EA8-849B-75593199B2A4}" dt="2021-08-04T07:18:52.503" v="293" actId="1076"/>
          <ac:picMkLst>
            <pc:docMk/>
            <pc:sldMk cId="2795221656" sldId="689"/>
            <ac:picMk id="12" creationId="{7FCE3C12-1A30-4BB7-8BD6-B69AA5AF1902}"/>
          </ac:picMkLst>
        </pc:picChg>
        <pc:cxnChg chg="mod">
          <ac:chgData name="Kshitij Srivastava" userId="9ca786a045148134" providerId="Windows Live" clId="Web-{70D14FEB-D6EE-4EA8-849B-75593199B2A4}" dt="2021-08-04T07:18:39.581" v="287" actId="14100"/>
          <ac:cxnSpMkLst>
            <pc:docMk/>
            <pc:sldMk cId="2795221656" sldId="689"/>
            <ac:cxnSpMk id="6" creationId="{8AF59501-2309-4285-A536-34F3281E35A8}"/>
          </ac:cxnSpMkLst>
        </pc:cxnChg>
        <pc:cxnChg chg="mod">
          <ac:chgData name="Kshitij Srivastava" userId="9ca786a045148134" providerId="Windows Live" clId="Web-{70D14FEB-D6EE-4EA8-849B-75593199B2A4}" dt="2021-08-04T07:18:49.253" v="292" actId="14100"/>
          <ac:cxnSpMkLst>
            <pc:docMk/>
            <pc:sldMk cId="2795221656" sldId="689"/>
            <ac:cxnSpMk id="10" creationId="{0135759C-0E54-4684-8F24-15C38040E06E}"/>
          </ac:cxnSpMkLst>
        </pc:cxnChg>
      </pc:sldChg>
      <pc:sldChg chg="addSp delSp modSp addAnim">
        <pc:chgData name="Kshitij Srivastava" userId="9ca786a045148134" providerId="Windows Live" clId="Web-{70D14FEB-D6EE-4EA8-849B-75593199B2A4}" dt="2021-08-04T06:50:58.113" v="274" actId="1076"/>
        <pc:sldMkLst>
          <pc:docMk/>
          <pc:sldMk cId="4287661018" sldId="690"/>
        </pc:sldMkLst>
        <pc:spChg chg="add del">
          <ac:chgData name="Kshitij Srivastava" userId="9ca786a045148134" providerId="Windows Live" clId="Web-{70D14FEB-D6EE-4EA8-849B-75593199B2A4}" dt="2021-08-04T06:49:48.143" v="233"/>
          <ac:spMkLst>
            <pc:docMk/>
            <pc:sldMk cId="4287661018" sldId="690"/>
            <ac:spMk id="32" creationId="{2E74FBC5-119E-4072-BCAE-436D59EB9797}"/>
          </ac:spMkLst>
        </pc:spChg>
        <pc:spChg chg="add mod">
          <ac:chgData name="Kshitij Srivastava" userId="9ca786a045148134" providerId="Windows Live" clId="Web-{70D14FEB-D6EE-4EA8-849B-75593199B2A4}" dt="2021-08-04T06:50:58.113" v="273" actId="1076"/>
          <ac:spMkLst>
            <pc:docMk/>
            <pc:sldMk cId="4287661018" sldId="690"/>
            <ac:spMk id="55" creationId="{6234D4EF-B283-46BB-B012-089047D9C03C}"/>
          </ac:spMkLst>
        </pc:spChg>
        <pc:spChg chg="mod">
          <ac:chgData name="Kshitij Srivastava" userId="9ca786a045148134" providerId="Windows Live" clId="Web-{70D14FEB-D6EE-4EA8-849B-75593199B2A4}" dt="2021-08-04T06:50:58.035" v="261" actId="1076"/>
          <ac:spMkLst>
            <pc:docMk/>
            <pc:sldMk cId="4287661018" sldId="690"/>
            <ac:spMk id="81" creationId="{829185E7-5A50-468C-8978-66E0F7D903B0}"/>
          </ac:spMkLst>
        </pc:spChg>
        <pc:spChg chg="mod">
          <ac:chgData name="Kshitij Srivastava" userId="9ca786a045148134" providerId="Windows Live" clId="Web-{70D14FEB-D6EE-4EA8-849B-75593199B2A4}" dt="2021-08-04T06:50:58.051" v="263" actId="1076"/>
          <ac:spMkLst>
            <pc:docMk/>
            <pc:sldMk cId="4287661018" sldId="690"/>
            <ac:spMk id="83" creationId="{F79B99DB-C05F-4D3D-AFC6-02B484AA0338}"/>
          </ac:spMkLst>
        </pc:spChg>
        <pc:spChg chg="mod">
          <ac:chgData name="Kshitij Srivastava" userId="9ca786a045148134" providerId="Windows Live" clId="Web-{70D14FEB-D6EE-4EA8-849B-75593199B2A4}" dt="2021-08-04T06:50:58.066" v="265" actId="1076"/>
          <ac:spMkLst>
            <pc:docMk/>
            <pc:sldMk cId="4287661018" sldId="690"/>
            <ac:spMk id="85" creationId="{02EAC254-7FE5-4795-975C-4C46C62F3C93}"/>
          </ac:spMkLst>
        </pc:spChg>
        <pc:spChg chg="mod">
          <ac:chgData name="Kshitij Srivastava" userId="9ca786a045148134" providerId="Windows Live" clId="Web-{70D14FEB-D6EE-4EA8-849B-75593199B2A4}" dt="2021-08-04T06:50:58.082" v="267" actId="1076"/>
          <ac:spMkLst>
            <pc:docMk/>
            <pc:sldMk cId="4287661018" sldId="690"/>
            <ac:spMk id="87" creationId="{71F030B7-EDAF-4356-9044-767AB06BA1B6}"/>
          </ac:spMkLst>
        </pc:spChg>
        <pc:picChg chg="add mod">
          <ac:chgData name="Kshitij Srivastava" userId="9ca786a045148134" providerId="Windows Live" clId="Web-{70D14FEB-D6EE-4EA8-849B-75593199B2A4}" dt="2021-08-04T06:50:58.113" v="274" actId="1076"/>
          <ac:picMkLst>
            <pc:docMk/>
            <pc:sldMk cId="4287661018" sldId="690"/>
            <ac:picMk id="2" creationId="{90190600-ECF4-40A3-BC0F-7575CBA32510}"/>
          </ac:picMkLst>
        </pc:picChg>
        <pc:picChg chg="add del">
          <ac:chgData name="Kshitij Srivastava" userId="9ca786a045148134" providerId="Windows Live" clId="Web-{70D14FEB-D6EE-4EA8-849B-75593199B2A4}" dt="2021-08-04T06:49:55.143" v="236"/>
          <ac:picMkLst>
            <pc:docMk/>
            <pc:sldMk cId="4287661018" sldId="690"/>
            <ac:picMk id="8" creationId="{6C321DA9-1EC1-48B7-934C-FDDECD333AC5}"/>
          </ac:picMkLst>
        </pc:picChg>
        <pc:picChg chg="del">
          <ac:chgData name="Kshitij Srivastava" userId="9ca786a045148134" providerId="Windows Live" clId="Web-{70D14FEB-D6EE-4EA8-849B-75593199B2A4}" dt="2021-08-04T06:49:52.581" v="235"/>
          <ac:picMkLst>
            <pc:docMk/>
            <pc:sldMk cId="4287661018" sldId="690"/>
            <ac:picMk id="14" creationId="{D555CA38-BD5D-47C7-ACEF-E2D1AD1E4146}"/>
          </ac:picMkLst>
        </pc:picChg>
        <pc:picChg chg="del">
          <ac:chgData name="Kshitij Srivastava" userId="9ca786a045148134" providerId="Windows Live" clId="Web-{70D14FEB-D6EE-4EA8-849B-75593199B2A4}" dt="2021-08-04T06:49:40.487" v="227"/>
          <ac:picMkLst>
            <pc:docMk/>
            <pc:sldMk cId="4287661018" sldId="690"/>
            <ac:picMk id="16" creationId="{EB8AB580-26F1-4766-9B23-7FA94C297B25}"/>
          </ac:picMkLst>
        </pc:picChg>
        <pc:picChg chg="del">
          <ac:chgData name="Kshitij Srivastava" userId="9ca786a045148134" providerId="Windows Live" clId="Web-{70D14FEB-D6EE-4EA8-849B-75593199B2A4}" dt="2021-08-04T06:49:44.690" v="230"/>
          <ac:picMkLst>
            <pc:docMk/>
            <pc:sldMk cId="4287661018" sldId="690"/>
            <ac:picMk id="18" creationId="{DD2B602F-EBF5-43C7-800D-A540B1CC6467}"/>
          </ac:picMkLst>
        </pc:picChg>
        <pc:picChg chg="del">
          <ac:chgData name="Kshitij Srivastava" userId="9ca786a045148134" providerId="Windows Live" clId="Web-{70D14FEB-D6EE-4EA8-849B-75593199B2A4}" dt="2021-08-04T06:49:43.002" v="229"/>
          <ac:picMkLst>
            <pc:docMk/>
            <pc:sldMk cId="4287661018" sldId="690"/>
            <ac:picMk id="20" creationId="{8C5C2F85-9783-4805-BD7E-53D519FBDE86}"/>
          </ac:picMkLst>
        </pc:picChg>
        <pc:picChg chg="del">
          <ac:chgData name="Kshitij Srivastava" userId="9ca786a045148134" providerId="Windows Live" clId="Web-{70D14FEB-D6EE-4EA8-849B-75593199B2A4}" dt="2021-08-04T06:49:42.049" v="228"/>
          <ac:picMkLst>
            <pc:docMk/>
            <pc:sldMk cId="4287661018" sldId="690"/>
            <ac:picMk id="22" creationId="{2AA89CCA-8625-4964-9962-76EFA12D27FF}"/>
          </ac:picMkLst>
        </pc:picChg>
        <pc:picChg chg="add mod">
          <ac:chgData name="Kshitij Srivastava" userId="9ca786a045148134" providerId="Windows Live" clId="Web-{70D14FEB-D6EE-4EA8-849B-75593199B2A4}" dt="2021-08-04T06:50:00.206" v="238" actId="1076"/>
          <ac:picMkLst>
            <pc:docMk/>
            <pc:sldMk cId="4287661018" sldId="690"/>
            <ac:picMk id="41" creationId="{1C99C984-1841-4B11-AF56-A7F1CD928768}"/>
          </ac:picMkLst>
        </pc:picChg>
        <pc:picChg chg="add mod">
          <ac:chgData name="Kshitij Srivastava" userId="9ca786a045148134" providerId="Windows Live" clId="Web-{70D14FEB-D6EE-4EA8-849B-75593199B2A4}" dt="2021-08-04T06:50:04.612" v="240" actId="1076"/>
          <ac:picMkLst>
            <pc:docMk/>
            <pc:sldMk cId="4287661018" sldId="690"/>
            <ac:picMk id="43" creationId="{EBDC4830-4E80-4E87-924B-C4F089C6DDAE}"/>
          </ac:picMkLst>
        </pc:picChg>
        <pc:picChg chg="add mod">
          <ac:chgData name="Kshitij Srivastava" userId="9ca786a045148134" providerId="Windows Live" clId="Web-{70D14FEB-D6EE-4EA8-849B-75593199B2A4}" dt="2021-08-04T06:50:11.284" v="242" actId="1076"/>
          <ac:picMkLst>
            <pc:docMk/>
            <pc:sldMk cId="4287661018" sldId="690"/>
            <ac:picMk id="45" creationId="{FE4E32B3-9C7E-4AAD-BCC7-EB7ABCB570D1}"/>
          </ac:picMkLst>
        </pc:picChg>
        <pc:picChg chg="add mod">
          <ac:chgData name="Kshitij Srivastava" userId="9ca786a045148134" providerId="Windows Live" clId="Web-{70D14FEB-D6EE-4EA8-849B-75593199B2A4}" dt="2021-08-04T06:50:16.612" v="244" actId="1076"/>
          <ac:picMkLst>
            <pc:docMk/>
            <pc:sldMk cId="4287661018" sldId="690"/>
            <ac:picMk id="47" creationId="{65275B54-8632-4641-A780-405D01D5036D}"/>
          </ac:picMkLst>
        </pc:picChg>
        <pc:picChg chg="add mod">
          <ac:chgData name="Kshitij Srivastava" userId="9ca786a045148134" providerId="Windows Live" clId="Web-{70D14FEB-D6EE-4EA8-849B-75593199B2A4}" dt="2021-08-04T06:50:25.612" v="248" actId="1076"/>
          <ac:picMkLst>
            <pc:docMk/>
            <pc:sldMk cId="4287661018" sldId="690"/>
            <ac:picMk id="49" creationId="{48D5776B-1019-4F04-ADEB-D5B1A01DD157}"/>
          </ac:picMkLst>
        </pc:picChg>
        <pc:picChg chg="add">
          <ac:chgData name="Kshitij Srivastava" userId="9ca786a045148134" providerId="Windows Live" clId="Web-{70D14FEB-D6EE-4EA8-849B-75593199B2A4}" dt="2021-08-04T06:50:21.644" v="247"/>
          <ac:picMkLst>
            <pc:docMk/>
            <pc:sldMk cId="4287661018" sldId="690"/>
            <ac:picMk id="51" creationId="{D7854747-C04B-4625-8753-B314BDF2EC0A}"/>
          </ac:picMkLst>
        </pc:picChg>
        <pc:picChg chg="mod">
          <ac:chgData name="Kshitij Srivastava" userId="9ca786a045148134" providerId="Windows Live" clId="Web-{70D14FEB-D6EE-4EA8-849B-75593199B2A4}" dt="2021-08-04T06:50:58.082" v="268" actId="1076"/>
          <ac:picMkLst>
            <pc:docMk/>
            <pc:sldMk cId="4287661018" sldId="690"/>
            <ac:picMk id="90" creationId="{766DC884-6E29-4B19-B13D-F6537D708B72}"/>
          </ac:picMkLst>
        </pc:picChg>
        <pc:picChg chg="mod">
          <ac:chgData name="Kshitij Srivastava" userId="9ca786a045148134" providerId="Windows Live" clId="Web-{70D14FEB-D6EE-4EA8-849B-75593199B2A4}" dt="2021-08-04T06:50:58.097" v="269" actId="1076"/>
          <ac:picMkLst>
            <pc:docMk/>
            <pc:sldMk cId="4287661018" sldId="690"/>
            <ac:picMk id="91" creationId="{EE695E86-BA8E-4F31-BC11-27B89E63F99F}"/>
          </ac:picMkLst>
        </pc:picChg>
        <pc:picChg chg="mod">
          <ac:chgData name="Kshitij Srivastava" userId="9ca786a045148134" providerId="Windows Live" clId="Web-{70D14FEB-D6EE-4EA8-849B-75593199B2A4}" dt="2021-08-04T06:50:58.097" v="270" actId="1076"/>
          <ac:picMkLst>
            <pc:docMk/>
            <pc:sldMk cId="4287661018" sldId="690"/>
            <ac:picMk id="92" creationId="{05DDA567-39D2-4C4D-A1AC-D2958ED28F06}"/>
          </ac:picMkLst>
        </pc:picChg>
        <pc:picChg chg="mod">
          <ac:chgData name="Kshitij Srivastava" userId="9ca786a045148134" providerId="Windows Live" clId="Web-{70D14FEB-D6EE-4EA8-849B-75593199B2A4}" dt="2021-08-04T06:50:58.097" v="271" actId="1076"/>
          <ac:picMkLst>
            <pc:docMk/>
            <pc:sldMk cId="4287661018" sldId="690"/>
            <ac:picMk id="93" creationId="{DB52B6FA-E82E-468D-A346-D20D357D2C12}"/>
          </ac:picMkLst>
        </pc:picChg>
        <pc:cxnChg chg="add mod">
          <ac:chgData name="Kshitij Srivastava" userId="9ca786a045148134" providerId="Windows Live" clId="Web-{70D14FEB-D6EE-4EA8-849B-75593199B2A4}" dt="2021-08-04T06:50:58.097" v="272" actId="1076"/>
          <ac:cxnSpMkLst>
            <pc:docMk/>
            <pc:sldMk cId="4287661018" sldId="690"/>
            <ac:cxnSpMk id="53" creationId="{A1C1879C-7958-4B53-AA83-D8921E201A2B}"/>
          </ac:cxnSpMkLst>
        </pc:cxnChg>
        <pc:cxnChg chg="mod">
          <ac:chgData name="Kshitij Srivastava" userId="9ca786a045148134" providerId="Windows Live" clId="Web-{70D14FEB-D6EE-4EA8-849B-75593199B2A4}" dt="2021-08-04T06:50:58.051" v="262" actId="1076"/>
          <ac:cxnSpMkLst>
            <pc:docMk/>
            <pc:sldMk cId="4287661018" sldId="690"/>
            <ac:cxnSpMk id="82" creationId="{93073E69-95D1-4181-9521-5D0EA9B5D1B3}"/>
          </ac:cxnSpMkLst>
        </pc:cxnChg>
        <pc:cxnChg chg="mod">
          <ac:chgData name="Kshitij Srivastava" userId="9ca786a045148134" providerId="Windows Live" clId="Web-{70D14FEB-D6EE-4EA8-849B-75593199B2A4}" dt="2021-08-04T06:50:58.051" v="264" actId="1076"/>
          <ac:cxnSpMkLst>
            <pc:docMk/>
            <pc:sldMk cId="4287661018" sldId="690"/>
            <ac:cxnSpMk id="84" creationId="{A0F5F1CA-16B3-4291-AC72-A2F220267BAE}"/>
          </ac:cxnSpMkLst>
        </pc:cxnChg>
        <pc:cxnChg chg="mod">
          <ac:chgData name="Kshitij Srivastava" userId="9ca786a045148134" providerId="Windows Live" clId="Web-{70D14FEB-D6EE-4EA8-849B-75593199B2A4}" dt="2021-08-04T06:50:58.066" v="266" actId="1076"/>
          <ac:cxnSpMkLst>
            <pc:docMk/>
            <pc:sldMk cId="4287661018" sldId="690"/>
            <ac:cxnSpMk id="86" creationId="{90A59CBE-A51B-443D-84E6-C3DCBBA5EB57}"/>
          </ac:cxnSpMkLst>
        </pc:cxnChg>
      </pc:sldChg>
    </pc:docChg>
  </pc:docChgLst>
  <pc:docChgLst>
    <pc:chgData name="Kshitij Srivastava" userId="9ca786a045148134" providerId="Windows Live" clId="Web-{DB401BE6-2069-48A7-8640-5FBB428076FD}"/>
    <pc:docChg chg="addSld delSld modSld sldOrd">
      <pc:chgData name="Kshitij Srivastava" userId="9ca786a045148134" providerId="Windows Live" clId="Web-{DB401BE6-2069-48A7-8640-5FBB428076FD}" dt="2021-07-15T16:17:33.980" v="329" actId="20577"/>
      <pc:docMkLst>
        <pc:docMk/>
      </pc:docMkLst>
      <pc:sldChg chg="modSp">
        <pc:chgData name="Kshitij Srivastava" userId="9ca786a045148134" providerId="Windows Live" clId="Web-{DB401BE6-2069-48A7-8640-5FBB428076FD}" dt="2021-07-15T16:03:25.324" v="1" actId="20577"/>
        <pc:sldMkLst>
          <pc:docMk/>
          <pc:sldMk cId="2766273516" sldId="747"/>
        </pc:sldMkLst>
        <pc:spChg chg="mod">
          <ac:chgData name="Kshitij Srivastava" userId="9ca786a045148134" providerId="Windows Live" clId="Web-{DB401BE6-2069-48A7-8640-5FBB428076FD}" dt="2021-07-15T16:03:25.324" v="1" actId="20577"/>
          <ac:spMkLst>
            <pc:docMk/>
            <pc:sldMk cId="2766273516" sldId="747"/>
            <ac:spMk id="4" creationId="{873E2750-69E1-47CB-A551-FBEC063F8478}"/>
          </ac:spMkLst>
        </pc:spChg>
      </pc:sldChg>
      <pc:sldChg chg="modSp">
        <pc:chgData name="Kshitij Srivastava" userId="9ca786a045148134" providerId="Windows Live" clId="Web-{DB401BE6-2069-48A7-8640-5FBB428076FD}" dt="2021-07-15T16:17:33.980" v="329" actId="20577"/>
        <pc:sldMkLst>
          <pc:docMk/>
          <pc:sldMk cId="3583301031" sldId="748"/>
        </pc:sldMkLst>
        <pc:spChg chg="mod">
          <ac:chgData name="Kshitij Srivastava" userId="9ca786a045148134" providerId="Windows Live" clId="Web-{DB401BE6-2069-48A7-8640-5FBB428076FD}" dt="2021-07-15T16:17:33.980" v="329" actId="20577"/>
          <ac:spMkLst>
            <pc:docMk/>
            <pc:sldMk cId="3583301031" sldId="748"/>
            <ac:spMk id="8" creationId="{A22D8C36-409B-44B2-9F1E-EE3BD584B874}"/>
          </ac:spMkLst>
        </pc:spChg>
      </pc:sldChg>
      <pc:sldChg chg="modSp ord">
        <pc:chgData name="Kshitij Srivastava" userId="9ca786a045148134" providerId="Windows Live" clId="Web-{DB401BE6-2069-48A7-8640-5FBB428076FD}" dt="2021-07-15T16:16:31.432" v="269" actId="20577"/>
        <pc:sldMkLst>
          <pc:docMk/>
          <pc:sldMk cId="412040859" sldId="775"/>
        </pc:sldMkLst>
        <pc:spChg chg="mod">
          <ac:chgData name="Kshitij Srivastava" userId="9ca786a045148134" providerId="Windows Live" clId="Web-{DB401BE6-2069-48A7-8640-5FBB428076FD}" dt="2021-07-15T16:16:31.432" v="269" actId="20577"/>
          <ac:spMkLst>
            <pc:docMk/>
            <pc:sldMk cId="412040859" sldId="775"/>
            <ac:spMk id="2" creationId="{EFAB0E6B-F019-4E36-86F6-5F55FEF17C99}"/>
          </ac:spMkLst>
        </pc:spChg>
      </pc:sldChg>
      <pc:sldChg chg="modSp ord">
        <pc:chgData name="Kshitij Srivastava" userId="9ca786a045148134" providerId="Windows Live" clId="Web-{DB401BE6-2069-48A7-8640-5FBB428076FD}" dt="2021-07-15T16:16:39.651" v="270" actId="20577"/>
        <pc:sldMkLst>
          <pc:docMk/>
          <pc:sldMk cId="1581670040" sldId="776"/>
        </pc:sldMkLst>
        <pc:spChg chg="mod">
          <ac:chgData name="Kshitij Srivastava" userId="9ca786a045148134" providerId="Windows Live" clId="Web-{DB401BE6-2069-48A7-8640-5FBB428076FD}" dt="2021-07-15T16:16:39.651" v="270" actId="20577"/>
          <ac:spMkLst>
            <pc:docMk/>
            <pc:sldMk cId="1581670040" sldId="776"/>
            <ac:spMk id="2" creationId="{EFAB0E6B-F019-4E36-86F6-5F55FEF17C99}"/>
          </ac:spMkLst>
        </pc:spChg>
      </pc:sldChg>
      <pc:sldChg chg="modSp ord">
        <pc:chgData name="Kshitij Srivastava" userId="9ca786a045148134" providerId="Windows Live" clId="Web-{DB401BE6-2069-48A7-8640-5FBB428076FD}" dt="2021-07-15T16:16:43.479" v="271" actId="20577"/>
        <pc:sldMkLst>
          <pc:docMk/>
          <pc:sldMk cId="4170397472" sldId="777"/>
        </pc:sldMkLst>
        <pc:spChg chg="mod">
          <ac:chgData name="Kshitij Srivastava" userId="9ca786a045148134" providerId="Windows Live" clId="Web-{DB401BE6-2069-48A7-8640-5FBB428076FD}" dt="2021-07-15T16:16:43.479" v="271" actId="20577"/>
          <ac:spMkLst>
            <pc:docMk/>
            <pc:sldMk cId="4170397472" sldId="777"/>
            <ac:spMk id="2" creationId="{EFAB0E6B-F019-4E36-86F6-5F55FEF17C99}"/>
          </ac:spMkLst>
        </pc:spChg>
      </pc:sldChg>
      <pc:sldChg chg="del">
        <pc:chgData name="Kshitij Srivastava" userId="9ca786a045148134" providerId="Windows Live" clId="Web-{DB401BE6-2069-48A7-8640-5FBB428076FD}" dt="2021-07-15T16:16:51.432" v="273"/>
        <pc:sldMkLst>
          <pc:docMk/>
          <pc:sldMk cId="275248457" sldId="778"/>
        </pc:sldMkLst>
      </pc:sldChg>
      <pc:sldChg chg="modSp">
        <pc:chgData name="Kshitij Srivastava" userId="9ca786a045148134" providerId="Windows Live" clId="Web-{DB401BE6-2069-48A7-8640-5FBB428076FD}" dt="2021-07-15T16:03:35.839" v="2" actId="20577"/>
        <pc:sldMkLst>
          <pc:docMk/>
          <pc:sldMk cId="2568532900" sldId="779"/>
        </pc:sldMkLst>
        <pc:spChg chg="mod">
          <ac:chgData name="Kshitij Srivastava" userId="9ca786a045148134" providerId="Windows Live" clId="Web-{DB401BE6-2069-48A7-8640-5FBB428076FD}" dt="2021-07-15T16:03:35.839" v="2" actId="20577"/>
          <ac:spMkLst>
            <pc:docMk/>
            <pc:sldMk cId="2568532900" sldId="779"/>
            <ac:spMk id="4" creationId="{A4EEA2F4-2A3F-4703-83C8-10C8B77A7943}"/>
          </ac:spMkLst>
        </pc:spChg>
      </pc:sldChg>
      <pc:sldChg chg="addSp delSp modSp new addAnim delAnim modAnim">
        <pc:chgData name="Kshitij Srivastava" userId="9ca786a045148134" providerId="Windows Live" clId="Web-{DB401BE6-2069-48A7-8640-5FBB428076FD}" dt="2021-07-15T16:14:55.680" v="182" actId="1076"/>
        <pc:sldMkLst>
          <pc:docMk/>
          <pc:sldMk cId="3793395837" sldId="804"/>
        </pc:sldMkLst>
        <pc:spChg chg="mod">
          <ac:chgData name="Kshitij Srivastava" userId="9ca786a045148134" providerId="Windows Live" clId="Web-{DB401BE6-2069-48A7-8640-5FBB428076FD}" dt="2021-07-15T16:04:53.966" v="24" actId="20577"/>
          <ac:spMkLst>
            <pc:docMk/>
            <pc:sldMk cId="3793395837" sldId="804"/>
            <ac:spMk id="2" creationId="{9F8DB195-57D8-4FC6-879E-44A9F6490F85}"/>
          </ac:spMkLst>
        </pc:spChg>
        <pc:spChg chg="add mod">
          <ac:chgData name="Kshitij Srivastava" userId="9ca786a045148134" providerId="Windows Live" clId="Web-{DB401BE6-2069-48A7-8640-5FBB428076FD}" dt="2021-07-15T16:09:24.658" v="79" actId="1076"/>
          <ac:spMkLst>
            <pc:docMk/>
            <pc:sldMk cId="3793395837" sldId="804"/>
            <ac:spMk id="4" creationId="{D873468B-5C27-480E-BD0C-1ADEEB6545E0}"/>
          </ac:spMkLst>
        </pc:spChg>
        <pc:spChg chg="add mod">
          <ac:chgData name="Kshitij Srivastava" userId="9ca786a045148134" providerId="Windows Live" clId="Web-{DB401BE6-2069-48A7-8640-5FBB428076FD}" dt="2021-07-15T16:14:50.789" v="181" actId="1076"/>
          <ac:spMkLst>
            <pc:docMk/>
            <pc:sldMk cId="3793395837" sldId="804"/>
            <ac:spMk id="15" creationId="{BC9D07F3-B2DB-4CBB-B567-28B0E52219C6}"/>
          </ac:spMkLst>
        </pc:spChg>
        <pc:picChg chg="add mod">
          <ac:chgData name="Kshitij Srivastava" userId="9ca786a045148134" providerId="Windows Live" clId="Web-{DB401BE6-2069-48A7-8640-5FBB428076FD}" dt="2021-07-15T16:09:22.330" v="78" actId="1076"/>
          <ac:picMkLst>
            <pc:docMk/>
            <pc:sldMk cId="3793395837" sldId="804"/>
            <ac:picMk id="3" creationId="{5086B239-C9F7-4F59-99FE-82F563AE24BC}"/>
          </ac:picMkLst>
        </pc:picChg>
        <pc:picChg chg="add mod">
          <ac:chgData name="Kshitij Srivastava" userId="9ca786a045148134" providerId="Windows Live" clId="Web-{DB401BE6-2069-48A7-8640-5FBB428076FD}" dt="2021-07-15T16:09:20.736" v="77" actId="1076"/>
          <ac:picMkLst>
            <pc:docMk/>
            <pc:sldMk cId="3793395837" sldId="804"/>
            <ac:picMk id="7" creationId="{80489F02-1847-4BCB-AA03-14CECE7770F8}"/>
          </ac:picMkLst>
        </pc:picChg>
        <pc:picChg chg="add mod">
          <ac:chgData name="Kshitij Srivastava" userId="9ca786a045148134" providerId="Windows Live" clId="Web-{DB401BE6-2069-48A7-8640-5FBB428076FD}" dt="2021-07-15T16:09:17.689" v="75" actId="1076"/>
          <ac:picMkLst>
            <pc:docMk/>
            <pc:sldMk cId="3793395837" sldId="804"/>
            <ac:picMk id="8" creationId="{B4684462-1D4F-4CCC-BF6C-99E43661A490}"/>
          </ac:picMkLst>
        </pc:picChg>
        <pc:picChg chg="add mod">
          <ac:chgData name="Kshitij Srivastava" userId="9ca786a045148134" providerId="Windows Live" clId="Web-{DB401BE6-2069-48A7-8640-5FBB428076FD}" dt="2021-07-15T16:14:04.929" v="164" actId="1076"/>
          <ac:picMkLst>
            <pc:docMk/>
            <pc:sldMk cId="3793395837" sldId="804"/>
            <ac:picMk id="14" creationId="{EDBD299C-79E5-41C7-92FF-19FE3EC4D626}"/>
          </ac:picMkLst>
        </pc:picChg>
        <pc:picChg chg="add mod">
          <ac:chgData name="Kshitij Srivastava" userId="9ca786a045148134" providerId="Windows Live" clId="Web-{DB401BE6-2069-48A7-8640-5FBB428076FD}" dt="2021-07-15T16:14:39.367" v="179" actId="1076"/>
          <ac:picMkLst>
            <pc:docMk/>
            <pc:sldMk cId="3793395837" sldId="804"/>
            <ac:picMk id="16" creationId="{1E80C5DC-2D85-4CDE-B473-033A58A96F75}"/>
          </ac:picMkLst>
        </pc:picChg>
        <pc:picChg chg="add mod">
          <ac:chgData name="Kshitij Srivastava" userId="9ca786a045148134" providerId="Windows Live" clId="Web-{DB401BE6-2069-48A7-8640-5FBB428076FD}" dt="2021-07-15T16:14:55.680" v="182" actId="1076"/>
          <ac:picMkLst>
            <pc:docMk/>
            <pc:sldMk cId="3793395837" sldId="804"/>
            <ac:picMk id="17" creationId="{CB430F88-DC58-401D-B5B6-A44224DCAD12}"/>
          </ac:picMkLst>
        </pc:picChg>
        <pc:cxnChg chg="add mod">
          <ac:chgData name="Kshitij Srivastava" userId="9ca786a045148134" providerId="Windows Live" clId="Web-{DB401BE6-2069-48A7-8640-5FBB428076FD}" dt="2021-07-15T16:09:19.940" v="76" actId="1076"/>
          <ac:cxnSpMkLst>
            <pc:docMk/>
            <pc:sldMk cId="3793395837" sldId="804"/>
            <ac:cxnSpMk id="5" creationId="{1256063F-7AE2-4348-9F99-6A98740A4FBF}"/>
          </ac:cxnSpMkLst>
        </pc:cxnChg>
        <pc:cxnChg chg="add del mod">
          <ac:chgData name="Kshitij Srivastava" userId="9ca786a045148134" providerId="Windows Live" clId="Web-{DB401BE6-2069-48A7-8640-5FBB428076FD}" dt="2021-07-15T16:09:04.517" v="70"/>
          <ac:cxnSpMkLst>
            <pc:docMk/>
            <pc:sldMk cId="3793395837" sldId="804"/>
            <ac:cxnSpMk id="9" creationId="{4DF66462-E301-416E-857C-37B4207857C7}"/>
          </ac:cxnSpMkLst>
        </pc:cxnChg>
        <pc:cxnChg chg="add mod">
          <ac:chgData name="Kshitij Srivastava" userId="9ca786a045148134" providerId="Windows Live" clId="Web-{DB401BE6-2069-48A7-8640-5FBB428076FD}" dt="2021-07-15T16:10:05.237" v="89" actId="14100"/>
          <ac:cxnSpMkLst>
            <pc:docMk/>
            <pc:sldMk cId="3793395837" sldId="804"/>
            <ac:cxnSpMk id="10" creationId="{C6F63509-36C4-4CAA-97A1-08B1949CDBA2}"/>
          </ac:cxnSpMkLst>
        </pc:cxnChg>
        <pc:cxnChg chg="add mod">
          <ac:chgData name="Kshitij Srivastava" userId="9ca786a045148134" providerId="Windows Live" clId="Web-{DB401BE6-2069-48A7-8640-5FBB428076FD}" dt="2021-07-15T16:10:39.925" v="96"/>
          <ac:cxnSpMkLst>
            <pc:docMk/>
            <pc:sldMk cId="3793395837" sldId="804"/>
            <ac:cxnSpMk id="11" creationId="{60374DD6-099E-485D-90F3-31A91317FAF1}"/>
          </ac:cxnSpMkLst>
        </pc:cxnChg>
        <pc:cxnChg chg="add mod">
          <ac:chgData name="Kshitij Srivastava" userId="9ca786a045148134" providerId="Windows Live" clId="Web-{DB401BE6-2069-48A7-8640-5FBB428076FD}" dt="2021-07-15T16:10:43.238" v="97"/>
          <ac:cxnSpMkLst>
            <pc:docMk/>
            <pc:sldMk cId="3793395837" sldId="804"/>
            <ac:cxnSpMk id="12" creationId="{855DDC4C-62E4-4909-A5DD-E5BEEA2B98F9}"/>
          </ac:cxnSpMkLst>
        </pc:cxnChg>
      </pc:sldChg>
      <pc:sldChg chg="addSp modSp new">
        <pc:chgData name="Kshitij Srivastava" userId="9ca786a045148134" providerId="Windows Live" clId="Web-{DB401BE6-2069-48A7-8640-5FBB428076FD}" dt="2021-07-15T16:16:47.417" v="272" actId="20577"/>
        <pc:sldMkLst>
          <pc:docMk/>
          <pc:sldMk cId="3746153445" sldId="805"/>
        </pc:sldMkLst>
        <pc:spChg chg="mod">
          <ac:chgData name="Kshitij Srivastava" userId="9ca786a045148134" providerId="Windows Live" clId="Web-{DB401BE6-2069-48A7-8640-5FBB428076FD}" dt="2021-07-15T16:16:47.417" v="272" actId="20577"/>
          <ac:spMkLst>
            <pc:docMk/>
            <pc:sldMk cId="3746153445" sldId="805"/>
            <ac:spMk id="2" creationId="{C6DBE853-37CA-46A0-A4EC-FB13A4924EA4}"/>
          </ac:spMkLst>
        </pc:spChg>
        <pc:spChg chg="add mod">
          <ac:chgData name="Kshitij Srivastava" userId="9ca786a045148134" providerId="Windows Live" clId="Web-{DB401BE6-2069-48A7-8640-5FBB428076FD}" dt="2021-07-15T16:16:17.072" v="267" actId="14100"/>
          <ac:spMkLst>
            <pc:docMk/>
            <pc:sldMk cId="3746153445" sldId="805"/>
            <ac:spMk id="3" creationId="{EB8C1074-E9A9-457E-B192-2CE42C4BEE54}"/>
          </ac:spMkLst>
        </pc:spChg>
      </pc:sldChg>
    </pc:docChg>
  </pc:docChgLst>
  <pc:docChgLst>
    <pc:chgData name="Kshitij Srivastava" userId="9ca786a045148134" providerId="Windows Live" clId="Web-{5E05A34B-A007-42B3-9FC8-448BD2DED269}"/>
    <pc:docChg chg="addSld delSld modSld sldOrd">
      <pc:chgData name="Kshitij Srivastava" userId="9ca786a045148134" providerId="Windows Live" clId="Web-{5E05A34B-A007-42B3-9FC8-448BD2DED269}" dt="2021-05-28T08:02:13.241" v="2219" actId="20577"/>
      <pc:docMkLst>
        <pc:docMk/>
      </pc:docMkLst>
      <pc:sldChg chg="addSp delSp modSp addCm">
        <pc:chgData name="Kshitij Srivastava" userId="9ca786a045148134" providerId="Windows Live" clId="Web-{5E05A34B-A007-42B3-9FC8-448BD2DED269}" dt="2021-05-28T04:57:07.265" v="840"/>
        <pc:sldMkLst>
          <pc:docMk/>
          <pc:sldMk cId="699092272" sldId="326"/>
        </pc:sldMkLst>
        <pc:spChg chg="mod">
          <ac:chgData name="Kshitij Srivastava" userId="9ca786a045148134" providerId="Windows Live" clId="Web-{5E05A34B-A007-42B3-9FC8-448BD2DED269}" dt="2021-05-28T04:41:30.094" v="792" actId="20577"/>
          <ac:spMkLst>
            <pc:docMk/>
            <pc:sldMk cId="699092272" sldId="326"/>
            <ac:spMk id="4" creationId="{E5B9FFEC-0643-4BC9-A8BF-2DAFF02A0A88}"/>
          </ac:spMkLst>
        </pc:spChg>
        <pc:spChg chg="mod">
          <ac:chgData name="Kshitij Srivastava" userId="9ca786a045148134" providerId="Windows Live" clId="Web-{5E05A34B-A007-42B3-9FC8-448BD2DED269}" dt="2021-05-28T04:41:25.047" v="787" actId="20577"/>
          <ac:spMkLst>
            <pc:docMk/>
            <pc:sldMk cId="699092272" sldId="326"/>
            <ac:spMk id="5" creationId="{84EDC50C-DAAB-4E31-8584-A390D197F843}"/>
          </ac:spMkLst>
        </pc:spChg>
        <pc:spChg chg="mod">
          <ac:chgData name="Kshitij Srivastava" userId="9ca786a045148134" providerId="Windows Live" clId="Web-{5E05A34B-A007-42B3-9FC8-448BD2DED269}" dt="2021-05-28T04:41:27.016" v="790" actId="20577"/>
          <ac:spMkLst>
            <pc:docMk/>
            <pc:sldMk cId="699092272" sldId="326"/>
            <ac:spMk id="6" creationId="{980E8D00-9C16-4778-9E1D-2B9DF1059A5E}"/>
          </ac:spMkLst>
        </pc:spChg>
        <pc:spChg chg="mod">
          <ac:chgData name="Kshitij Srivastava" userId="9ca786a045148134" providerId="Windows Live" clId="Web-{5E05A34B-A007-42B3-9FC8-448BD2DED269}" dt="2021-05-28T04:41:45.547" v="800" actId="20577"/>
          <ac:spMkLst>
            <pc:docMk/>
            <pc:sldMk cId="699092272" sldId="326"/>
            <ac:spMk id="7" creationId="{B7057CC6-C265-4A7E-A1F3-094053766FD9}"/>
          </ac:spMkLst>
        </pc:spChg>
        <pc:spChg chg="mod">
          <ac:chgData name="Kshitij Srivastava" userId="9ca786a045148134" providerId="Windows Live" clId="Web-{5E05A34B-A007-42B3-9FC8-448BD2DED269}" dt="2021-05-28T04:54:58.359" v="831"/>
          <ac:spMkLst>
            <pc:docMk/>
            <pc:sldMk cId="699092272" sldId="326"/>
            <ac:spMk id="8" creationId="{0AAE45DA-3E1B-409E-88C8-88402BB50EDB}"/>
          </ac:spMkLst>
        </pc:spChg>
        <pc:spChg chg="mod">
          <ac:chgData name="Kshitij Srivastava" userId="9ca786a045148134" providerId="Windows Live" clId="Web-{5E05A34B-A007-42B3-9FC8-448BD2DED269}" dt="2021-05-28T04:41:37.547" v="799" actId="20577"/>
          <ac:spMkLst>
            <pc:docMk/>
            <pc:sldMk cId="699092272" sldId="326"/>
            <ac:spMk id="9" creationId="{8F0E2F40-EF2E-4584-8C4F-0F38638CFA6D}"/>
          </ac:spMkLst>
        </pc:spChg>
        <pc:spChg chg="mod">
          <ac:chgData name="Kshitij Srivastava" userId="9ca786a045148134" providerId="Windows Live" clId="Web-{5E05A34B-A007-42B3-9FC8-448BD2DED269}" dt="2021-05-28T04:41:49.953" v="801" actId="20577"/>
          <ac:spMkLst>
            <pc:docMk/>
            <pc:sldMk cId="699092272" sldId="326"/>
            <ac:spMk id="10" creationId="{890026E2-66E7-4594-A589-582753743E72}"/>
          </ac:spMkLst>
        </pc:spChg>
        <pc:spChg chg="add mod">
          <ac:chgData name="Kshitij Srivastava" userId="9ca786a045148134" providerId="Windows Live" clId="Web-{5E05A34B-A007-42B3-9FC8-448BD2DED269}" dt="2021-05-28T04:39:03.188" v="786" actId="1076"/>
          <ac:spMkLst>
            <pc:docMk/>
            <pc:sldMk cId="699092272" sldId="326"/>
            <ac:spMk id="11" creationId="{BF8C705C-40CD-44FC-99FE-44BA3AB00F32}"/>
          </ac:spMkLst>
        </pc:spChg>
        <pc:spChg chg="del">
          <ac:chgData name="Kshitij Srivastava" userId="9ca786a045148134" providerId="Windows Live" clId="Web-{5E05A34B-A007-42B3-9FC8-448BD2DED269}" dt="2021-05-28T04:38:07.110" v="773"/>
          <ac:spMkLst>
            <pc:docMk/>
            <pc:sldMk cId="699092272" sldId="326"/>
            <ac:spMk id="31" creationId="{BFC11AE4-D67C-4AC2-9667-EFD8792E5001}"/>
          </ac:spMkLst>
        </pc:spChg>
        <pc:spChg chg="del">
          <ac:chgData name="Kshitij Srivastava" userId="9ca786a045148134" providerId="Windows Live" clId="Web-{5E05A34B-A007-42B3-9FC8-448BD2DED269}" dt="2021-05-28T04:38:07.110" v="772"/>
          <ac:spMkLst>
            <pc:docMk/>
            <pc:sldMk cId="699092272" sldId="326"/>
            <ac:spMk id="33" creationId="{CF427068-B2DB-4E22-AD48-6387043E3D61}"/>
          </ac:spMkLst>
        </pc:spChg>
        <pc:spChg chg="del mod">
          <ac:chgData name="Kshitij Srivastava" userId="9ca786a045148134" providerId="Windows Live" clId="Web-{5E05A34B-A007-42B3-9FC8-448BD2DED269}" dt="2021-05-28T04:38:11.157" v="775"/>
          <ac:spMkLst>
            <pc:docMk/>
            <pc:sldMk cId="699092272" sldId="326"/>
            <ac:spMk id="35" creationId="{E3F93F60-AE1E-498E-8EB9-639277865529}"/>
          </ac:spMkLst>
        </pc:spChg>
        <pc:spChg chg="del">
          <ac:chgData name="Kshitij Srivastava" userId="9ca786a045148134" providerId="Windows Live" clId="Web-{5E05A34B-A007-42B3-9FC8-448BD2DED269}" dt="2021-05-28T04:57:07.265" v="840"/>
          <ac:spMkLst>
            <pc:docMk/>
            <pc:sldMk cId="699092272" sldId="326"/>
            <ac:spMk id="36" creationId="{CD03E73E-A3E7-471C-B71C-62B4DA5BC91E}"/>
          </ac:spMkLst>
        </pc:spChg>
        <pc:cxnChg chg="del">
          <ac:chgData name="Kshitij Srivastava" userId="9ca786a045148134" providerId="Windows Live" clId="Web-{5E05A34B-A007-42B3-9FC8-448BD2DED269}" dt="2021-05-28T04:56:58.656" v="839"/>
          <ac:cxnSpMkLst>
            <pc:docMk/>
            <pc:sldMk cId="699092272" sldId="326"/>
            <ac:cxnSpMk id="37" creationId="{7D881D8E-7F0A-42BF-9EE6-2440E8490083}"/>
          </ac:cxnSpMkLst>
        </pc:cxnChg>
      </pc:sldChg>
      <pc:sldChg chg="addSp delSp modSp addCm">
        <pc:chgData name="Kshitij Srivastava" userId="9ca786a045148134" providerId="Windows Live" clId="Web-{5E05A34B-A007-42B3-9FC8-448BD2DED269}" dt="2021-05-28T05:31:33.328" v="958"/>
        <pc:sldMkLst>
          <pc:docMk/>
          <pc:sldMk cId="3876651141" sldId="327"/>
        </pc:sldMkLst>
        <pc:spChg chg="add mod">
          <ac:chgData name="Kshitij Srivastava" userId="9ca786a045148134" providerId="Windows Live" clId="Web-{5E05A34B-A007-42B3-9FC8-448BD2DED269}" dt="2021-05-28T05:29:58.078" v="942"/>
          <ac:spMkLst>
            <pc:docMk/>
            <pc:sldMk cId="3876651141" sldId="327"/>
            <ac:spMk id="7" creationId="{8C1016D2-E1E8-4BD1-B998-976E2479B2CA}"/>
          </ac:spMkLst>
        </pc:spChg>
        <pc:spChg chg="add mod">
          <ac:chgData name="Kshitij Srivastava" userId="9ca786a045148134" providerId="Windows Live" clId="Web-{5E05A34B-A007-42B3-9FC8-448BD2DED269}" dt="2021-05-28T05:30:22.062" v="954" actId="20577"/>
          <ac:spMkLst>
            <pc:docMk/>
            <pc:sldMk cId="3876651141" sldId="327"/>
            <ac:spMk id="8" creationId="{FE07B8D8-1651-4BED-8342-A323308EB010}"/>
          </ac:spMkLst>
        </pc:spChg>
        <pc:spChg chg="add mod">
          <ac:chgData name="Kshitij Srivastava" userId="9ca786a045148134" providerId="Windows Live" clId="Web-{5E05A34B-A007-42B3-9FC8-448BD2DED269}" dt="2021-05-28T05:30:32.297" v="957" actId="20577"/>
          <ac:spMkLst>
            <pc:docMk/>
            <pc:sldMk cId="3876651141" sldId="327"/>
            <ac:spMk id="9" creationId="{9B71D11E-95AE-46EF-83C6-DFFF8A78D7FE}"/>
          </ac:spMkLst>
        </pc:spChg>
        <pc:picChg chg="add mod">
          <ac:chgData name="Kshitij Srivastava" userId="9ca786a045148134" providerId="Windows Live" clId="Web-{5E05A34B-A007-42B3-9FC8-448BD2DED269}" dt="2021-05-28T05:28:35.687" v="920" actId="1076"/>
          <ac:picMkLst>
            <pc:docMk/>
            <pc:sldMk cId="3876651141" sldId="327"/>
            <ac:picMk id="3" creationId="{54B5DB9F-D0C1-4AD9-89F2-1358E3C5B4CF}"/>
          </ac:picMkLst>
        </pc:picChg>
        <pc:picChg chg="add mod">
          <ac:chgData name="Kshitij Srivastava" userId="9ca786a045148134" providerId="Windows Live" clId="Web-{5E05A34B-A007-42B3-9FC8-448BD2DED269}" dt="2021-05-28T05:28:33.297" v="918" actId="1076"/>
          <ac:picMkLst>
            <pc:docMk/>
            <pc:sldMk cId="3876651141" sldId="327"/>
            <ac:picMk id="4" creationId="{782E82D3-3206-42EF-BA4C-683C06BF653A}"/>
          </ac:picMkLst>
        </pc:picChg>
        <pc:picChg chg="add del mod">
          <ac:chgData name="Kshitij Srivastava" userId="9ca786a045148134" providerId="Windows Live" clId="Web-{5E05A34B-A007-42B3-9FC8-448BD2DED269}" dt="2021-05-28T05:27:42.453" v="907"/>
          <ac:picMkLst>
            <pc:docMk/>
            <pc:sldMk cId="3876651141" sldId="327"/>
            <ac:picMk id="5" creationId="{9379B644-F902-4C87-A908-BA0D3E8299C6}"/>
          </ac:picMkLst>
        </pc:picChg>
        <pc:picChg chg="add mod">
          <ac:chgData name="Kshitij Srivastava" userId="9ca786a045148134" providerId="Windows Live" clId="Web-{5E05A34B-A007-42B3-9FC8-448BD2DED269}" dt="2021-05-28T05:28:38.859" v="922" actId="1076"/>
          <ac:picMkLst>
            <pc:docMk/>
            <pc:sldMk cId="3876651141" sldId="327"/>
            <ac:picMk id="6" creationId="{680A689E-ED7F-4CA1-880A-250A916EC4F3}"/>
          </ac:picMkLst>
        </pc:picChg>
      </pc:sldChg>
      <pc:sldChg chg="del">
        <pc:chgData name="Kshitij Srivastava" userId="9ca786a045148134" providerId="Windows Live" clId="Web-{5E05A34B-A007-42B3-9FC8-448BD2DED269}" dt="2021-05-28T05:32:35.359" v="959"/>
        <pc:sldMkLst>
          <pc:docMk/>
          <pc:sldMk cId="2678179894" sldId="331"/>
        </pc:sldMkLst>
      </pc:sldChg>
      <pc:sldChg chg="addSp delSp modSp mod modClrScheme addAnim delAnim chgLayout">
        <pc:chgData name="Kshitij Srivastava" userId="9ca786a045148134" providerId="Windows Live" clId="Web-{5E05A34B-A007-42B3-9FC8-448BD2DED269}" dt="2021-05-28T06:25:13.527" v="1490" actId="1076"/>
        <pc:sldMkLst>
          <pc:docMk/>
          <pc:sldMk cId="2611607829" sldId="332"/>
        </pc:sldMkLst>
        <pc:spChg chg="mod ord">
          <ac:chgData name="Kshitij Srivastava" userId="9ca786a045148134" providerId="Windows Live" clId="Web-{5E05A34B-A007-42B3-9FC8-448BD2DED269}" dt="2021-05-28T05:47:20.889" v="960"/>
          <ac:spMkLst>
            <pc:docMk/>
            <pc:sldMk cId="2611607829" sldId="332"/>
            <ac:spMk id="2" creationId="{DE32A7A1-5498-4C38-89E8-94481C54EE91}"/>
          </ac:spMkLst>
        </pc:spChg>
        <pc:spChg chg="add mod ord">
          <ac:chgData name="Kshitij Srivastava" userId="9ca786a045148134" providerId="Windows Live" clId="Web-{5E05A34B-A007-42B3-9FC8-448BD2DED269}" dt="2021-05-28T06:06:08.919" v="1330" actId="20577"/>
          <ac:spMkLst>
            <pc:docMk/>
            <pc:sldMk cId="2611607829" sldId="332"/>
            <ac:spMk id="3" creationId="{6106BB71-88AF-4335-AB7E-A4FE9719441E}"/>
          </ac:spMkLst>
        </pc:spChg>
        <pc:spChg chg="add mod">
          <ac:chgData name="Kshitij Srivastava" userId="9ca786a045148134" providerId="Windows Live" clId="Web-{5E05A34B-A007-42B3-9FC8-448BD2DED269}" dt="2021-05-28T06:15:28.419" v="1402" actId="1076"/>
          <ac:spMkLst>
            <pc:docMk/>
            <pc:sldMk cId="2611607829" sldId="332"/>
            <ac:spMk id="4" creationId="{31B77D27-59B8-43AE-BBDA-9E52222DC261}"/>
          </ac:spMkLst>
        </pc:spChg>
        <pc:spChg chg="add mod">
          <ac:chgData name="Kshitij Srivastava" userId="9ca786a045148134" providerId="Windows Live" clId="Web-{5E05A34B-A007-42B3-9FC8-448BD2DED269}" dt="2021-05-28T06:11:57.466" v="1393" actId="1076"/>
          <ac:spMkLst>
            <pc:docMk/>
            <pc:sldMk cId="2611607829" sldId="332"/>
            <ac:spMk id="5" creationId="{CAFD4541-17A5-4345-9132-3F90D8F3EA6D}"/>
          </ac:spMkLst>
        </pc:spChg>
        <pc:spChg chg="add del mod">
          <ac:chgData name="Kshitij Srivastava" userId="9ca786a045148134" providerId="Windows Live" clId="Web-{5E05A34B-A007-42B3-9FC8-448BD2DED269}" dt="2021-05-28T06:04:38.607" v="1296"/>
          <ac:spMkLst>
            <pc:docMk/>
            <pc:sldMk cId="2611607829" sldId="332"/>
            <ac:spMk id="6" creationId="{7E436A67-20CF-4211-9DF8-85296E6A3383}"/>
          </ac:spMkLst>
        </pc:spChg>
        <pc:spChg chg="add mod ord">
          <ac:chgData name="Kshitij Srivastava" userId="9ca786a045148134" providerId="Windows Live" clId="Web-{5E05A34B-A007-42B3-9FC8-448BD2DED269}" dt="2021-05-28T06:11:32.263" v="1384" actId="1076"/>
          <ac:spMkLst>
            <pc:docMk/>
            <pc:sldMk cId="2611607829" sldId="332"/>
            <ac:spMk id="7" creationId="{876E27B3-E5F1-4411-B3A3-F00D55480F5B}"/>
          </ac:spMkLst>
        </pc:spChg>
        <pc:spChg chg="add mod ord">
          <ac:chgData name="Kshitij Srivastava" userId="9ca786a045148134" providerId="Windows Live" clId="Web-{5E05A34B-A007-42B3-9FC8-448BD2DED269}" dt="2021-05-28T06:11:57.528" v="1394" actId="1076"/>
          <ac:spMkLst>
            <pc:docMk/>
            <pc:sldMk cId="2611607829" sldId="332"/>
            <ac:spMk id="8" creationId="{62E5D333-0320-44FD-9AD9-649DE11E0900}"/>
          </ac:spMkLst>
        </pc:spChg>
        <pc:spChg chg="add mod">
          <ac:chgData name="Kshitij Srivastava" userId="9ca786a045148134" providerId="Windows Live" clId="Web-{5E05A34B-A007-42B3-9FC8-448BD2DED269}" dt="2021-05-28T06:10:57.669" v="1383" actId="1076"/>
          <ac:spMkLst>
            <pc:docMk/>
            <pc:sldMk cId="2611607829" sldId="332"/>
            <ac:spMk id="9" creationId="{DD28F23D-9CE1-490C-94C6-712E849E41B6}"/>
          </ac:spMkLst>
        </pc:spChg>
        <pc:spChg chg="add del mod">
          <ac:chgData name="Kshitij Srivastava" userId="9ca786a045148134" providerId="Windows Live" clId="Web-{5E05A34B-A007-42B3-9FC8-448BD2DED269}" dt="2021-05-28T06:02:23.498" v="1257"/>
          <ac:spMkLst>
            <pc:docMk/>
            <pc:sldMk cId="2611607829" sldId="332"/>
            <ac:spMk id="10" creationId="{807FE97A-8346-4F2D-983B-CBDDD342E12F}"/>
          </ac:spMkLst>
        </pc:spChg>
        <pc:spChg chg="add mod">
          <ac:chgData name="Kshitij Srivastava" userId="9ca786a045148134" providerId="Windows Live" clId="Web-{5E05A34B-A007-42B3-9FC8-448BD2DED269}" dt="2021-05-28T06:19:13.684" v="1425" actId="1076"/>
          <ac:spMkLst>
            <pc:docMk/>
            <pc:sldMk cId="2611607829" sldId="332"/>
            <ac:spMk id="11" creationId="{0DF66767-B438-45B4-AF9C-C94C8CE852B1}"/>
          </ac:spMkLst>
        </pc:spChg>
        <pc:spChg chg="add mod">
          <ac:chgData name="Kshitij Srivastava" userId="9ca786a045148134" providerId="Windows Live" clId="Web-{5E05A34B-A007-42B3-9FC8-448BD2DED269}" dt="2021-05-28T06:19:08.340" v="1424" actId="1076"/>
          <ac:spMkLst>
            <pc:docMk/>
            <pc:sldMk cId="2611607829" sldId="332"/>
            <ac:spMk id="12" creationId="{28F58258-769A-4AF6-9392-35C98DABD437}"/>
          </ac:spMkLst>
        </pc:spChg>
        <pc:spChg chg="add mod">
          <ac:chgData name="Kshitij Srivastava" userId="9ca786a045148134" providerId="Windows Live" clId="Web-{5E05A34B-A007-42B3-9FC8-448BD2DED269}" dt="2021-05-28T06:11:32.294" v="1386" actId="1076"/>
          <ac:spMkLst>
            <pc:docMk/>
            <pc:sldMk cId="2611607829" sldId="332"/>
            <ac:spMk id="13" creationId="{2F7DD898-4B76-473A-A516-6FDF0DCAE402}"/>
          </ac:spMkLst>
        </pc:spChg>
        <pc:spChg chg="add mod">
          <ac:chgData name="Kshitij Srivastava" userId="9ca786a045148134" providerId="Windows Live" clId="Web-{5E05A34B-A007-42B3-9FC8-448BD2DED269}" dt="2021-05-28T06:19:04.465" v="1423" actId="1076"/>
          <ac:spMkLst>
            <pc:docMk/>
            <pc:sldMk cId="2611607829" sldId="332"/>
            <ac:spMk id="14" creationId="{9BBC4B85-C53C-4FE3-BDC9-38592599D165}"/>
          </ac:spMkLst>
        </pc:spChg>
        <pc:spChg chg="add mod">
          <ac:chgData name="Kshitij Srivastava" userId="9ca786a045148134" providerId="Windows Live" clId="Web-{5E05A34B-A007-42B3-9FC8-448BD2DED269}" dt="2021-05-28T06:19:27.121" v="1427" actId="1076"/>
          <ac:spMkLst>
            <pc:docMk/>
            <pc:sldMk cId="2611607829" sldId="332"/>
            <ac:spMk id="15" creationId="{EE6B1D08-99AA-45DF-9521-8E029D3D9C02}"/>
          </ac:spMkLst>
        </pc:spChg>
        <pc:spChg chg="add mod">
          <ac:chgData name="Kshitij Srivastava" userId="9ca786a045148134" providerId="Windows Live" clId="Web-{5E05A34B-A007-42B3-9FC8-448BD2DED269}" dt="2021-05-28T06:19:30.387" v="1428" actId="1076"/>
          <ac:spMkLst>
            <pc:docMk/>
            <pc:sldMk cId="2611607829" sldId="332"/>
            <ac:spMk id="16" creationId="{C548D54B-E6E0-4C5A-8896-A0AFFDD538CF}"/>
          </ac:spMkLst>
        </pc:spChg>
        <pc:spChg chg="add mod">
          <ac:chgData name="Kshitij Srivastava" userId="9ca786a045148134" providerId="Windows Live" clId="Web-{5E05A34B-A007-42B3-9FC8-448BD2DED269}" dt="2021-05-28T06:15:32.544" v="1403" actId="1076"/>
          <ac:spMkLst>
            <pc:docMk/>
            <pc:sldMk cId="2611607829" sldId="332"/>
            <ac:spMk id="20" creationId="{C432003B-1CBC-4723-8949-552D8E530B75}"/>
          </ac:spMkLst>
        </pc:spChg>
        <pc:spChg chg="add mod">
          <ac:chgData name="Kshitij Srivastava" userId="9ca786a045148134" providerId="Windows Live" clId="Web-{5E05A34B-A007-42B3-9FC8-448BD2DED269}" dt="2021-05-28T06:11:57.622" v="1398" actId="1076"/>
          <ac:spMkLst>
            <pc:docMk/>
            <pc:sldMk cId="2611607829" sldId="332"/>
            <ac:spMk id="21" creationId="{1B74FB39-91AB-47AE-8327-F6CCB410BFE3}"/>
          </ac:spMkLst>
        </pc:spChg>
        <pc:spChg chg="add mod">
          <ac:chgData name="Kshitij Srivastava" userId="9ca786a045148134" providerId="Windows Live" clId="Web-{5E05A34B-A007-42B3-9FC8-448BD2DED269}" dt="2021-05-28T06:11:57.591" v="1397" actId="1076"/>
          <ac:spMkLst>
            <pc:docMk/>
            <pc:sldMk cId="2611607829" sldId="332"/>
            <ac:spMk id="22" creationId="{D5015545-B700-47F5-A95D-681C0F50FACC}"/>
          </ac:spMkLst>
        </pc:spChg>
        <pc:spChg chg="add mod">
          <ac:chgData name="Kshitij Srivastava" userId="9ca786a045148134" providerId="Windows Live" clId="Web-{5E05A34B-A007-42B3-9FC8-448BD2DED269}" dt="2021-05-28T06:11:57.575" v="1396" actId="1076"/>
          <ac:spMkLst>
            <pc:docMk/>
            <pc:sldMk cId="2611607829" sldId="332"/>
            <ac:spMk id="23" creationId="{900F004E-7652-4C6E-A388-42015AA606DD}"/>
          </ac:spMkLst>
        </pc:spChg>
        <pc:spChg chg="add del">
          <ac:chgData name="Kshitij Srivastava" userId="9ca786a045148134" providerId="Windows Live" clId="Web-{5E05A34B-A007-42B3-9FC8-448BD2DED269}" dt="2021-05-28T06:05:38.247" v="1317"/>
          <ac:spMkLst>
            <pc:docMk/>
            <pc:sldMk cId="2611607829" sldId="332"/>
            <ac:spMk id="24" creationId="{83FC4151-4EC8-415C-BC62-E7B9F024BA15}"/>
          </ac:spMkLst>
        </pc:spChg>
        <pc:spChg chg="add mod">
          <ac:chgData name="Kshitij Srivastava" userId="9ca786a045148134" providerId="Windows Live" clId="Web-{5E05A34B-A007-42B3-9FC8-448BD2DED269}" dt="2021-05-28T06:21:09.309" v="1440"/>
          <ac:spMkLst>
            <pc:docMk/>
            <pc:sldMk cId="2611607829" sldId="332"/>
            <ac:spMk id="28" creationId="{4E111D02-DAD2-4052-B6B0-088B7FB1779D}"/>
          </ac:spMkLst>
        </pc:spChg>
        <pc:spChg chg="add mod">
          <ac:chgData name="Kshitij Srivastava" userId="9ca786a045148134" providerId="Windows Live" clId="Web-{5E05A34B-A007-42B3-9FC8-448BD2DED269}" dt="2021-05-28T06:22:05.465" v="1465" actId="20577"/>
          <ac:spMkLst>
            <pc:docMk/>
            <pc:sldMk cId="2611607829" sldId="332"/>
            <ac:spMk id="29" creationId="{25E0B1B7-621F-47E9-BC81-76B2FB456F99}"/>
          </ac:spMkLst>
        </pc:spChg>
        <pc:spChg chg="add mod">
          <ac:chgData name="Kshitij Srivastava" userId="9ca786a045148134" providerId="Windows Live" clId="Web-{5E05A34B-A007-42B3-9FC8-448BD2DED269}" dt="2021-05-28T06:25:13.527" v="1490" actId="1076"/>
          <ac:spMkLst>
            <pc:docMk/>
            <pc:sldMk cId="2611607829" sldId="332"/>
            <ac:spMk id="30" creationId="{BC045A48-9E5F-4F98-813D-F477752F0C51}"/>
          </ac:spMkLst>
        </pc:spChg>
        <pc:picChg chg="add mod">
          <ac:chgData name="Kshitij Srivastava" userId="9ca786a045148134" providerId="Windows Live" clId="Web-{5E05A34B-A007-42B3-9FC8-448BD2DED269}" dt="2021-05-28T06:17:12.215" v="1408" actId="14100"/>
          <ac:picMkLst>
            <pc:docMk/>
            <pc:sldMk cId="2611607829" sldId="332"/>
            <ac:picMk id="26" creationId="{D20DFABF-BD8C-42CE-A58D-623CC3663180}"/>
          </ac:picMkLst>
        </pc:picChg>
        <pc:cxnChg chg="add mod">
          <ac:chgData name="Kshitij Srivastava" userId="9ca786a045148134" providerId="Windows Live" clId="Web-{5E05A34B-A007-42B3-9FC8-448BD2DED269}" dt="2021-05-28T06:11:32.403" v="1391" actId="1076"/>
          <ac:cxnSpMkLst>
            <pc:docMk/>
            <pc:sldMk cId="2611607829" sldId="332"/>
            <ac:cxnSpMk id="17" creationId="{410B1BDF-569B-4AC2-894A-F344F3E2825B}"/>
          </ac:cxnSpMkLst>
        </pc:cxnChg>
        <pc:cxnChg chg="add mod">
          <ac:chgData name="Kshitij Srivastava" userId="9ca786a045148134" providerId="Windows Live" clId="Web-{5E05A34B-A007-42B3-9FC8-448BD2DED269}" dt="2021-05-28T06:11:32.419" v="1392" actId="1076"/>
          <ac:cxnSpMkLst>
            <pc:docMk/>
            <pc:sldMk cId="2611607829" sldId="332"/>
            <ac:cxnSpMk id="18" creationId="{20B681A3-F0AF-40DD-897F-960E2BAA42A7}"/>
          </ac:cxnSpMkLst>
        </pc:cxnChg>
        <pc:cxnChg chg="add del mod">
          <ac:chgData name="Kshitij Srivastava" userId="9ca786a045148134" providerId="Windows Live" clId="Web-{5E05A34B-A007-42B3-9FC8-448BD2DED269}" dt="2021-05-28T06:05:26.950" v="1311"/>
          <ac:cxnSpMkLst>
            <pc:docMk/>
            <pc:sldMk cId="2611607829" sldId="332"/>
            <ac:cxnSpMk id="19" creationId="{EA0B2771-F17D-44CB-8401-681E7D2E2D63}"/>
          </ac:cxnSpMkLst>
        </pc:cxnChg>
        <pc:cxnChg chg="add mod">
          <ac:chgData name="Kshitij Srivastava" userId="9ca786a045148134" providerId="Windows Live" clId="Web-{5E05A34B-A007-42B3-9FC8-448BD2DED269}" dt="2021-05-28T06:18:20.887" v="1419" actId="14100"/>
          <ac:cxnSpMkLst>
            <pc:docMk/>
            <pc:sldMk cId="2611607829" sldId="332"/>
            <ac:cxnSpMk id="27" creationId="{25B9B960-A87B-4B1D-8D37-CCB979AF9F51}"/>
          </ac:cxnSpMkLst>
        </pc:cxnChg>
      </pc:sldChg>
      <pc:sldChg chg="addSp delSp modSp">
        <pc:chgData name="Kshitij Srivastava" userId="9ca786a045148134" providerId="Windows Live" clId="Web-{5E05A34B-A007-42B3-9FC8-448BD2DED269}" dt="2021-05-28T03:15:32.411" v="333" actId="1076"/>
        <pc:sldMkLst>
          <pc:docMk/>
          <pc:sldMk cId="1654669150" sldId="362"/>
        </pc:sldMkLst>
        <pc:spChg chg="add mod">
          <ac:chgData name="Kshitij Srivastava" userId="9ca786a045148134" providerId="Windows Live" clId="Web-{5E05A34B-A007-42B3-9FC8-448BD2DED269}" dt="2021-05-28T03:03:52.037" v="264" actId="20577"/>
          <ac:spMkLst>
            <pc:docMk/>
            <pc:sldMk cId="1654669150" sldId="362"/>
            <ac:spMk id="4" creationId="{906E81F2-C4D7-41F3-8706-1E6C870E6A76}"/>
          </ac:spMkLst>
        </pc:spChg>
        <pc:spChg chg="add mod">
          <ac:chgData name="Kshitij Srivastava" userId="9ca786a045148134" providerId="Windows Live" clId="Web-{5E05A34B-A007-42B3-9FC8-448BD2DED269}" dt="2021-05-28T03:15:32.411" v="333" actId="1076"/>
          <ac:spMkLst>
            <pc:docMk/>
            <pc:sldMk cId="1654669150" sldId="362"/>
            <ac:spMk id="17" creationId="{5CB651E8-034F-4F68-B674-CF98F2A434D8}"/>
          </ac:spMkLst>
        </pc:spChg>
        <pc:spChg chg="mod">
          <ac:chgData name="Kshitij Srivastava" userId="9ca786a045148134" providerId="Windows Live" clId="Web-{5E05A34B-A007-42B3-9FC8-448BD2DED269}" dt="2021-05-28T03:01:07.943" v="218" actId="1076"/>
          <ac:spMkLst>
            <pc:docMk/>
            <pc:sldMk cId="1654669150" sldId="362"/>
            <ac:spMk id="30" creationId="{2CAA4E22-54BD-4E1F-A8EF-D9A09679DC5B}"/>
          </ac:spMkLst>
        </pc:spChg>
        <pc:spChg chg="mod">
          <ac:chgData name="Kshitij Srivastava" userId="9ca786a045148134" providerId="Windows Live" clId="Web-{5E05A34B-A007-42B3-9FC8-448BD2DED269}" dt="2021-05-28T03:01:07.881" v="209" actId="1076"/>
          <ac:spMkLst>
            <pc:docMk/>
            <pc:sldMk cId="1654669150" sldId="362"/>
            <ac:spMk id="36" creationId="{F5A3E806-387F-4FEB-A736-D02AA5948893}"/>
          </ac:spMkLst>
        </pc:spChg>
        <pc:spChg chg="mod">
          <ac:chgData name="Kshitij Srivastava" userId="9ca786a045148134" providerId="Windows Live" clId="Web-{5E05A34B-A007-42B3-9FC8-448BD2DED269}" dt="2021-05-28T03:01:23.146" v="219" actId="20577"/>
          <ac:spMkLst>
            <pc:docMk/>
            <pc:sldMk cId="1654669150" sldId="362"/>
            <ac:spMk id="42" creationId="{D6D63DC6-B828-4B57-A190-6853683ABA1D}"/>
          </ac:spMkLst>
        </pc:spChg>
        <pc:spChg chg="mod">
          <ac:chgData name="Kshitij Srivastava" userId="9ca786a045148134" providerId="Windows Live" clId="Web-{5E05A34B-A007-42B3-9FC8-448BD2DED269}" dt="2021-05-28T03:01:40.662" v="222" actId="1076"/>
          <ac:spMkLst>
            <pc:docMk/>
            <pc:sldMk cId="1654669150" sldId="362"/>
            <ac:spMk id="44" creationId="{1BCDBBF9-612B-475A-92C9-67C40CBB3FC2}"/>
          </ac:spMkLst>
        </pc:spChg>
        <pc:spChg chg="mod">
          <ac:chgData name="Kshitij Srivastava" userId="9ca786a045148134" providerId="Windows Live" clId="Web-{5E05A34B-A007-42B3-9FC8-448BD2DED269}" dt="2021-05-28T03:01:07.943" v="217" actId="1076"/>
          <ac:spMkLst>
            <pc:docMk/>
            <pc:sldMk cId="1654669150" sldId="362"/>
            <ac:spMk id="46" creationId="{C05FD673-5521-46C7-966F-844F0F9723FA}"/>
          </ac:spMkLst>
        </pc:spChg>
        <pc:spChg chg="mod">
          <ac:chgData name="Kshitij Srivastava" userId="9ca786a045148134" providerId="Windows Live" clId="Web-{5E05A34B-A007-42B3-9FC8-448BD2DED269}" dt="2021-05-28T03:01:07.912" v="213" actId="1076"/>
          <ac:spMkLst>
            <pc:docMk/>
            <pc:sldMk cId="1654669150" sldId="362"/>
            <ac:spMk id="48" creationId="{BAC8BAE3-0A6C-4569-BDAE-90C3D41FB83C}"/>
          </ac:spMkLst>
        </pc:spChg>
        <pc:spChg chg="mod">
          <ac:chgData name="Kshitij Srivastava" userId="9ca786a045148134" providerId="Windows Live" clId="Web-{5E05A34B-A007-42B3-9FC8-448BD2DED269}" dt="2021-05-28T03:01:34.427" v="220" actId="20577"/>
          <ac:spMkLst>
            <pc:docMk/>
            <pc:sldMk cId="1654669150" sldId="362"/>
            <ac:spMk id="51" creationId="{851A57D2-B170-497F-B6F3-961C97FB6F2F}"/>
          </ac:spMkLst>
        </pc:spChg>
        <pc:cxnChg chg="add mod">
          <ac:chgData name="Kshitij Srivastava" userId="9ca786a045148134" providerId="Windows Live" clId="Web-{5E05A34B-A007-42B3-9FC8-448BD2DED269}" dt="2021-05-28T03:02:20.240" v="229" actId="14100"/>
          <ac:cxnSpMkLst>
            <pc:docMk/>
            <pc:sldMk cId="1654669150" sldId="362"/>
            <ac:cxnSpMk id="3" creationId="{C4F66F09-1698-4F7C-8A3B-5E2C03D1E3C8}"/>
          </ac:cxnSpMkLst>
        </pc:cxnChg>
        <pc:cxnChg chg="mod">
          <ac:chgData name="Kshitij Srivastava" userId="9ca786a045148134" providerId="Windows Live" clId="Web-{5E05A34B-A007-42B3-9FC8-448BD2DED269}" dt="2021-05-28T03:01:07.865" v="207" actId="1076"/>
          <ac:cxnSpMkLst>
            <pc:docMk/>
            <pc:sldMk cId="1654669150" sldId="362"/>
            <ac:cxnSpMk id="32" creationId="{53575622-6B9A-498D-8EB9-76590FBB61C3}"/>
          </ac:cxnSpMkLst>
        </pc:cxnChg>
        <pc:cxnChg chg="mod">
          <ac:chgData name="Kshitij Srivastava" userId="9ca786a045148134" providerId="Windows Live" clId="Web-{5E05A34B-A007-42B3-9FC8-448BD2DED269}" dt="2021-05-28T03:01:07.865" v="208" actId="1076"/>
          <ac:cxnSpMkLst>
            <pc:docMk/>
            <pc:sldMk cId="1654669150" sldId="362"/>
            <ac:cxnSpMk id="34" creationId="{198D00F6-AB0F-4941-8B62-22F04C4B8899}"/>
          </ac:cxnSpMkLst>
        </pc:cxnChg>
        <pc:cxnChg chg="mod">
          <ac:chgData name="Kshitij Srivastava" userId="9ca786a045148134" providerId="Windows Live" clId="Web-{5E05A34B-A007-42B3-9FC8-448BD2DED269}" dt="2021-05-28T03:01:07.881" v="210" actId="1076"/>
          <ac:cxnSpMkLst>
            <pc:docMk/>
            <pc:sldMk cId="1654669150" sldId="362"/>
            <ac:cxnSpMk id="38" creationId="{7A8BEAC4-02AF-44C0-830B-97F399368849}"/>
          </ac:cxnSpMkLst>
        </pc:cxnChg>
        <pc:cxnChg chg="mod">
          <ac:chgData name="Kshitij Srivastava" userId="9ca786a045148134" providerId="Windows Live" clId="Web-{5E05A34B-A007-42B3-9FC8-448BD2DED269}" dt="2021-05-28T03:01:07.912" v="214" actId="1076"/>
          <ac:cxnSpMkLst>
            <pc:docMk/>
            <pc:sldMk cId="1654669150" sldId="362"/>
            <ac:cxnSpMk id="50" creationId="{C6A9DF7E-D57B-45D7-B0E7-4ED51FAE409C}"/>
          </ac:cxnSpMkLst>
        </pc:cxnChg>
        <pc:cxnChg chg="del mod">
          <ac:chgData name="Kshitij Srivastava" userId="9ca786a045148134" providerId="Windows Live" clId="Web-{5E05A34B-A007-42B3-9FC8-448BD2DED269}" dt="2021-05-28T03:01:36.287" v="221"/>
          <ac:cxnSpMkLst>
            <pc:docMk/>
            <pc:sldMk cId="1654669150" sldId="362"/>
            <ac:cxnSpMk id="52" creationId="{BFBFB5B4-43FB-43CC-8B45-5B049DA3AE0C}"/>
          </ac:cxnSpMkLst>
        </pc:cxnChg>
      </pc:sldChg>
      <pc:sldChg chg="del">
        <pc:chgData name="Kshitij Srivastava" userId="9ca786a045148134" providerId="Windows Live" clId="Web-{5E05A34B-A007-42B3-9FC8-448BD2DED269}" dt="2021-05-28T05:18:21.907" v="891"/>
        <pc:sldMkLst>
          <pc:docMk/>
          <pc:sldMk cId="2549054199" sldId="403"/>
        </pc:sldMkLst>
      </pc:sldChg>
      <pc:sldChg chg="addSp delSp modSp">
        <pc:chgData name="Kshitij Srivastava" userId="9ca786a045148134" providerId="Windows Live" clId="Web-{5E05A34B-A007-42B3-9FC8-448BD2DED269}" dt="2021-05-28T02:40:56.866" v="197" actId="20577"/>
        <pc:sldMkLst>
          <pc:docMk/>
          <pc:sldMk cId="438736830" sldId="420"/>
        </pc:sldMkLst>
        <pc:spChg chg="del">
          <ac:chgData name="Kshitij Srivastava" userId="9ca786a045148134" providerId="Windows Live" clId="Web-{5E05A34B-A007-42B3-9FC8-448BD2DED269}" dt="2021-05-28T02:37:00.898" v="146"/>
          <ac:spMkLst>
            <pc:docMk/>
            <pc:sldMk cId="438736830" sldId="420"/>
            <ac:spMk id="2" creationId="{8E071FE8-7479-4D5D-874D-6A0EE7CB1464}"/>
          </ac:spMkLst>
        </pc:spChg>
        <pc:spChg chg="mod">
          <ac:chgData name="Kshitij Srivastava" userId="9ca786a045148134" providerId="Windows Live" clId="Web-{5E05A34B-A007-42B3-9FC8-448BD2DED269}" dt="2021-05-28T02:40:56.866" v="197" actId="20577"/>
          <ac:spMkLst>
            <pc:docMk/>
            <pc:sldMk cId="438736830" sldId="420"/>
            <ac:spMk id="3" creationId="{FBE0B7E5-2C89-4543-82F0-5992F877BFFF}"/>
          </ac:spMkLst>
        </pc:spChg>
        <pc:spChg chg="add mod">
          <ac:chgData name="Kshitij Srivastava" userId="9ca786a045148134" providerId="Windows Live" clId="Web-{5E05A34B-A007-42B3-9FC8-448BD2DED269}" dt="2021-05-28T02:37:04.757" v="147" actId="1076"/>
          <ac:spMkLst>
            <pc:docMk/>
            <pc:sldMk cId="438736830" sldId="420"/>
            <ac:spMk id="5" creationId="{BC3DD21C-6F2A-4BAD-9813-683856CBD38F}"/>
          </ac:spMkLst>
        </pc:spChg>
        <pc:spChg chg="add mod ord">
          <ac:chgData name="Kshitij Srivastava" userId="9ca786a045148134" providerId="Windows Live" clId="Web-{5E05A34B-A007-42B3-9FC8-448BD2DED269}" dt="2021-05-28T02:40:18.522" v="193"/>
          <ac:spMkLst>
            <pc:docMk/>
            <pc:sldMk cId="438736830" sldId="420"/>
            <ac:spMk id="6" creationId="{36C71647-1BC0-455E-83D8-54408E695F11}"/>
          </ac:spMkLst>
        </pc:spChg>
      </pc:sldChg>
      <pc:sldChg chg="addSp modSp ord">
        <pc:chgData name="Kshitij Srivastava" userId="9ca786a045148134" providerId="Windows Live" clId="Web-{5E05A34B-A007-42B3-9FC8-448BD2DED269}" dt="2021-05-28T02:34:06.054" v="139"/>
        <pc:sldMkLst>
          <pc:docMk/>
          <pc:sldMk cId="2291202018" sldId="421"/>
        </pc:sldMkLst>
        <pc:spChg chg="mod">
          <ac:chgData name="Kshitij Srivastava" userId="9ca786a045148134" providerId="Windows Live" clId="Web-{5E05A34B-A007-42B3-9FC8-448BD2DED269}" dt="2021-05-28T02:11:01.149" v="14" actId="1076"/>
          <ac:spMkLst>
            <pc:docMk/>
            <pc:sldMk cId="2291202018" sldId="421"/>
            <ac:spMk id="2" creationId="{912288FF-411E-4386-BC8E-A5C0C580183D}"/>
          </ac:spMkLst>
        </pc:spChg>
        <pc:spChg chg="mod">
          <ac:chgData name="Kshitij Srivastava" userId="9ca786a045148134" providerId="Windows Live" clId="Web-{5E05A34B-A007-42B3-9FC8-448BD2DED269}" dt="2021-05-28T02:15:34.680" v="55" actId="20577"/>
          <ac:spMkLst>
            <pc:docMk/>
            <pc:sldMk cId="2291202018" sldId="421"/>
            <ac:spMk id="3" creationId="{F1A3C148-1963-493B-9E83-F6599EF277D7}"/>
          </ac:spMkLst>
        </pc:spChg>
        <pc:spChg chg="add mod">
          <ac:chgData name="Kshitij Srivastava" userId="9ca786a045148134" providerId="Windows Live" clId="Web-{5E05A34B-A007-42B3-9FC8-448BD2DED269}" dt="2021-05-28T02:34:06.054" v="139"/>
          <ac:spMkLst>
            <pc:docMk/>
            <pc:sldMk cId="2291202018" sldId="421"/>
            <ac:spMk id="4" creationId="{6FF136E2-2660-4D85-8712-1079F704FFCF}"/>
          </ac:spMkLst>
        </pc:spChg>
        <pc:spChg chg="add mod">
          <ac:chgData name="Kshitij Srivastava" userId="9ca786a045148134" providerId="Windows Live" clId="Web-{5E05A34B-A007-42B3-9FC8-448BD2DED269}" dt="2021-05-28T02:31:44.742" v="97" actId="14100"/>
          <ac:spMkLst>
            <pc:docMk/>
            <pc:sldMk cId="2291202018" sldId="421"/>
            <ac:spMk id="7" creationId="{2F9C7276-DF66-4BA0-8ABE-2AC23B7B3469}"/>
          </ac:spMkLst>
        </pc:spChg>
        <pc:spChg chg="add mod">
          <ac:chgData name="Kshitij Srivastava" userId="9ca786a045148134" providerId="Windows Live" clId="Web-{5E05A34B-A007-42B3-9FC8-448BD2DED269}" dt="2021-05-28T02:32:39.867" v="129" actId="20577"/>
          <ac:spMkLst>
            <pc:docMk/>
            <pc:sldMk cId="2291202018" sldId="421"/>
            <ac:spMk id="8" creationId="{DD82E37C-B482-4226-AE73-742DA741EED8}"/>
          </ac:spMkLst>
        </pc:spChg>
        <pc:cxnChg chg="add mod">
          <ac:chgData name="Kshitij Srivastava" userId="9ca786a045148134" providerId="Windows Live" clId="Web-{5E05A34B-A007-42B3-9FC8-448BD2DED269}" dt="2021-05-28T02:16:21.961" v="64" actId="14100"/>
          <ac:cxnSpMkLst>
            <pc:docMk/>
            <pc:sldMk cId="2291202018" sldId="421"/>
            <ac:cxnSpMk id="5" creationId="{6273D2B6-424F-4409-9937-5855A8CA91F7}"/>
          </ac:cxnSpMkLst>
        </pc:cxnChg>
      </pc:sldChg>
      <pc:sldChg chg="addAnim modAnim">
        <pc:chgData name="Kshitij Srivastava" userId="9ca786a045148134" providerId="Windows Live" clId="Web-{5E05A34B-A007-42B3-9FC8-448BD2DED269}" dt="2021-05-28T01:31:00.499" v="5"/>
        <pc:sldMkLst>
          <pc:docMk/>
          <pc:sldMk cId="2377193154" sldId="422"/>
        </pc:sldMkLst>
      </pc:sldChg>
      <pc:sldChg chg="addSp modSp add replId">
        <pc:chgData name="Kshitij Srivastava" userId="9ca786a045148134" providerId="Windows Live" clId="Web-{5E05A34B-A007-42B3-9FC8-448BD2DED269}" dt="2021-05-28T02:34:14.304" v="140"/>
        <pc:sldMkLst>
          <pc:docMk/>
          <pc:sldMk cId="1749312452" sldId="423"/>
        </pc:sldMkLst>
        <pc:spChg chg="mod">
          <ac:chgData name="Kshitij Srivastava" userId="9ca786a045148134" providerId="Windows Live" clId="Web-{5E05A34B-A007-42B3-9FC8-448BD2DED269}" dt="2021-05-28T02:16:30.774" v="67" actId="20577"/>
          <ac:spMkLst>
            <pc:docMk/>
            <pc:sldMk cId="1749312452" sldId="423"/>
            <ac:spMk id="3" creationId="{F1A3C148-1963-493B-9E83-F6599EF277D7}"/>
          </ac:spMkLst>
        </pc:spChg>
        <pc:spChg chg="mod">
          <ac:chgData name="Kshitij Srivastava" userId="9ca786a045148134" providerId="Windows Live" clId="Web-{5E05A34B-A007-42B3-9FC8-448BD2DED269}" dt="2021-05-28T02:34:14.304" v="140"/>
          <ac:spMkLst>
            <pc:docMk/>
            <pc:sldMk cId="1749312452" sldId="423"/>
            <ac:spMk id="4" creationId="{6FF136E2-2660-4D85-8712-1079F704FFCF}"/>
          </ac:spMkLst>
        </pc:spChg>
        <pc:spChg chg="add mod">
          <ac:chgData name="Kshitij Srivastava" userId="9ca786a045148134" providerId="Windows Live" clId="Web-{5E05A34B-A007-42B3-9FC8-448BD2DED269}" dt="2021-05-28T02:31:27.101" v="95"/>
          <ac:spMkLst>
            <pc:docMk/>
            <pc:sldMk cId="1749312452" sldId="423"/>
            <ac:spMk id="6" creationId="{8A5F593B-5D7B-4D36-81B8-595B1C8D7E0A}"/>
          </ac:spMkLst>
        </pc:spChg>
        <pc:spChg chg="add mod">
          <ac:chgData name="Kshitij Srivastava" userId="9ca786a045148134" providerId="Windows Live" clId="Web-{5E05A34B-A007-42B3-9FC8-448BD2DED269}" dt="2021-05-28T02:32:57.382" v="132" actId="1076"/>
          <ac:spMkLst>
            <pc:docMk/>
            <pc:sldMk cId="1749312452" sldId="423"/>
            <ac:spMk id="8" creationId="{C4C5050D-D65B-4F8F-83F0-AD2CD7649385}"/>
          </ac:spMkLst>
        </pc:spChg>
        <pc:cxnChg chg="mod">
          <ac:chgData name="Kshitij Srivastava" userId="9ca786a045148134" providerId="Windows Live" clId="Web-{5E05A34B-A007-42B3-9FC8-448BD2DED269}" dt="2021-05-28T02:32:52.007" v="130" actId="1076"/>
          <ac:cxnSpMkLst>
            <pc:docMk/>
            <pc:sldMk cId="1749312452" sldId="423"/>
            <ac:cxnSpMk id="5" creationId="{6273D2B6-424F-4409-9937-5855A8CA91F7}"/>
          </ac:cxnSpMkLst>
        </pc:cxnChg>
      </pc:sldChg>
      <pc:sldChg chg="addSp modSp add replId">
        <pc:chgData name="Kshitij Srivastava" userId="9ca786a045148134" providerId="Windows Live" clId="Web-{5E05A34B-A007-42B3-9FC8-448BD2DED269}" dt="2021-05-28T02:34:24.366" v="142"/>
        <pc:sldMkLst>
          <pc:docMk/>
          <pc:sldMk cId="3047363202" sldId="424"/>
        </pc:sldMkLst>
        <pc:spChg chg="mod">
          <ac:chgData name="Kshitij Srivastava" userId="9ca786a045148134" providerId="Windows Live" clId="Web-{5E05A34B-A007-42B3-9FC8-448BD2DED269}" dt="2021-05-28T02:17:47.836" v="76" actId="20577"/>
          <ac:spMkLst>
            <pc:docMk/>
            <pc:sldMk cId="3047363202" sldId="424"/>
            <ac:spMk id="3" creationId="{F1A3C148-1963-493B-9E83-F6599EF277D7}"/>
          </ac:spMkLst>
        </pc:spChg>
        <pc:spChg chg="mod">
          <ac:chgData name="Kshitij Srivastava" userId="9ca786a045148134" providerId="Windows Live" clId="Web-{5E05A34B-A007-42B3-9FC8-448BD2DED269}" dt="2021-05-28T02:34:24.366" v="142"/>
          <ac:spMkLst>
            <pc:docMk/>
            <pc:sldMk cId="3047363202" sldId="424"/>
            <ac:spMk id="4" creationId="{6FF136E2-2660-4D85-8712-1079F704FFCF}"/>
          </ac:spMkLst>
        </pc:spChg>
        <pc:spChg chg="add mod">
          <ac:chgData name="Kshitij Srivastava" userId="9ca786a045148134" providerId="Windows Live" clId="Web-{5E05A34B-A007-42B3-9FC8-448BD2DED269}" dt="2021-05-28T02:33:04.351" v="133" actId="14100"/>
          <ac:spMkLst>
            <pc:docMk/>
            <pc:sldMk cId="3047363202" sldId="424"/>
            <ac:spMk id="7" creationId="{7DC42917-60D0-40FC-8E1D-1C68AE21167F}"/>
          </ac:spMkLst>
        </pc:spChg>
        <pc:spChg chg="add mod">
          <ac:chgData name="Kshitij Srivastava" userId="9ca786a045148134" providerId="Windows Live" clId="Web-{5E05A34B-A007-42B3-9FC8-448BD2DED269}" dt="2021-05-28T02:33:10.913" v="135" actId="1076"/>
          <ac:spMkLst>
            <pc:docMk/>
            <pc:sldMk cId="3047363202" sldId="424"/>
            <ac:spMk id="9" creationId="{F955CA31-2596-4848-BAA6-33C28B001458}"/>
          </ac:spMkLst>
        </pc:spChg>
        <pc:cxnChg chg="mod">
          <ac:chgData name="Kshitij Srivastava" userId="9ca786a045148134" providerId="Windows Live" clId="Web-{5E05A34B-A007-42B3-9FC8-448BD2DED269}" dt="2021-05-28T02:18:54.211" v="78" actId="1076"/>
          <ac:cxnSpMkLst>
            <pc:docMk/>
            <pc:sldMk cId="3047363202" sldId="424"/>
            <ac:cxnSpMk id="5" creationId="{6273D2B6-424F-4409-9937-5855A8CA91F7}"/>
          </ac:cxnSpMkLst>
        </pc:cxnChg>
      </pc:sldChg>
      <pc:sldChg chg="addSp modSp add replId">
        <pc:chgData name="Kshitij Srivastava" userId="9ca786a045148134" providerId="Windows Live" clId="Web-{5E05A34B-A007-42B3-9FC8-448BD2DED269}" dt="2021-05-28T02:34:37.007" v="143"/>
        <pc:sldMkLst>
          <pc:docMk/>
          <pc:sldMk cId="1832170708" sldId="425"/>
        </pc:sldMkLst>
        <pc:spChg chg="mod">
          <ac:chgData name="Kshitij Srivastava" userId="9ca786a045148134" providerId="Windows Live" clId="Web-{5E05A34B-A007-42B3-9FC8-448BD2DED269}" dt="2021-05-28T02:19:08.399" v="81" actId="20577"/>
          <ac:spMkLst>
            <pc:docMk/>
            <pc:sldMk cId="1832170708" sldId="425"/>
            <ac:spMk id="3" creationId="{F1A3C148-1963-493B-9E83-F6599EF277D7}"/>
          </ac:spMkLst>
        </pc:spChg>
        <pc:spChg chg="mod">
          <ac:chgData name="Kshitij Srivastava" userId="9ca786a045148134" providerId="Windows Live" clId="Web-{5E05A34B-A007-42B3-9FC8-448BD2DED269}" dt="2021-05-28T02:34:37.007" v="143"/>
          <ac:spMkLst>
            <pc:docMk/>
            <pc:sldMk cId="1832170708" sldId="425"/>
            <ac:spMk id="4" creationId="{6FF136E2-2660-4D85-8712-1079F704FFCF}"/>
          </ac:spMkLst>
        </pc:spChg>
        <pc:spChg chg="add mod">
          <ac:chgData name="Kshitij Srivastava" userId="9ca786a045148134" providerId="Windows Live" clId="Web-{5E05A34B-A007-42B3-9FC8-448BD2DED269}" dt="2021-05-28T02:33:19.195" v="137" actId="14100"/>
          <ac:spMkLst>
            <pc:docMk/>
            <pc:sldMk cId="1832170708" sldId="425"/>
            <ac:spMk id="7" creationId="{B9B93111-20FB-4D9A-9844-BAAFB985ECE0}"/>
          </ac:spMkLst>
        </pc:spChg>
        <pc:spChg chg="add mod">
          <ac:chgData name="Kshitij Srivastava" userId="9ca786a045148134" providerId="Windows Live" clId="Web-{5E05A34B-A007-42B3-9FC8-448BD2DED269}" dt="2021-05-28T02:33:29.726" v="138" actId="1076"/>
          <ac:spMkLst>
            <pc:docMk/>
            <pc:sldMk cId="1832170708" sldId="425"/>
            <ac:spMk id="9" creationId="{9AE948AD-5FCB-4F8D-803D-7D9C6D2EBA38}"/>
          </ac:spMkLst>
        </pc:spChg>
        <pc:cxnChg chg="mod">
          <ac:chgData name="Kshitij Srivastava" userId="9ca786a045148134" providerId="Windows Live" clId="Web-{5E05A34B-A007-42B3-9FC8-448BD2DED269}" dt="2021-05-28T02:19:01.102" v="80" actId="1076"/>
          <ac:cxnSpMkLst>
            <pc:docMk/>
            <pc:sldMk cId="1832170708" sldId="425"/>
            <ac:cxnSpMk id="5" creationId="{6273D2B6-424F-4409-9937-5855A8CA91F7}"/>
          </ac:cxnSpMkLst>
        </pc:cxnChg>
      </pc:sldChg>
      <pc:sldChg chg="addSp delSp modSp new mod modClrScheme addAnim delAnim chgLayout">
        <pc:chgData name="Kshitij Srivastava" userId="9ca786a045148134" providerId="Windows Live" clId="Web-{5E05A34B-A007-42B3-9FC8-448BD2DED269}" dt="2021-05-28T03:40:55.973" v="565" actId="1076"/>
        <pc:sldMkLst>
          <pc:docMk/>
          <pc:sldMk cId="1718422683" sldId="426"/>
        </pc:sldMkLst>
        <pc:spChg chg="mod ord">
          <ac:chgData name="Kshitij Srivastava" userId="9ca786a045148134" providerId="Windows Live" clId="Web-{5E05A34B-A007-42B3-9FC8-448BD2DED269}" dt="2021-05-28T03:32:21.426" v="375"/>
          <ac:spMkLst>
            <pc:docMk/>
            <pc:sldMk cId="1718422683" sldId="426"/>
            <ac:spMk id="2" creationId="{0B387244-411B-415F-8741-5F8586E40503}"/>
          </ac:spMkLst>
        </pc:spChg>
        <pc:spChg chg="add del mod">
          <ac:chgData name="Kshitij Srivastava" userId="9ca786a045148134" providerId="Windows Live" clId="Web-{5E05A34B-A007-42B3-9FC8-448BD2DED269}" dt="2021-05-28T03:31:32.222" v="360"/>
          <ac:spMkLst>
            <pc:docMk/>
            <pc:sldMk cId="1718422683" sldId="426"/>
            <ac:spMk id="4" creationId="{CC7D7376-FBBF-4ECD-B6AE-339105E81033}"/>
          </ac:spMkLst>
        </pc:spChg>
        <pc:spChg chg="add del mod">
          <ac:chgData name="Kshitij Srivastava" userId="9ca786a045148134" providerId="Windows Live" clId="Web-{5E05A34B-A007-42B3-9FC8-448BD2DED269}" dt="2021-05-28T03:31:33.738" v="361"/>
          <ac:spMkLst>
            <pc:docMk/>
            <pc:sldMk cId="1718422683" sldId="426"/>
            <ac:spMk id="6" creationId="{6C17F495-5CCD-44D1-AFA0-2A6C871184A1}"/>
          </ac:spMkLst>
        </pc:spChg>
        <pc:spChg chg="add del mod">
          <ac:chgData name="Kshitij Srivastava" userId="9ca786a045148134" providerId="Windows Live" clId="Web-{5E05A34B-A007-42B3-9FC8-448BD2DED269}" dt="2021-05-28T03:32:12.879" v="374"/>
          <ac:spMkLst>
            <pc:docMk/>
            <pc:sldMk cId="1718422683" sldId="426"/>
            <ac:spMk id="7" creationId="{ECD8078D-1BDF-483A-B485-6C55D2314397}"/>
          </ac:spMkLst>
        </pc:spChg>
        <pc:spChg chg="add mod ord">
          <ac:chgData name="Kshitij Srivastava" userId="9ca786a045148134" providerId="Windows Live" clId="Web-{5E05A34B-A007-42B3-9FC8-448BD2DED269}" dt="2021-05-28T03:40:35.535" v="560" actId="1076"/>
          <ac:spMkLst>
            <pc:docMk/>
            <pc:sldMk cId="1718422683" sldId="426"/>
            <ac:spMk id="8" creationId="{07A33A00-649D-430F-9C90-3EAB6038A2D9}"/>
          </ac:spMkLst>
        </pc:spChg>
        <pc:spChg chg="add del mod ord">
          <ac:chgData name="Kshitij Srivastava" userId="9ca786a045148134" providerId="Windows Live" clId="Web-{5E05A34B-A007-42B3-9FC8-448BD2DED269}" dt="2021-05-28T03:40:28.285" v="558"/>
          <ac:spMkLst>
            <pc:docMk/>
            <pc:sldMk cId="1718422683" sldId="426"/>
            <ac:spMk id="9" creationId="{74FAEA12-62EA-4B2B-8DBE-26233EE566D3}"/>
          </ac:spMkLst>
        </pc:spChg>
        <pc:spChg chg="add mod ord">
          <ac:chgData name="Kshitij Srivastava" userId="9ca786a045148134" providerId="Windows Live" clId="Web-{5E05A34B-A007-42B3-9FC8-448BD2DED269}" dt="2021-05-28T03:40:55.973" v="565" actId="1076"/>
          <ac:spMkLst>
            <pc:docMk/>
            <pc:sldMk cId="1718422683" sldId="426"/>
            <ac:spMk id="10" creationId="{2BB080D8-E1BD-4EED-9544-6D9803AEEA88}"/>
          </ac:spMkLst>
        </pc:spChg>
      </pc:sldChg>
      <pc:sldChg chg="addSp delSp add del ord replId">
        <pc:chgData name="Kshitij Srivastava" userId="9ca786a045148134" providerId="Windows Live" clId="Web-{5E05A34B-A007-42B3-9FC8-448BD2DED269}" dt="2021-05-28T03:48:34.488" v="655"/>
        <pc:sldMkLst>
          <pc:docMk/>
          <pc:sldMk cId="1213792212" sldId="427"/>
        </pc:sldMkLst>
        <pc:spChg chg="add del">
          <ac:chgData name="Kshitij Srivastava" userId="9ca786a045148134" providerId="Windows Live" clId="Web-{5E05A34B-A007-42B3-9FC8-448BD2DED269}" dt="2021-05-28T03:29:38.504" v="341"/>
          <ac:spMkLst>
            <pc:docMk/>
            <pc:sldMk cId="1213792212" sldId="427"/>
            <ac:spMk id="6" creationId="{EC3E5478-9DBA-4F30-9847-518BDAB7B956}"/>
          </ac:spMkLst>
        </pc:spChg>
      </pc:sldChg>
      <pc:sldChg chg="addSp delSp modSp new">
        <pc:chgData name="Kshitij Srivastava" userId="9ca786a045148134" providerId="Windows Live" clId="Web-{5E05A34B-A007-42B3-9FC8-448BD2DED269}" dt="2021-05-28T03:46:23.660" v="654" actId="1076"/>
        <pc:sldMkLst>
          <pc:docMk/>
          <pc:sldMk cId="1254590615" sldId="428"/>
        </pc:sldMkLst>
        <pc:spChg chg="mod">
          <ac:chgData name="Kshitij Srivastava" userId="9ca786a045148134" providerId="Windows Live" clId="Web-{5E05A34B-A007-42B3-9FC8-448BD2DED269}" dt="2021-05-28T03:41:26.707" v="567" actId="20577"/>
          <ac:spMkLst>
            <pc:docMk/>
            <pc:sldMk cId="1254590615" sldId="428"/>
            <ac:spMk id="2" creationId="{99BF769C-267F-4F5B-A4C5-D80FCB92EC62}"/>
          </ac:spMkLst>
        </pc:spChg>
        <pc:spChg chg="del">
          <ac:chgData name="Kshitij Srivastava" userId="9ca786a045148134" providerId="Windows Live" clId="Web-{5E05A34B-A007-42B3-9FC8-448BD2DED269}" dt="2021-05-28T03:42:00.332" v="576"/>
          <ac:spMkLst>
            <pc:docMk/>
            <pc:sldMk cId="1254590615" sldId="428"/>
            <ac:spMk id="3" creationId="{EDAFFA13-991C-4711-A753-AE47BC4E7644}"/>
          </ac:spMkLst>
        </pc:spChg>
        <pc:spChg chg="add mod">
          <ac:chgData name="Kshitij Srivastava" userId="9ca786a045148134" providerId="Windows Live" clId="Web-{5E05A34B-A007-42B3-9FC8-448BD2DED269}" dt="2021-05-28T03:42:49.504" v="587"/>
          <ac:spMkLst>
            <pc:docMk/>
            <pc:sldMk cId="1254590615" sldId="428"/>
            <ac:spMk id="4" creationId="{16CED73F-FD2F-419C-A6DA-95FB6F07B07F}"/>
          </ac:spMkLst>
        </pc:spChg>
        <pc:spChg chg="add mod">
          <ac:chgData name="Kshitij Srivastava" userId="9ca786a045148134" providerId="Windows Live" clId="Web-{5E05A34B-A007-42B3-9FC8-448BD2DED269}" dt="2021-05-28T03:43:07.801" v="588"/>
          <ac:spMkLst>
            <pc:docMk/>
            <pc:sldMk cId="1254590615" sldId="428"/>
            <ac:spMk id="5" creationId="{8D362A55-B5DA-4077-BFF5-86BF97AE4E53}"/>
          </ac:spMkLst>
        </pc:spChg>
        <pc:spChg chg="add mod">
          <ac:chgData name="Kshitij Srivastava" userId="9ca786a045148134" providerId="Windows Live" clId="Web-{5E05A34B-A007-42B3-9FC8-448BD2DED269}" dt="2021-05-28T03:44:58.285" v="607" actId="1076"/>
          <ac:spMkLst>
            <pc:docMk/>
            <pc:sldMk cId="1254590615" sldId="428"/>
            <ac:spMk id="13" creationId="{D3585882-60F3-458A-A801-291A9B39A5D7}"/>
          </ac:spMkLst>
        </pc:spChg>
        <pc:spChg chg="add mod">
          <ac:chgData name="Kshitij Srivastava" userId="9ca786a045148134" providerId="Windows Live" clId="Web-{5E05A34B-A007-42B3-9FC8-448BD2DED269}" dt="2021-05-28T03:45:10.879" v="611" actId="1076"/>
          <ac:spMkLst>
            <pc:docMk/>
            <pc:sldMk cId="1254590615" sldId="428"/>
            <ac:spMk id="14" creationId="{CD68A4E7-6762-4D08-BA51-A0E49D546DC4}"/>
          </ac:spMkLst>
        </pc:spChg>
        <pc:spChg chg="add mod">
          <ac:chgData name="Kshitij Srivastava" userId="9ca786a045148134" providerId="Windows Live" clId="Web-{5E05A34B-A007-42B3-9FC8-448BD2DED269}" dt="2021-05-28T03:45:19.379" v="612" actId="1076"/>
          <ac:spMkLst>
            <pc:docMk/>
            <pc:sldMk cId="1254590615" sldId="428"/>
            <ac:spMk id="15" creationId="{184DD79C-6029-4143-905E-44736794A548}"/>
          </ac:spMkLst>
        </pc:spChg>
        <pc:spChg chg="add del">
          <ac:chgData name="Kshitij Srivastava" userId="9ca786a045148134" providerId="Windows Live" clId="Web-{5E05A34B-A007-42B3-9FC8-448BD2DED269}" dt="2021-05-28T03:45:38.957" v="622"/>
          <ac:spMkLst>
            <pc:docMk/>
            <pc:sldMk cId="1254590615" sldId="428"/>
            <ac:spMk id="16" creationId="{951EB40A-1A34-4819-8635-A68F25BA4E99}"/>
          </ac:spMkLst>
        </pc:spChg>
        <pc:spChg chg="add del">
          <ac:chgData name="Kshitij Srivastava" userId="9ca786a045148134" providerId="Windows Live" clId="Web-{5E05A34B-A007-42B3-9FC8-448BD2DED269}" dt="2021-05-28T03:45:38.957" v="621"/>
          <ac:spMkLst>
            <pc:docMk/>
            <pc:sldMk cId="1254590615" sldId="428"/>
            <ac:spMk id="17" creationId="{1124ADFC-4146-4347-9396-F7BEAEC93BC3}"/>
          </ac:spMkLst>
        </pc:spChg>
        <pc:spChg chg="add del">
          <ac:chgData name="Kshitij Srivastava" userId="9ca786a045148134" providerId="Windows Live" clId="Web-{5E05A34B-A007-42B3-9FC8-448BD2DED269}" dt="2021-05-28T03:45:38.941" v="620"/>
          <ac:spMkLst>
            <pc:docMk/>
            <pc:sldMk cId="1254590615" sldId="428"/>
            <ac:spMk id="18" creationId="{745BCEB2-21DB-41D2-AA4A-542969AB2450}"/>
          </ac:spMkLst>
        </pc:spChg>
        <pc:spChg chg="add del">
          <ac:chgData name="Kshitij Srivastava" userId="9ca786a045148134" providerId="Windows Live" clId="Web-{5E05A34B-A007-42B3-9FC8-448BD2DED269}" dt="2021-05-28T03:45:38.941" v="619"/>
          <ac:spMkLst>
            <pc:docMk/>
            <pc:sldMk cId="1254590615" sldId="428"/>
            <ac:spMk id="19" creationId="{E322DB43-C3B2-4EA5-9AC8-2E799A87A214}"/>
          </ac:spMkLst>
        </pc:spChg>
        <pc:spChg chg="add del">
          <ac:chgData name="Kshitij Srivastava" userId="9ca786a045148134" providerId="Windows Live" clId="Web-{5E05A34B-A007-42B3-9FC8-448BD2DED269}" dt="2021-05-28T03:45:43.738" v="630"/>
          <ac:spMkLst>
            <pc:docMk/>
            <pc:sldMk cId="1254590615" sldId="428"/>
            <ac:spMk id="20" creationId="{BB859A46-AF0E-4886-B03F-0091DCE8E2B8}"/>
          </ac:spMkLst>
        </pc:spChg>
        <pc:spChg chg="add del">
          <ac:chgData name="Kshitij Srivastava" userId="9ca786a045148134" providerId="Windows Live" clId="Web-{5E05A34B-A007-42B3-9FC8-448BD2DED269}" dt="2021-05-28T03:45:43.738" v="629"/>
          <ac:spMkLst>
            <pc:docMk/>
            <pc:sldMk cId="1254590615" sldId="428"/>
            <ac:spMk id="21" creationId="{279F7E59-1F27-4D3E-8640-0B02D62A6886}"/>
          </ac:spMkLst>
        </pc:spChg>
        <pc:spChg chg="add del">
          <ac:chgData name="Kshitij Srivastava" userId="9ca786a045148134" providerId="Windows Live" clId="Web-{5E05A34B-A007-42B3-9FC8-448BD2DED269}" dt="2021-05-28T03:45:43.738" v="628"/>
          <ac:spMkLst>
            <pc:docMk/>
            <pc:sldMk cId="1254590615" sldId="428"/>
            <ac:spMk id="22" creationId="{2B36B6D8-F326-414D-AFF4-0AD4B1D981EA}"/>
          </ac:spMkLst>
        </pc:spChg>
        <pc:spChg chg="add del">
          <ac:chgData name="Kshitij Srivastava" userId="9ca786a045148134" providerId="Windows Live" clId="Web-{5E05A34B-A007-42B3-9FC8-448BD2DED269}" dt="2021-05-28T03:45:43.738" v="627"/>
          <ac:spMkLst>
            <pc:docMk/>
            <pc:sldMk cId="1254590615" sldId="428"/>
            <ac:spMk id="23" creationId="{1388EB21-3409-4154-8D05-5EDECFB45AFB}"/>
          </ac:spMkLst>
        </pc:spChg>
        <pc:spChg chg="add mod">
          <ac:chgData name="Kshitij Srivastava" userId="9ca786a045148134" providerId="Windows Live" clId="Web-{5E05A34B-A007-42B3-9FC8-448BD2DED269}" dt="2021-05-28T03:45:56.441" v="634" actId="1076"/>
          <ac:spMkLst>
            <pc:docMk/>
            <pc:sldMk cId="1254590615" sldId="428"/>
            <ac:spMk id="24" creationId="{F1E7FD90-0CF7-49EB-A840-5856F3052070}"/>
          </ac:spMkLst>
        </pc:spChg>
        <pc:spChg chg="add mod">
          <ac:chgData name="Kshitij Srivastava" userId="9ca786a045148134" providerId="Windows Live" clId="Web-{5E05A34B-A007-42B3-9FC8-448BD2DED269}" dt="2021-05-28T03:45:56.441" v="635" actId="1076"/>
          <ac:spMkLst>
            <pc:docMk/>
            <pc:sldMk cId="1254590615" sldId="428"/>
            <ac:spMk id="25" creationId="{04BB6D00-425B-4D68-89E1-BEC41DE83BB1}"/>
          </ac:spMkLst>
        </pc:spChg>
        <pc:spChg chg="add mod">
          <ac:chgData name="Kshitij Srivastava" userId="9ca786a045148134" providerId="Windows Live" clId="Web-{5E05A34B-A007-42B3-9FC8-448BD2DED269}" dt="2021-05-28T03:45:56.457" v="636" actId="1076"/>
          <ac:spMkLst>
            <pc:docMk/>
            <pc:sldMk cId="1254590615" sldId="428"/>
            <ac:spMk id="26" creationId="{C6AABB0D-A3F1-4DB1-AD8E-DE6E8D28F910}"/>
          </ac:spMkLst>
        </pc:spChg>
        <pc:spChg chg="add mod">
          <ac:chgData name="Kshitij Srivastava" userId="9ca786a045148134" providerId="Windows Live" clId="Web-{5E05A34B-A007-42B3-9FC8-448BD2DED269}" dt="2021-05-28T03:46:05.519" v="640" actId="1076"/>
          <ac:spMkLst>
            <pc:docMk/>
            <pc:sldMk cId="1254590615" sldId="428"/>
            <ac:spMk id="27" creationId="{DB440FF9-63B4-4F98-B9D9-B07D7367251F}"/>
          </ac:spMkLst>
        </pc:spChg>
        <pc:spChg chg="add mod">
          <ac:chgData name="Kshitij Srivastava" userId="9ca786a045148134" providerId="Windows Live" clId="Web-{5E05A34B-A007-42B3-9FC8-448BD2DED269}" dt="2021-05-28T03:46:05.519" v="641" actId="1076"/>
          <ac:spMkLst>
            <pc:docMk/>
            <pc:sldMk cId="1254590615" sldId="428"/>
            <ac:spMk id="28" creationId="{45F18468-538C-4738-AED7-DB6E1E7DB18F}"/>
          </ac:spMkLst>
        </pc:spChg>
        <pc:spChg chg="add mod">
          <ac:chgData name="Kshitij Srivastava" userId="9ca786a045148134" providerId="Windows Live" clId="Web-{5E05A34B-A007-42B3-9FC8-448BD2DED269}" dt="2021-05-28T03:46:05.535" v="642" actId="1076"/>
          <ac:spMkLst>
            <pc:docMk/>
            <pc:sldMk cId="1254590615" sldId="428"/>
            <ac:spMk id="29" creationId="{4A2091C4-62A8-49FF-B1BC-EB8ED2D60A02}"/>
          </ac:spMkLst>
        </pc:spChg>
        <pc:spChg chg="add mod">
          <ac:chgData name="Kshitij Srivastava" userId="9ca786a045148134" providerId="Windows Live" clId="Web-{5E05A34B-A007-42B3-9FC8-448BD2DED269}" dt="2021-05-28T03:46:14.722" v="646" actId="1076"/>
          <ac:spMkLst>
            <pc:docMk/>
            <pc:sldMk cId="1254590615" sldId="428"/>
            <ac:spMk id="30" creationId="{9EC420C3-3635-4FDD-86F7-7581DAED3CCF}"/>
          </ac:spMkLst>
        </pc:spChg>
        <pc:spChg chg="add mod">
          <ac:chgData name="Kshitij Srivastava" userId="9ca786a045148134" providerId="Windows Live" clId="Web-{5E05A34B-A007-42B3-9FC8-448BD2DED269}" dt="2021-05-28T03:46:14.722" v="647" actId="1076"/>
          <ac:spMkLst>
            <pc:docMk/>
            <pc:sldMk cId="1254590615" sldId="428"/>
            <ac:spMk id="31" creationId="{326AE4AB-3850-4324-A32D-36521269648A}"/>
          </ac:spMkLst>
        </pc:spChg>
        <pc:spChg chg="add mod">
          <ac:chgData name="Kshitij Srivastava" userId="9ca786a045148134" providerId="Windows Live" clId="Web-{5E05A34B-A007-42B3-9FC8-448BD2DED269}" dt="2021-05-28T03:46:14.738" v="648" actId="1076"/>
          <ac:spMkLst>
            <pc:docMk/>
            <pc:sldMk cId="1254590615" sldId="428"/>
            <ac:spMk id="32" creationId="{413DDFD4-ECCD-4C0C-91AB-9A87B4475D90}"/>
          </ac:spMkLst>
        </pc:spChg>
        <pc:spChg chg="add mod">
          <ac:chgData name="Kshitij Srivastava" userId="9ca786a045148134" providerId="Windows Live" clId="Web-{5E05A34B-A007-42B3-9FC8-448BD2DED269}" dt="2021-05-28T03:46:23.629" v="652" actId="1076"/>
          <ac:spMkLst>
            <pc:docMk/>
            <pc:sldMk cId="1254590615" sldId="428"/>
            <ac:spMk id="33" creationId="{946F6CE7-DFF9-4659-8BE4-FBEA2028870B}"/>
          </ac:spMkLst>
        </pc:spChg>
        <pc:spChg chg="add mod">
          <ac:chgData name="Kshitij Srivastava" userId="9ca786a045148134" providerId="Windows Live" clId="Web-{5E05A34B-A007-42B3-9FC8-448BD2DED269}" dt="2021-05-28T03:46:23.644" v="653" actId="1076"/>
          <ac:spMkLst>
            <pc:docMk/>
            <pc:sldMk cId="1254590615" sldId="428"/>
            <ac:spMk id="34" creationId="{20446227-372D-4747-AD36-804E4374602E}"/>
          </ac:spMkLst>
        </pc:spChg>
        <pc:spChg chg="add mod">
          <ac:chgData name="Kshitij Srivastava" userId="9ca786a045148134" providerId="Windows Live" clId="Web-{5E05A34B-A007-42B3-9FC8-448BD2DED269}" dt="2021-05-28T03:46:23.660" v="654" actId="1076"/>
          <ac:spMkLst>
            <pc:docMk/>
            <pc:sldMk cId="1254590615" sldId="428"/>
            <ac:spMk id="35" creationId="{6B915D23-D85D-4D27-ABCE-D4E1F1BDAAFC}"/>
          </ac:spMkLst>
        </pc:spChg>
        <pc:inkChg chg="add del">
          <ac:chgData name="Kshitij Srivastava" userId="9ca786a045148134" providerId="Windows Live" clId="Web-{5E05A34B-A007-42B3-9FC8-448BD2DED269}" dt="2021-05-28T03:44:33.754" v="602"/>
          <ac:inkMkLst>
            <pc:docMk/>
            <pc:sldMk cId="1254590615" sldId="428"/>
            <ac:inkMk id="6" creationId="{0B995ADC-24B3-480B-8DA8-481C73E27218}"/>
          </ac:inkMkLst>
        </pc:inkChg>
        <pc:inkChg chg="add del">
          <ac:chgData name="Kshitij Srivastava" userId="9ca786a045148134" providerId="Windows Live" clId="Web-{5E05A34B-A007-42B3-9FC8-448BD2DED269}" dt="2021-05-28T03:44:31.176" v="601"/>
          <ac:inkMkLst>
            <pc:docMk/>
            <pc:sldMk cId="1254590615" sldId="428"/>
            <ac:inkMk id="7" creationId="{6B35800A-1B26-40FA-B8F8-B719A1CFA888}"/>
          </ac:inkMkLst>
        </pc:inkChg>
        <pc:inkChg chg="add del">
          <ac:chgData name="Kshitij Srivastava" userId="9ca786a045148134" providerId="Windows Live" clId="Web-{5E05A34B-A007-42B3-9FC8-448BD2DED269}" dt="2021-05-28T03:44:28.285" v="600"/>
          <ac:inkMkLst>
            <pc:docMk/>
            <pc:sldMk cId="1254590615" sldId="428"/>
            <ac:inkMk id="8" creationId="{C8922ACD-BDF5-40DD-98BE-406863BCD27C}"/>
          </ac:inkMkLst>
        </pc:inkChg>
        <pc:inkChg chg="add del">
          <ac:chgData name="Kshitij Srivastava" userId="9ca786a045148134" providerId="Windows Live" clId="Web-{5E05A34B-A007-42B3-9FC8-448BD2DED269}" dt="2021-05-28T03:44:26.176" v="599"/>
          <ac:inkMkLst>
            <pc:docMk/>
            <pc:sldMk cId="1254590615" sldId="428"/>
            <ac:inkMk id="9" creationId="{6B190068-817E-4131-88A8-0AA7429C2D38}"/>
          </ac:inkMkLst>
        </pc:inkChg>
        <pc:inkChg chg="add del">
          <ac:chgData name="Kshitij Srivastava" userId="9ca786a045148134" providerId="Windows Live" clId="Web-{5E05A34B-A007-42B3-9FC8-448BD2DED269}" dt="2021-05-28T03:44:23.988" v="598"/>
          <ac:inkMkLst>
            <pc:docMk/>
            <pc:sldMk cId="1254590615" sldId="428"/>
            <ac:inkMk id="10" creationId="{BC1364C0-BBF8-494C-8C49-F7CA96EB8918}"/>
          </ac:inkMkLst>
        </pc:inkChg>
        <pc:inkChg chg="add del">
          <ac:chgData name="Kshitij Srivastava" userId="9ca786a045148134" providerId="Windows Live" clId="Web-{5E05A34B-A007-42B3-9FC8-448BD2DED269}" dt="2021-05-28T03:44:12.832" v="597"/>
          <ac:inkMkLst>
            <pc:docMk/>
            <pc:sldMk cId="1254590615" sldId="428"/>
            <ac:inkMk id="11" creationId="{B36B1C80-C613-48B2-9D1E-903B5A5B9292}"/>
          </ac:inkMkLst>
        </pc:inkChg>
        <pc:inkChg chg="add del">
          <ac:chgData name="Kshitij Srivastava" userId="9ca786a045148134" providerId="Windows Live" clId="Web-{5E05A34B-A007-42B3-9FC8-448BD2DED269}" dt="2021-05-28T03:44:08.035" v="596"/>
          <ac:inkMkLst>
            <pc:docMk/>
            <pc:sldMk cId="1254590615" sldId="428"/>
            <ac:inkMk id="12" creationId="{A5DFBEFF-B857-4495-8A3F-207723F98E02}"/>
          </ac:inkMkLst>
        </pc:inkChg>
      </pc:sldChg>
      <pc:sldChg chg="addSp delSp modSp new">
        <pc:chgData name="Kshitij Srivastava" userId="9ca786a045148134" providerId="Windows Live" clId="Web-{5E05A34B-A007-42B3-9FC8-448BD2DED269}" dt="2021-05-28T07:50:30.273" v="2002" actId="20577"/>
        <pc:sldMkLst>
          <pc:docMk/>
          <pc:sldMk cId="4013196149" sldId="429"/>
        </pc:sldMkLst>
        <pc:spChg chg="mod">
          <ac:chgData name="Kshitij Srivastava" userId="9ca786a045148134" providerId="Windows Live" clId="Web-{5E05A34B-A007-42B3-9FC8-448BD2DED269}" dt="2021-05-28T04:01:32.018" v="658" actId="20577"/>
          <ac:spMkLst>
            <pc:docMk/>
            <pc:sldMk cId="4013196149" sldId="429"/>
            <ac:spMk id="2" creationId="{C733373D-3DBB-41C1-AEA0-ED9D0A5746F5}"/>
          </ac:spMkLst>
        </pc:spChg>
        <pc:spChg chg="del">
          <ac:chgData name="Kshitij Srivastava" userId="9ca786a045148134" providerId="Windows Live" clId="Web-{5E05A34B-A007-42B3-9FC8-448BD2DED269}" dt="2021-05-28T07:12:46.993" v="1900"/>
          <ac:spMkLst>
            <pc:docMk/>
            <pc:sldMk cId="4013196149" sldId="429"/>
            <ac:spMk id="3" creationId="{37F4481D-1BD9-4C69-BEBA-148FCE7C0069}"/>
          </ac:spMkLst>
        </pc:spChg>
        <pc:spChg chg="add mod">
          <ac:chgData name="Kshitij Srivastava" userId="9ca786a045148134" providerId="Windows Live" clId="Web-{5E05A34B-A007-42B3-9FC8-448BD2DED269}" dt="2021-05-28T04:02:13.065" v="670" actId="1076"/>
          <ac:spMkLst>
            <pc:docMk/>
            <pc:sldMk cId="4013196149" sldId="429"/>
            <ac:spMk id="5" creationId="{631F159C-AA99-4193-BF0C-8E34E56027C7}"/>
          </ac:spMkLst>
        </pc:spChg>
        <pc:spChg chg="add mod">
          <ac:chgData name="Kshitij Srivastava" userId="9ca786a045148134" providerId="Windows Live" clId="Web-{5E05A34B-A007-42B3-9FC8-448BD2DED269}" dt="2021-05-28T04:02:13.081" v="673" actId="1076"/>
          <ac:spMkLst>
            <pc:docMk/>
            <pc:sldMk cId="4013196149" sldId="429"/>
            <ac:spMk id="11" creationId="{F24E8AEA-8CE4-40DB-A920-1853A49B4781}"/>
          </ac:spMkLst>
        </pc:spChg>
        <pc:spChg chg="add mod">
          <ac:chgData name="Kshitij Srivastava" userId="9ca786a045148134" providerId="Windows Live" clId="Web-{5E05A34B-A007-42B3-9FC8-448BD2DED269}" dt="2021-05-28T04:02:13.096" v="675" actId="1076"/>
          <ac:spMkLst>
            <pc:docMk/>
            <pc:sldMk cId="4013196149" sldId="429"/>
            <ac:spMk id="15" creationId="{7DB652C4-01B2-4F12-A203-AD8E9316FED3}"/>
          </ac:spMkLst>
        </pc:spChg>
        <pc:spChg chg="add mod">
          <ac:chgData name="Kshitij Srivastava" userId="9ca786a045148134" providerId="Windows Live" clId="Web-{5E05A34B-A007-42B3-9FC8-448BD2DED269}" dt="2021-05-28T04:02:13.112" v="676" actId="1076"/>
          <ac:spMkLst>
            <pc:docMk/>
            <pc:sldMk cId="4013196149" sldId="429"/>
            <ac:spMk id="17" creationId="{09D66393-6DE9-45CC-AFB4-279EC003167C}"/>
          </ac:spMkLst>
        </pc:spChg>
        <pc:spChg chg="add mod">
          <ac:chgData name="Kshitij Srivastava" userId="9ca786a045148134" providerId="Windows Live" clId="Web-{5E05A34B-A007-42B3-9FC8-448BD2DED269}" dt="2021-05-28T07:50:30.273" v="2002" actId="20577"/>
          <ac:spMkLst>
            <pc:docMk/>
            <pc:sldMk cId="4013196149" sldId="429"/>
            <ac:spMk id="19" creationId="{15757D6D-5E89-47AF-97EF-68902048D391}"/>
          </ac:spMkLst>
        </pc:spChg>
        <pc:spChg chg="add mod">
          <ac:chgData name="Kshitij Srivastava" userId="9ca786a045148134" providerId="Windows Live" clId="Web-{5E05A34B-A007-42B3-9FC8-448BD2DED269}" dt="2021-05-28T04:02:13.128" v="678" actId="1076"/>
          <ac:spMkLst>
            <pc:docMk/>
            <pc:sldMk cId="4013196149" sldId="429"/>
            <ac:spMk id="21" creationId="{BE94747F-D998-436D-90F1-7D45DF3E2AE7}"/>
          </ac:spMkLst>
        </pc:spChg>
        <pc:spChg chg="add mod">
          <ac:chgData name="Kshitij Srivastava" userId="9ca786a045148134" providerId="Windows Live" clId="Web-{5E05A34B-A007-42B3-9FC8-448BD2DED269}" dt="2021-05-28T04:02:13.143" v="680" actId="1076"/>
          <ac:spMkLst>
            <pc:docMk/>
            <pc:sldMk cId="4013196149" sldId="429"/>
            <ac:spMk id="25" creationId="{46053483-A9A6-46FE-AC81-69CCC8A5D320}"/>
          </ac:spMkLst>
        </pc:spChg>
        <pc:cxnChg chg="add mod">
          <ac:chgData name="Kshitij Srivastava" userId="9ca786a045148134" providerId="Windows Live" clId="Web-{5E05A34B-A007-42B3-9FC8-448BD2DED269}" dt="2021-05-28T04:02:13.065" v="671" actId="1076"/>
          <ac:cxnSpMkLst>
            <pc:docMk/>
            <pc:sldMk cId="4013196149" sldId="429"/>
            <ac:cxnSpMk id="7" creationId="{934ABA8F-5F59-4DE2-8BC8-E8D09E2D66B9}"/>
          </ac:cxnSpMkLst>
        </pc:cxnChg>
        <pc:cxnChg chg="add mod">
          <ac:chgData name="Kshitij Srivastava" userId="9ca786a045148134" providerId="Windows Live" clId="Web-{5E05A34B-A007-42B3-9FC8-448BD2DED269}" dt="2021-05-28T04:02:13.081" v="672" actId="1076"/>
          <ac:cxnSpMkLst>
            <pc:docMk/>
            <pc:sldMk cId="4013196149" sldId="429"/>
            <ac:cxnSpMk id="9" creationId="{D35C5E20-4BE9-4634-96FB-06E552D29FD8}"/>
          </ac:cxnSpMkLst>
        </pc:cxnChg>
        <pc:cxnChg chg="add mod">
          <ac:chgData name="Kshitij Srivastava" userId="9ca786a045148134" providerId="Windows Live" clId="Web-{5E05A34B-A007-42B3-9FC8-448BD2DED269}" dt="2021-05-28T04:02:13.096" v="674" actId="1076"/>
          <ac:cxnSpMkLst>
            <pc:docMk/>
            <pc:sldMk cId="4013196149" sldId="429"/>
            <ac:cxnSpMk id="13" creationId="{D4BE800C-4259-4DBB-9A05-B7F8438151B0}"/>
          </ac:cxnSpMkLst>
        </pc:cxnChg>
        <pc:cxnChg chg="add mod">
          <ac:chgData name="Kshitij Srivastava" userId="9ca786a045148134" providerId="Windows Live" clId="Web-{5E05A34B-A007-42B3-9FC8-448BD2DED269}" dt="2021-05-28T04:02:13.128" v="679" actId="1076"/>
          <ac:cxnSpMkLst>
            <pc:docMk/>
            <pc:sldMk cId="4013196149" sldId="429"/>
            <ac:cxnSpMk id="23" creationId="{DDA3E7C8-6EE6-4F8C-8813-0CA0067357F6}"/>
          </ac:cxnSpMkLst>
        </pc:cxnChg>
      </pc:sldChg>
      <pc:sldChg chg="addSp delSp modSp new addAnim modAnim addCm">
        <pc:chgData name="Kshitij Srivastava" userId="9ca786a045148134" providerId="Windows Live" clId="Web-{5E05A34B-A007-42B3-9FC8-448BD2DED269}" dt="2021-05-28T07:50:36.523" v="2003" actId="20577"/>
        <pc:sldMkLst>
          <pc:docMk/>
          <pc:sldMk cId="1790185790" sldId="430"/>
        </pc:sldMkLst>
        <pc:spChg chg="mod">
          <ac:chgData name="Kshitij Srivastava" userId="9ca786a045148134" providerId="Windows Live" clId="Web-{5E05A34B-A007-42B3-9FC8-448BD2DED269}" dt="2021-05-28T04:03:05.831" v="711" actId="20577"/>
          <ac:spMkLst>
            <pc:docMk/>
            <pc:sldMk cId="1790185790" sldId="430"/>
            <ac:spMk id="2" creationId="{7EFF1134-907B-47B1-B055-0C78314E84C0}"/>
          </ac:spMkLst>
        </pc:spChg>
        <pc:spChg chg="del">
          <ac:chgData name="Kshitij Srivastava" userId="9ca786a045148134" providerId="Windows Live" clId="Web-{5E05A34B-A007-42B3-9FC8-448BD2DED269}" dt="2021-05-28T04:34:21.922" v="713"/>
          <ac:spMkLst>
            <pc:docMk/>
            <pc:sldMk cId="1790185790" sldId="430"/>
            <ac:spMk id="3" creationId="{CBE04AB6-A14E-45D6-8D45-499678FA17BD}"/>
          </ac:spMkLst>
        </pc:spChg>
        <pc:spChg chg="add">
          <ac:chgData name="Kshitij Srivastava" userId="9ca786a045148134" providerId="Windows Live" clId="Web-{5E05A34B-A007-42B3-9FC8-448BD2DED269}" dt="2021-05-28T04:02:18.643" v="682"/>
          <ac:spMkLst>
            <pc:docMk/>
            <pc:sldMk cId="1790185790" sldId="430"/>
            <ac:spMk id="5" creationId="{1117743A-BC89-4997-B7E8-9101070D6C7C}"/>
          </ac:spMkLst>
        </pc:spChg>
        <pc:spChg chg="add">
          <ac:chgData name="Kshitij Srivastava" userId="9ca786a045148134" providerId="Windows Live" clId="Web-{5E05A34B-A007-42B3-9FC8-448BD2DED269}" dt="2021-05-28T04:02:18.674" v="685"/>
          <ac:spMkLst>
            <pc:docMk/>
            <pc:sldMk cId="1790185790" sldId="430"/>
            <ac:spMk id="11" creationId="{39EDD68B-EEB5-4092-B21C-EDD66EA15424}"/>
          </ac:spMkLst>
        </pc:spChg>
        <pc:spChg chg="add">
          <ac:chgData name="Kshitij Srivastava" userId="9ca786a045148134" providerId="Windows Live" clId="Web-{5E05A34B-A007-42B3-9FC8-448BD2DED269}" dt="2021-05-28T04:02:18.690" v="687"/>
          <ac:spMkLst>
            <pc:docMk/>
            <pc:sldMk cId="1790185790" sldId="430"/>
            <ac:spMk id="15" creationId="{F5E2AA10-8647-4725-BDE9-7479861F3A7C}"/>
          </ac:spMkLst>
        </pc:spChg>
        <pc:spChg chg="add mod">
          <ac:chgData name="Kshitij Srivastava" userId="9ca786a045148134" providerId="Windows Live" clId="Web-{5E05A34B-A007-42B3-9FC8-448BD2DED269}" dt="2021-05-28T04:02:23.643" v="693" actId="1076"/>
          <ac:spMkLst>
            <pc:docMk/>
            <pc:sldMk cId="1790185790" sldId="430"/>
            <ac:spMk id="17" creationId="{12702845-E14C-4016-A648-C333E1CE956B}"/>
          </ac:spMkLst>
        </pc:spChg>
        <pc:spChg chg="add mod">
          <ac:chgData name="Kshitij Srivastava" userId="9ca786a045148134" providerId="Windows Live" clId="Web-{5E05A34B-A007-42B3-9FC8-448BD2DED269}" dt="2021-05-28T07:50:36.523" v="2003" actId="20577"/>
          <ac:spMkLst>
            <pc:docMk/>
            <pc:sldMk cId="1790185790" sldId="430"/>
            <ac:spMk id="19" creationId="{A1F06C8E-C6D6-4FAD-998A-E005455CE3E1}"/>
          </ac:spMkLst>
        </pc:spChg>
        <pc:spChg chg="add">
          <ac:chgData name="Kshitij Srivastava" userId="9ca786a045148134" providerId="Windows Live" clId="Web-{5E05A34B-A007-42B3-9FC8-448BD2DED269}" dt="2021-05-28T04:02:18.721" v="690"/>
          <ac:spMkLst>
            <pc:docMk/>
            <pc:sldMk cId="1790185790" sldId="430"/>
            <ac:spMk id="21" creationId="{DF0713C6-86C6-4FDE-BC7D-209DA78E1F80}"/>
          </ac:spMkLst>
        </pc:spChg>
        <pc:spChg chg="add mod">
          <ac:chgData name="Kshitij Srivastava" userId="9ca786a045148134" providerId="Windows Live" clId="Web-{5E05A34B-A007-42B3-9FC8-448BD2DED269}" dt="2021-05-28T04:02:38.128" v="700" actId="20577"/>
          <ac:spMkLst>
            <pc:docMk/>
            <pc:sldMk cId="1790185790" sldId="430"/>
            <ac:spMk id="25" creationId="{753E7316-D47C-4DEB-9D4D-F772766EE455}"/>
          </ac:spMkLst>
        </pc:spChg>
        <pc:spChg chg="add mod">
          <ac:chgData name="Kshitij Srivastava" userId="9ca786a045148134" providerId="Windows Live" clId="Web-{5E05A34B-A007-42B3-9FC8-448BD2DED269}" dt="2021-05-28T07:23:14.040" v="1904" actId="20577"/>
          <ac:spMkLst>
            <pc:docMk/>
            <pc:sldMk cId="1790185790" sldId="430"/>
            <ac:spMk id="28" creationId="{49C62519-8ABA-445B-8057-3D8F50623CBC}"/>
          </ac:spMkLst>
        </pc:spChg>
        <pc:spChg chg="add mod">
          <ac:chgData name="Kshitij Srivastava" userId="9ca786a045148134" providerId="Windows Live" clId="Web-{5E05A34B-A007-42B3-9FC8-448BD2DED269}" dt="2021-05-28T07:33:32.493" v="1962"/>
          <ac:spMkLst>
            <pc:docMk/>
            <pc:sldMk cId="1790185790" sldId="430"/>
            <ac:spMk id="29" creationId="{EC72FA02-207C-4A58-8211-15584788AC76}"/>
          </ac:spMkLst>
        </pc:spChg>
        <pc:spChg chg="add del mod">
          <ac:chgData name="Kshitij Srivastava" userId="9ca786a045148134" providerId="Windows Live" clId="Web-{5E05A34B-A007-42B3-9FC8-448BD2DED269}" dt="2021-05-28T07:25:00.462" v="1916"/>
          <ac:spMkLst>
            <pc:docMk/>
            <pc:sldMk cId="1790185790" sldId="430"/>
            <ac:spMk id="30" creationId="{21BDD2C8-24FC-4C24-B45F-9A114C0CE89D}"/>
          </ac:spMkLst>
        </pc:spChg>
        <pc:spChg chg="add del mod">
          <ac:chgData name="Kshitij Srivastava" userId="9ca786a045148134" providerId="Windows Live" clId="Web-{5E05A34B-A007-42B3-9FC8-448BD2DED269}" dt="2021-05-28T07:29:07.259" v="1945"/>
          <ac:spMkLst>
            <pc:docMk/>
            <pc:sldMk cId="1790185790" sldId="430"/>
            <ac:spMk id="31" creationId="{EE7BA087-1ECC-4D52-8D97-F7023A712B70}"/>
          </ac:spMkLst>
        </pc:spChg>
        <pc:spChg chg="add mod">
          <ac:chgData name="Kshitij Srivastava" userId="9ca786a045148134" providerId="Windows Live" clId="Web-{5E05A34B-A007-42B3-9FC8-448BD2DED269}" dt="2021-05-28T07:27:37.353" v="1938"/>
          <ac:spMkLst>
            <pc:docMk/>
            <pc:sldMk cId="1790185790" sldId="430"/>
            <ac:spMk id="32" creationId="{C8D55ABC-E462-44D3-AFC7-6CD4E6E2EF0D}"/>
          </ac:spMkLst>
        </pc:spChg>
        <pc:picChg chg="add del mod">
          <ac:chgData name="Kshitij Srivastava" userId="9ca786a045148134" providerId="Windows Live" clId="Web-{5E05A34B-A007-42B3-9FC8-448BD2DED269}" dt="2021-05-28T07:26:29.587" v="1931"/>
          <ac:picMkLst>
            <pc:docMk/>
            <pc:sldMk cId="1790185790" sldId="430"/>
            <ac:picMk id="27" creationId="{CC3AD75F-5FE3-42CF-A427-75003269B5F4}"/>
          </ac:picMkLst>
        </pc:picChg>
        <pc:cxnChg chg="add">
          <ac:chgData name="Kshitij Srivastava" userId="9ca786a045148134" providerId="Windows Live" clId="Web-{5E05A34B-A007-42B3-9FC8-448BD2DED269}" dt="2021-05-28T04:02:18.659" v="683"/>
          <ac:cxnSpMkLst>
            <pc:docMk/>
            <pc:sldMk cId="1790185790" sldId="430"/>
            <ac:cxnSpMk id="7" creationId="{8EEDD594-B633-4B74-BD46-4981C0BFB536}"/>
          </ac:cxnSpMkLst>
        </pc:cxnChg>
        <pc:cxnChg chg="add">
          <ac:chgData name="Kshitij Srivastava" userId="9ca786a045148134" providerId="Windows Live" clId="Web-{5E05A34B-A007-42B3-9FC8-448BD2DED269}" dt="2021-05-28T04:02:18.659" v="684"/>
          <ac:cxnSpMkLst>
            <pc:docMk/>
            <pc:sldMk cId="1790185790" sldId="430"/>
            <ac:cxnSpMk id="9" creationId="{76B4F0DA-D560-4305-BAEC-96BEB0F7A617}"/>
          </ac:cxnSpMkLst>
        </pc:cxnChg>
        <pc:cxnChg chg="add">
          <ac:chgData name="Kshitij Srivastava" userId="9ca786a045148134" providerId="Windows Live" clId="Web-{5E05A34B-A007-42B3-9FC8-448BD2DED269}" dt="2021-05-28T04:02:18.690" v="686"/>
          <ac:cxnSpMkLst>
            <pc:docMk/>
            <pc:sldMk cId="1790185790" sldId="430"/>
            <ac:cxnSpMk id="13" creationId="{DE2AAA28-58F0-4870-AC9B-0EE5F9914E40}"/>
          </ac:cxnSpMkLst>
        </pc:cxnChg>
        <pc:cxnChg chg="add">
          <ac:chgData name="Kshitij Srivastava" userId="9ca786a045148134" providerId="Windows Live" clId="Web-{5E05A34B-A007-42B3-9FC8-448BD2DED269}" dt="2021-05-28T04:02:18.737" v="691"/>
          <ac:cxnSpMkLst>
            <pc:docMk/>
            <pc:sldMk cId="1790185790" sldId="430"/>
            <ac:cxnSpMk id="23" creationId="{045F8020-16C5-4586-B8C5-114BE8EBC497}"/>
          </ac:cxnSpMkLst>
        </pc:cxnChg>
        <pc:cxnChg chg="add mod">
          <ac:chgData name="Kshitij Srivastava" userId="9ca786a045148134" providerId="Windows Live" clId="Web-{5E05A34B-A007-42B3-9FC8-448BD2DED269}" dt="2021-05-28T04:02:51.956" v="702" actId="1076"/>
          <ac:cxnSpMkLst>
            <pc:docMk/>
            <pc:sldMk cId="1790185790" sldId="430"/>
            <ac:cxnSpMk id="26" creationId="{7517660D-1102-4FCC-841B-21E35F3E55B0}"/>
          </ac:cxnSpMkLst>
        </pc:cxnChg>
      </pc:sldChg>
      <pc:sldChg chg="delSp modSp add replId addAnim delAnim modAnim">
        <pc:chgData name="Kshitij Srivastava" userId="9ca786a045148134" providerId="Windows Live" clId="Web-{5E05A34B-A007-42B3-9FC8-448BD2DED269}" dt="2021-05-28T04:57:18.843" v="842"/>
        <pc:sldMkLst>
          <pc:docMk/>
          <pc:sldMk cId="735056825" sldId="431"/>
        </pc:sldMkLst>
        <pc:spChg chg="mod">
          <ac:chgData name="Kshitij Srivastava" userId="9ca786a045148134" providerId="Windows Live" clId="Web-{5E05A34B-A007-42B3-9FC8-448BD2DED269}" dt="2021-05-28T04:53:02.499" v="819"/>
          <ac:spMkLst>
            <pc:docMk/>
            <pc:sldMk cId="735056825" sldId="431"/>
            <ac:spMk id="7" creationId="{B7057CC6-C265-4A7E-A1F3-094053766FD9}"/>
          </ac:spMkLst>
        </pc:spChg>
        <pc:spChg chg="mod">
          <ac:chgData name="Kshitij Srivastava" userId="9ca786a045148134" providerId="Windows Live" clId="Web-{5E05A34B-A007-42B3-9FC8-448BD2DED269}" dt="2021-05-28T04:55:11.890" v="832"/>
          <ac:spMkLst>
            <pc:docMk/>
            <pc:sldMk cId="735056825" sldId="431"/>
            <ac:spMk id="8" creationId="{0AAE45DA-3E1B-409E-88C8-88402BB50EDB}"/>
          </ac:spMkLst>
        </pc:spChg>
        <pc:spChg chg="del">
          <ac:chgData name="Kshitij Srivastava" userId="9ca786a045148134" providerId="Windows Live" clId="Web-{5E05A34B-A007-42B3-9FC8-448BD2DED269}" dt="2021-05-28T04:57:18.843" v="842"/>
          <ac:spMkLst>
            <pc:docMk/>
            <pc:sldMk cId="735056825" sldId="431"/>
            <ac:spMk id="36" creationId="{CD03E73E-A3E7-471C-B71C-62B4DA5BC91E}"/>
          </ac:spMkLst>
        </pc:spChg>
        <pc:cxnChg chg="del">
          <ac:chgData name="Kshitij Srivastava" userId="9ca786a045148134" providerId="Windows Live" clId="Web-{5E05A34B-A007-42B3-9FC8-448BD2DED269}" dt="2021-05-28T04:57:18.843" v="841"/>
          <ac:cxnSpMkLst>
            <pc:docMk/>
            <pc:sldMk cId="735056825" sldId="431"/>
            <ac:cxnSpMk id="37" creationId="{7D881D8E-7F0A-42BF-9EE6-2440E8490083}"/>
          </ac:cxnSpMkLst>
        </pc:cxnChg>
      </pc:sldChg>
      <pc:sldChg chg="add del replId">
        <pc:chgData name="Kshitij Srivastava" userId="9ca786a045148134" providerId="Windows Live" clId="Web-{5E05A34B-A007-42B3-9FC8-448BD2DED269}" dt="2021-05-28T04:54:14.859" v="829"/>
        <pc:sldMkLst>
          <pc:docMk/>
          <pc:sldMk cId="1280495589" sldId="432"/>
        </pc:sldMkLst>
      </pc:sldChg>
      <pc:sldChg chg="delSp modSp add replId">
        <pc:chgData name="Kshitij Srivastava" userId="9ca786a045148134" providerId="Windows Live" clId="Web-{5E05A34B-A007-42B3-9FC8-448BD2DED269}" dt="2021-05-28T04:57:26.265" v="844"/>
        <pc:sldMkLst>
          <pc:docMk/>
          <pc:sldMk cId="4292387115" sldId="433"/>
        </pc:sldMkLst>
        <pc:spChg chg="mod">
          <ac:chgData name="Kshitij Srivastava" userId="9ca786a045148134" providerId="Windows Live" clId="Web-{5E05A34B-A007-42B3-9FC8-448BD2DED269}" dt="2021-05-28T04:53:08.015" v="820"/>
          <ac:spMkLst>
            <pc:docMk/>
            <pc:sldMk cId="4292387115" sldId="433"/>
            <ac:spMk id="4" creationId="{E5B9FFEC-0643-4BC9-A8BF-2DAFF02A0A88}"/>
          </ac:spMkLst>
        </pc:spChg>
        <pc:spChg chg="mod">
          <ac:chgData name="Kshitij Srivastava" userId="9ca786a045148134" providerId="Windows Live" clId="Web-{5E05A34B-A007-42B3-9FC8-448BD2DED269}" dt="2021-05-28T04:53:27.312" v="821"/>
          <ac:spMkLst>
            <pc:docMk/>
            <pc:sldMk cId="4292387115" sldId="433"/>
            <ac:spMk id="7" creationId="{B7057CC6-C265-4A7E-A1F3-094053766FD9}"/>
          </ac:spMkLst>
        </pc:spChg>
        <pc:spChg chg="mod">
          <ac:chgData name="Kshitij Srivastava" userId="9ca786a045148134" providerId="Windows Live" clId="Web-{5E05A34B-A007-42B3-9FC8-448BD2DED269}" dt="2021-05-28T04:55:33.124" v="835"/>
          <ac:spMkLst>
            <pc:docMk/>
            <pc:sldMk cId="4292387115" sldId="433"/>
            <ac:spMk id="8" creationId="{0AAE45DA-3E1B-409E-88C8-88402BB50EDB}"/>
          </ac:spMkLst>
        </pc:spChg>
        <pc:spChg chg="mod">
          <ac:chgData name="Kshitij Srivastava" userId="9ca786a045148134" providerId="Windows Live" clId="Web-{5E05A34B-A007-42B3-9FC8-448BD2DED269}" dt="2021-05-28T04:55:29.156" v="834"/>
          <ac:spMkLst>
            <pc:docMk/>
            <pc:sldMk cId="4292387115" sldId="433"/>
            <ac:spMk id="17" creationId="{91CFEEC8-A6B9-44AC-B347-2A1B1B9750AE}"/>
          </ac:spMkLst>
        </pc:spChg>
        <pc:spChg chg="del">
          <ac:chgData name="Kshitij Srivastava" userId="9ca786a045148134" providerId="Windows Live" clId="Web-{5E05A34B-A007-42B3-9FC8-448BD2DED269}" dt="2021-05-28T04:57:26.265" v="844"/>
          <ac:spMkLst>
            <pc:docMk/>
            <pc:sldMk cId="4292387115" sldId="433"/>
            <ac:spMk id="36" creationId="{CD03E73E-A3E7-471C-B71C-62B4DA5BC91E}"/>
          </ac:spMkLst>
        </pc:spChg>
        <pc:cxnChg chg="del">
          <ac:chgData name="Kshitij Srivastava" userId="9ca786a045148134" providerId="Windows Live" clId="Web-{5E05A34B-A007-42B3-9FC8-448BD2DED269}" dt="2021-05-28T04:57:26.265" v="843"/>
          <ac:cxnSpMkLst>
            <pc:docMk/>
            <pc:sldMk cId="4292387115" sldId="433"/>
            <ac:cxnSpMk id="37" creationId="{7D881D8E-7F0A-42BF-9EE6-2440E8490083}"/>
          </ac:cxnSpMkLst>
        </pc:cxnChg>
      </pc:sldChg>
      <pc:sldChg chg="delSp modSp add replId">
        <pc:chgData name="Kshitij Srivastava" userId="9ca786a045148134" providerId="Windows Live" clId="Web-{5E05A34B-A007-42B3-9FC8-448BD2DED269}" dt="2021-05-28T04:57:39.312" v="848"/>
        <pc:sldMkLst>
          <pc:docMk/>
          <pc:sldMk cId="319425079" sldId="434"/>
        </pc:sldMkLst>
        <pc:spChg chg="mod">
          <ac:chgData name="Kshitij Srivastava" userId="9ca786a045148134" providerId="Windows Live" clId="Web-{5E05A34B-A007-42B3-9FC8-448BD2DED269}" dt="2021-05-28T04:53:53.265" v="825"/>
          <ac:spMkLst>
            <pc:docMk/>
            <pc:sldMk cId="319425079" sldId="434"/>
            <ac:spMk id="4" creationId="{E5B9FFEC-0643-4BC9-A8BF-2DAFF02A0A88}"/>
          </ac:spMkLst>
        </pc:spChg>
        <pc:spChg chg="mod">
          <ac:chgData name="Kshitij Srivastava" userId="9ca786a045148134" providerId="Windows Live" clId="Web-{5E05A34B-A007-42B3-9FC8-448BD2DED269}" dt="2021-05-28T04:53:53.281" v="826"/>
          <ac:spMkLst>
            <pc:docMk/>
            <pc:sldMk cId="319425079" sldId="434"/>
            <ac:spMk id="7" creationId="{B7057CC6-C265-4A7E-A1F3-094053766FD9}"/>
          </ac:spMkLst>
        </pc:spChg>
        <pc:spChg chg="mod">
          <ac:chgData name="Kshitij Srivastava" userId="9ca786a045148134" providerId="Windows Live" clId="Web-{5E05A34B-A007-42B3-9FC8-448BD2DED269}" dt="2021-05-28T04:55:50.077" v="837"/>
          <ac:spMkLst>
            <pc:docMk/>
            <pc:sldMk cId="319425079" sldId="434"/>
            <ac:spMk id="8" creationId="{0AAE45DA-3E1B-409E-88C8-88402BB50EDB}"/>
          </ac:spMkLst>
        </pc:spChg>
        <pc:spChg chg="mod">
          <ac:chgData name="Kshitij Srivastava" userId="9ca786a045148134" providerId="Windows Live" clId="Web-{5E05A34B-A007-42B3-9FC8-448BD2DED269}" dt="2021-05-28T04:53:53.296" v="827"/>
          <ac:spMkLst>
            <pc:docMk/>
            <pc:sldMk cId="319425079" sldId="434"/>
            <ac:spMk id="9" creationId="{8F0E2F40-EF2E-4584-8C4F-0F38638CFA6D}"/>
          </ac:spMkLst>
        </pc:spChg>
        <pc:spChg chg="mod">
          <ac:chgData name="Kshitij Srivastava" userId="9ca786a045148134" providerId="Windows Live" clId="Web-{5E05A34B-A007-42B3-9FC8-448BD2DED269}" dt="2021-05-28T04:53:53.312" v="828"/>
          <ac:spMkLst>
            <pc:docMk/>
            <pc:sldMk cId="319425079" sldId="434"/>
            <ac:spMk id="10" creationId="{890026E2-66E7-4594-A589-582753743E72}"/>
          </ac:spMkLst>
        </pc:spChg>
        <pc:spChg chg="del">
          <ac:chgData name="Kshitij Srivastava" userId="9ca786a045148134" providerId="Windows Live" clId="Web-{5E05A34B-A007-42B3-9FC8-448BD2DED269}" dt="2021-05-28T04:57:39.312" v="848"/>
          <ac:spMkLst>
            <pc:docMk/>
            <pc:sldMk cId="319425079" sldId="434"/>
            <ac:spMk id="36" creationId="{CD03E73E-A3E7-471C-B71C-62B4DA5BC91E}"/>
          </ac:spMkLst>
        </pc:spChg>
        <pc:cxnChg chg="del">
          <ac:chgData name="Kshitij Srivastava" userId="9ca786a045148134" providerId="Windows Live" clId="Web-{5E05A34B-A007-42B3-9FC8-448BD2DED269}" dt="2021-05-28T04:57:39.312" v="847"/>
          <ac:cxnSpMkLst>
            <pc:docMk/>
            <pc:sldMk cId="319425079" sldId="434"/>
            <ac:cxnSpMk id="37" creationId="{7D881D8E-7F0A-42BF-9EE6-2440E8490083}"/>
          </ac:cxnSpMkLst>
        </pc:cxnChg>
      </pc:sldChg>
      <pc:sldChg chg="delSp modSp add replId">
        <pc:chgData name="Kshitij Srivastava" userId="9ca786a045148134" providerId="Windows Live" clId="Web-{5E05A34B-A007-42B3-9FC8-448BD2DED269}" dt="2021-05-28T04:57:32.874" v="846"/>
        <pc:sldMkLst>
          <pc:docMk/>
          <pc:sldMk cId="2080873911" sldId="435"/>
        </pc:sldMkLst>
        <pc:spChg chg="mod">
          <ac:chgData name="Kshitij Srivastava" userId="9ca786a045148134" providerId="Windows Live" clId="Web-{5E05A34B-A007-42B3-9FC8-448BD2DED269}" dt="2021-05-28T04:53:39.374" v="822"/>
          <ac:spMkLst>
            <pc:docMk/>
            <pc:sldMk cId="2080873911" sldId="435"/>
            <ac:spMk id="4" creationId="{E5B9FFEC-0643-4BC9-A8BF-2DAFF02A0A88}"/>
          </ac:spMkLst>
        </pc:spChg>
        <pc:spChg chg="mod">
          <ac:chgData name="Kshitij Srivastava" userId="9ca786a045148134" providerId="Windows Live" clId="Web-{5E05A34B-A007-42B3-9FC8-448BD2DED269}" dt="2021-05-28T04:53:39.390" v="823"/>
          <ac:spMkLst>
            <pc:docMk/>
            <pc:sldMk cId="2080873911" sldId="435"/>
            <ac:spMk id="7" creationId="{B7057CC6-C265-4A7E-A1F3-094053766FD9}"/>
          </ac:spMkLst>
        </pc:spChg>
        <pc:spChg chg="mod">
          <ac:chgData name="Kshitij Srivastava" userId="9ca786a045148134" providerId="Windows Live" clId="Web-{5E05A34B-A007-42B3-9FC8-448BD2DED269}" dt="2021-05-28T04:55:38.656" v="836"/>
          <ac:spMkLst>
            <pc:docMk/>
            <pc:sldMk cId="2080873911" sldId="435"/>
            <ac:spMk id="8" creationId="{0AAE45DA-3E1B-409E-88C8-88402BB50EDB}"/>
          </ac:spMkLst>
        </pc:spChg>
        <pc:spChg chg="mod">
          <ac:chgData name="Kshitij Srivastava" userId="9ca786a045148134" providerId="Windows Live" clId="Web-{5E05A34B-A007-42B3-9FC8-448BD2DED269}" dt="2021-05-28T04:53:39.406" v="824"/>
          <ac:spMkLst>
            <pc:docMk/>
            <pc:sldMk cId="2080873911" sldId="435"/>
            <ac:spMk id="10" creationId="{890026E2-66E7-4594-A589-582753743E72}"/>
          </ac:spMkLst>
        </pc:spChg>
        <pc:spChg chg="del">
          <ac:chgData name="Kshitij Srivastava" userId="9ca786a045148134" providerId="Windows Live" clId="Web-{5E05A34B-A007-42B3-9FC8-448BD2DED269}" dt="2021-05-28T04:57:32.874" v="846"/>
          <ac:spMkLst>
            <pc:docMk/>
            <pc:sldMk cId="2080873911" sldId="435"/>
            <ac:spMk id="36" creationId="{CD03E73E-A3E7-471C-B71C-62B4DA5BC91E}"/>
          </ac:spMkLst>
        </pc:spChg>
        <pc:cxnChg chg="del">
          <ac:chgData name="Kshitij Srivastava" userId="9ca786a045148134" providerId="Windows Live" clId="Web-{5E05A34B-A007-42B3-9FC8-448BD2DED269}" dt="2021-05-28T04:57:32.874" v="845"/>
          <ac:cxnSpMkLst>
            <pc:docMk/>
            <pc:sldMk cId="2080873911" sldId="435"/>
            <ac:cxnSpMk id="37" creationId="{7D881D8E-7F0A-42BF-9EE6-2440E8490083}"/>
          </ac:cxnSpMkLst>
        </pc:cxnChg>
      </pc:sldChg>
      <pc:sldChg chg="addSp delSp modSp add replId">
        <pc:chgData name="Kshitij Srivastava" userId="9ca786a045148134" providerId="Windows Live" clId="Web-{5E05A34B-A007-42B3-9FC8-448BD2DED269}" dt="2021-05-28T05:13:02.376" v="888" actId="1076"/>
        <pc:sldMkLst>
          <pc:docMk/>
          <pc:sldMk cId="2810316879" sldId="436"/>
        </pc:sldMkLst>
        <pc:spChg chg="mod">
          <ac:chgData name="Kshitij Srivastava" userId="9ca786a045148134" providerId="Windows Live" clId="Web-{5E05A34B-A007-42B3-9FC8-448BD2DED269}" dt="2021-05-28T04:58:26.343" v="857" actId="1076"/>
          <ac:spMkLst>
            <pc:docMk/>
            <pc:sldMk cId="2810316879" sldId="436"/>
            <ac:spMk id="4" creationId="{E5B9FFEC-0643-4BC9-A8BF-2DAFF02A0A88}"/>
          </ac:spMkLst>
        </pc:spChg>
        <pc:spChg chg="mod">
          <ac:chgData name="Kshitij Srivastava" userId="9ca786a045148134" providerId="Windows Live" clId="Web-{5E05A34B-A007-42B3-9FC8-448BD2DED269}" dt="2021-05-28T05:12:56.689" v="884" actId="1076"/>
          <ac:spMkLst>
            <pc:docMk/>
            <pc:sldMk cId="2810316879" sldId="436"/>
            <ac:spMk id="7" creationId="{B7057CC6-C265-4A7E-A1F3-094053766FD9}"/>
          </ac:spMkLst>
        </pc:spChg>
        <pc:spChg chg="mod ord">
          <ac:chgData name="Kshitij Srivastava" userId="9ca786a045148134" providerId="Windows Live" clId="Web-{5E05A34B-A007-42B3-9FC8-448BD2DED269}" dt="2021-05-28T05:11:54.454" v="874" actId="14100"/>
          <ac:spMkLst>
            <pc:docMk/>
            <pc:sldMk cId="2810316879" sldId="436"/>
            <ac:spMk id="8" creationId="{0AAE45DA-3E1B-409E-88C8-88402BB50EDB}"/>
          </ac:spMkLst>
        </pc:spChg>
        <pc:spChg chg="mod">
          <ac:chgData name="Kshitij Srivastava" userId="9ca786a045148134" providerId="Windows Live" clId="Web-{5E05A34B-A007-42B3-9FC8-448BD2DED269}" dt="2021-05-28T05:12:56.704" v="885" actId="1076"/>
          <ac:spMkLst>
            <pc:docMk/>
            <pc:sldMk cId="2810316879" sldId="436"/>
            <ac:spMk id="10" creationId="{890026E2-66E7-4594-A589-582753743E72}"/>
          </ac:spMkLst>
        </pc:spChg>
        <pc:spChg chg="add mod">
          <ac:chgData name="Kshitij Srivastava" userId="9ca786a045148134" providerId="Windows Live" clId="Web-{5E05A34B-A007-42B3-9FC8-448BD2DED269}" dt="2021-05-28T05:12:56.720" v="886" actId="1076"/>
          <ac:spMkLst>
            <pc:docMk/>
            <pc:sldMk cId="2810316879" sldId="436"/>
            <ac:spMk id="24" creationId="{D8B840D0-D3CB-4934-A000-0B00F22D5D90}"/>
          </ac:spMkLst>
        </pc:spChg>
        <pc:spChg chg="mod">
          <ac:chgData name="Kshitij Srivastava" userId="9ca786a045148134" providerId="Windows Live" clId="Web-{5E05A34B-A007-42B3-9FC8-448BD2DED269}" dt="2021-05-28T05:10:42.517" v="863" actId="1076"/>
          <ac:spMkLst>
            <pc:docMk/>
            <pc:sldMk cId="2810316879" sldId="436"/>
            <ac:spMk id="25" creationId="{83F7DDAC-DCEF-4AE7-9B56-DA95EADCAF4E}"/>
          </ac:spMkLst>
        </pc:spChg>
        <pc:spChg chg="add mod">
          <ac:chgData name="Kshitij Srivastava" userId="9ca786a045148134" providerId="Windows Live" clId="Web-{5E05A34B-A007-42B3-9FC8-448BD2DED269}" dt="2021-05-28T05:11:35.595" v="871" actId="20577"/>
          <ac:spMkLst>
            <pc:docMk/>
            <pc:sldMk cId="2810316879" sldId="436"/>
            <ac:spMk id="26" creationId="{70DC65E1-88FE-4BB1-B9AE-CB65844ABB7A}"/>
          </ac:spMkLst>
        </pc:spChg>
        <pc:spChg chg="mod">
          <ac:chgData name="Kshitij Srivastava" userId="9ca786a045148134" providerId="Windows Live" clId="Web-{5E05A34B-A007-42B3-9FC8-448BD2DED269}" dt="2021-05-28T05:11:58.236" v="875" actId="1076"/>
          <ac:spMkLst>
            <pc:docMk/>
            <pc:sldMk cId="2810316879" sldId="436"/>
            <ac:spMk id="27" creationId="{0B601DB8-3E61-4824-8AB9-9A2A68B50917}"/>
          </ac:spMkLst>
        </pc:spChg>
        <pc:spChg chg="add del">
          <ac:chgData name="Kshitij Srivastava" userId="9ca786a045148134" providerId="Windows Live" clId="Web-{5E05A34B-A007-42B3-9FC8-448BD2DED269}" dt="2021-05-28T05:11:20.908" v="868"/>
          <ac:spMkLst>
            <pc:docMk/>
            <pc:sldMk cId="2810316879" sldId="436"/>
            <ac:spMk id="28" creationId="{C2F547BD-170E-4A62-9AA5-5021B1CC06AB}"/>
          </ac:spMkLst>
        </pc:spChg>
        <pc:spChg chg="mod">
          <ac:chgData name="Kshitij Srivastava" userId="9ca786a045148134" providerId="Windows Live" clId="Web-{5E05A34B-A007-42B3-9FC8-448BD2DED269}" dt="2021-05-28T05:12:05.845" v="876" actId="1076"/>
          <ac:spMkLst>
            <pc:docMk/>
            <pc:sldMk cId="2810316879" sldId="436"/>
            <ac:spMk id="29" creationId="{8597D586-FB57-4E0F-86EB-5BBA58EDBA07}"/>
          </ac:spMkLst>
        </pc:spChg>
        <pc:spChg chg="add mod">
          <ac:chgData name="Kshitij Srivastava" userId="9ca786a045148134" providerId="Windows Live" clId="Web-{5E05A34B-A007-42B3-9FC8-448BD2DED269}" dt="2021-05-28T05:11:44.736" v="873" actId="20577"/>
          <ac:spMkLst>
            <pc:docMk/>
            <pc:sldMk cId="2810316879" sldId="436"/>
            <ac:spMk id="30" creationId="{C783389A-DF51-42E9-8E0E-D9EF4C5F84F8}"/>
          </ac:spMkLst>
        </pc:spChg>
        <pc:spChg chg="add mod">
          <ac:chgData name="Kshitij Srivastava" userId="9ca786a045148134" providerId="Windows Live" clId="Web-{5E05A34B-A007-42B3-9FC8-448BD2DED269}" dt="2021-05-28T05:13:02.376" v="888" actId="1076"/>
          <ac:spMkLst>
            <pc:docMk/>
            <pc:sldMk cId="2810316879" sldId="436"/>
            <ac:spMk id="31" creationId="{EE4774E7-CB68-48EC-8BFA-E72C420EB025}"/>
          </ac:spMkLst>
        </pc:spChg>
        <pc:spChg chg="add del">
          <ac:chgData name="Kshitij Srivastava" userId="9ca786a045148134" providerId="Windows Live" clId="Web-{5E05A34B-A007-42B3-9FC8-448BD2DED269}" dt="2021-05-28T04:57:50.234" v="851"/>
          <ac:spMkLst>
            <pc:docMk/>
            <pc:sldMk cId="2810316879" sldId="436"/>
            <ac:spMk id="36" creationId="{CD03E73E-A3E7-471C-B71C-62B4DA5BC91E}"/>
          </ac:spMkLst>
        </pc:spChg>
        <pc:cxnChg chg="mod">
          <ac:chgData name="Kshitij Srivastava" userId="9ca786a045148134" providerId="Windows Live" clId="Web-{5E05A34B-A007-42B3-9FC8-448BD2DED269}" dt="2021-05-28T05:12:30.985" v="880" actId="14100"/>
          <ac:cxnSpMkLst>
            <pc:docMk/>
            <pc:sldMk cId="2810316879" sldId="436"/>
            <ac:cxnSpMk id="13" creationId="{9D3D7433-0E95-487A-9250-6E6CF0ADCDBD}"/>
          </ac:cxnSpMkLst>
        </pc:cxnChg>
        <pc:cxnChg chg="mod">
          <ac:chgData name="Kshitij Srivastava" userId="9ca786a045148134" providerId="Windows Live" clId="Web-{5E05A34B-A007-42B3-9FC8-448BD2DED269}" dt="2021-05-28T05:12:38.907" v="881" actId="1076"/>
          <ac:cxnSpMkLst>
            <pc:docMk/>
            <pc:sldMk cId="2810316879" sldId="436"/>
            <ac:cxnSpMk id="21" creationId="{1AB3F2C6-6BF4-4E3F-A06E-1F45E230C48F}"/>
          </ac:cxnSpMkLst>
        </pc:cxnChg>
        <pc:cxnChg chg="add del">
          <ac:chgData name="Kshitij Srivastava" userId="9ca786a045148134" providerId="Windows Live" clId="Web-{5E05A34B-A007-42B3-9FC8-448BD2DED269}" dt="2021-05-28T04:57:53.343" v="852"/>
          <ac:cxnSpMkLst>
            <pc:docMk/>
            <pc:sldMk cId="2810316879" sldId="436"/>
            <ac:cxnSpMk id="37" creationId="{7D881D8E-7F0A-42BF-9EE6-2440E8490083}"/>
          </ac:cxnSpMkLst>
        </pc:cxnChg>
      </pc:sldChg>
      <pc:sldChg chg="add replId">
        <pc:chgData name="Kshitij Srivastava" userId="9ca786a045148134" providerId="Windows Live" clId="Web-{5E05A34B-A007-42B3-9FC8-448BD2DED269}" dt="2021-05-28T05:18:34.923" v="892"/>
        <pc:sldMkLst>
          <pc:docMk/>
          <pc:sldMk cId="1102939895" sldId="437"/>
        </pc:sldMkLst>
      </pc:sldChg>
      <pc:sldChg chg="addSp delSp modSp add replId">
        <pc:chgData name="Kshitij Srivastava" userId="9ca786a045148134" providerId="Windows Live" clId="Web-{5E05A34B-A007-42B3-9FC8-448BD2DED269}" dt="2021-05-28T06:27:59.558" v="1515" actId="20577"/>
        <pc:sldMkLst>
          <pc:docMk/>
          <pc:sldMk cId="612154711" sldId="438"/>
        </pc:sldMkLst>
        <pc:spChg chg="mod">
          <ac:chgData name="Kshitij Srivastava" userId="9ca786a045148134" providerId="Windows Live" clId="Web-{5E05A34B-A007-42B3-9FC8-448BD2DED269}" dt="2021-05-28T06:27:41.074" v="1512" actId="1076"/>
          <ac:spMkLst>
            <pc:docMk/>
            <pc:sldMk cId="612154711" sldId="438"/>
            <ac:spMk id="21" creationId="{1B74FB39-91AB-47AE-8327-F6CCB410BFE3}"/>
          </ac:spMkLst>
        </pc:spChg>
        <pc:spChg chg="add del mod">
          <ac:chgData name="Kshitij Srivastava" userId="9ca786a045148134" providerId="Windows Live" clId="Web-{5E05A34B-A007-42B3-9FC8-448BD2DED269}" dt="2021-05-28T06:27:59.558" v="1515" actId="20577"/>
          <ac:spMkLst>
            <pc:docMk/>
            <pc:sldMk cId="612154711" sldId="438"/>
            <ac:spMk id="22" creationId="{D5015545-B700-47F5-A95D-681C0F50FACC}"/>
          </ac:spMkLst>
        </pc:spChg>
        <pc:spChg chg="mod">
          <ac:chgData name="Kshitij Srivastava" userId="9ca786a045148134" providerId="Windows Live" clId="Web-{5E05A34B-A007-42B3-9FC8-448BD2DED269}" dt="2021-05-28T06:27:30.902" v="1510" actId="1076"/>
          <ac:spMkLst>
            <pc:docMk/>
            <pc:sldMk cId="612154711" sldId="438"/>
            <ac:spMk id="23" creationId="{900F004E-7652-4C6E-A388-42015AA606DD}"/>
          </ac:spMkLst>
        </pc:spChg>
      </pc:sldChg>
      <pc:sldChg chg="add ord replId">
        <pc:chgData name="Kshitij Srivastava" userId="9ca786a045148134" providerId="Windows Live" clId="Web-{5E05A34B-A007-42B3-9FC8-448BD2DED269}" dt="2021-05-28T06:26:11.308" v="1492"/>
        <pc:sldMkLst>
          <pc:docMk/>
          <pc:sldMk cId="29875348" sldId="439"/>
        </pc:sldMkLst>
      </pc:sldChg>
      <pc:sldChg chg="addSp delSp modSp add ord replId">
        <pc:chgData name="Kshitij Srivastava" userId="9ca786a045148134" providerId="Windows Live" clId="Web-{5E05A34B-A007-42B3-9FC8-448BD2DED269}" dt="2021-05-28T06:41:35.573" v="1650" actId="14100"/>
        <pc:sldMkLst>
          <pc:docMk/>
          <pc:sldMk cId="3193896251" sldId="440"/>
        </pc:sldMkLst>
        <pc:spChg chg="mod">
          <ac:chgData name="Kshitij Srivastava" userId="9ca786a045148134" providerId="Windows Live" clId="Web-{5E05A34B-A007-42B3-9FC8-448BD2DED269}" dt="2021-05-28T06:37:48.136" v="1604" actId="1076"/>
          <ac:spMkLst>
            <pc:docMk/>
            <pc:sldMk cId="3193896251" sldId="440"/>
            <ac:spMk id="5" creationId="{CAFD4541-17A5-4345-9132-3F90D8F3EA6D}"/>
          </ac:spMkLst>
        </pc:spChg>
        <pc:spChg chg="mod">
          <ac:chgData name="Kshitij Srivastava" userId="9ca786a045148134" providerId="Windows Live" clId="Web-{5E05A34B-A007-42B3-9FC8-448BD2DED269}" dt="2021-05-28T06:39:16.386" v="1621" actId="1076"/>
          <ac:spMkLst>
            <pc:docMk/>
            <pc:sldMk cId="3193896251" sldId="440"/>
            <ac:spMk id="9" creationId="{DD28F23D-9CE1-490C-94C6-712E849E41B6}"/>
          </ac:spMkLst>
        </pc:spChg>
        <pc:spChg chg="add mod">
          <ac:chgData name="Kshitij Srivastava" userId="9ca786a045148134" providerId="Windows Live" clId="Web-{5E05A34B-A007-42B3-9FC8-448BD2DED269}" dt="2021-05-28T06:35:55.667" v="1591" actId="1076"/>
          <ac:spMkLst>
            <pc:docMk/>
            <pc:sldMk cId="3193896251" sldId="440"/>
            <ac:spMk id="10" creationId="{A7456D01-DDED-4E24-90E7-0C968545EB1A}"/>
          </ac:spMkLst>
        </pc:spChg>
        <pc:spChg chg="del">
          <ac:chgData name="Kshitij Srivastava" userId="9ca786a045148134" providerId="Windows Live" clId="Web-{5E05A34B-A007-42B3-9FC8-448BD2DED269}" dt="2021-05-28T06:34:44.714" v="1553"/>
          <ac:spMkLst>
            <pc:docMk/>
            <pc:sldMk cId="3193896251" sldId="440"/>
            <ac:spMk id="11" creationId="{0DF66767-B438-45B4-AF9C-C94C8CE852B1}"/>
          </ac:spMkLst>
        </pc:spChg>
        <pc:spChg chg="mod">
          <ac:chgData name="Kshitij Srivastava" userId="9ca786a045148134" providerId="Windows Live" clId="Web-{5E05A34B-A007-42B3-9FC8-448BD2DED269}" dt="2021-05-28T06:35:32.731" v="1581" actId="1076"/>
          <ac:spMkLst>
            <pc:docMk/>
            <pc:sldMk cId="3193896251" sldId="440"/>
            <ac:spMk id="12" creationId="{28F58258-769A-4AF6-9392-35C98DABD437}"/>
          </ac:spMkLst>
        </pc:spChg>
        <pc:spChg chg="mod">
          <ac:chgData name="Kshitij Srivastava" userId="9ca786a045148134" providerId="Windows Live" clId="Web-{5E05A34B-A007-42B3-9FC8-448BD2DED269}" dt="2021-05-28T06:35:26.511" v="1580" actId="1076"/>
          <ac:spMkLst>
            <pc:docMk/>
            <pc:sldMk cId="3193896251" sldId="440"/>
            <ac:spMk id="14" creationId="{9BBC4B85-C53C-4FE3-BDC9-38592599D165}"/>
          </ac:spMkLst>
        </pc:spChg>
        <pc:spChg chg="del">
          <ac:chgData name="Kshitij Srivastava" userId="9ca786a045148134" providerId="Windows Live" clId="Web-{5E05A34B-A007-42B3-9FC8-448BD2DED269}" dt="2021-05-28T06:34:43.245" v="1552"/>
          <ac:spMkLst>
            <pc:docMk/>
            <pc:sldMk cId="3193896251" sldId="440"/>
            <ac:spMk id="15" creationId="{EE6B1D08-99AA-45DF-9521-8E029D3D9C02}"/>
          </ac:spMkLst>
        </pc:spChg>
        <pc:spChg chg="del mod">
          <ac:chgData name="Kshitij Srivastava" userId="9ca786a045148134" providerId="Windows Live" clId="Web-{5E05A34B-A007-42B3-9FC8-448BD2DED269}" dt="2021-05-28T06:32:44.808" v="1533"/>
          <ac:spMkLst>
            <pc:docMk/>
            <pc:sldMk cId="3193896251" sldId="440"/>
            <ac:spMk id="16" creationId="{C548D54B-E6E0-4C5A-8896-A0AFFDD538CF}"/>
          </ac:spMkLst>
        </pc:spChg>
        <pc:spChg chg="mod">
          <ac:chgData name="Kshitij Srivastava" userId="9ca786a045148134" providerId="Windows Live" clId="Web-{5E05A34B-A007-42B3-9FC8-448BD2DED269}" dt="2021-05-28T06:34:11.292" v="1548" actId="14100"/>
          <ac:spMkLst>
            <pc:docMk/>
            <pc:sldMk cId="3193896251" sldId="440"/>
            <ac:spMk id="20" creationId="{C432003B-1CBC-4723-8949-552D8E530B75}"/>
          </ac:spMkLst>
        </pc:spChg>
        <pc:spChg chg="add mod">
          <ac:chgData name="Kshitij Srivastava" userId="9ca786a045148134" providerId="Windows Live" clId="Web-{5E05A34B-A007-42B3-9FC8-448BD2DED269}" dt="2021-05-28T06:33:48.261" v="1545" actId="1076"/>
          <ac:spMkLst>
            <pc:docMk/>
            <pc:sldMk cId="3193896251" sldId="440"/>
            <ac:spMk id="24" creationId="{A2469B77-6908-4833-8F9A-0D7A688CD263}"/>
          </ac:spMkLst>
        </pc:spChg>
        <pc:spChg chg="add mod">
          <ac:chgData name="Kshitij Srivastava" userId="9ca786a045148134" providerId="Windows Live" clId="Web-{5E05A34B-A007-42B3-9FC8-448BD2DED269}" dt="2021-05-28T06:33:57.448" v="1547" actId="1076"/>
          <ac:spMkLst>
            <pc:docMk/>
            <pc:sldMk cId="3193896251" sldId="440"/>
            <ac:spMk id="25" creationId="{40C4AD06-A783-427B-BA53-5316FB854988}"/>
          </ac:spMkLst>
        </pc:spChg>
        <pc:spChg chg="add del mod">
          <ac:chgData name="Kshitij Srivastava" userId="9ca786a045148134" providerId="Windows Live" clId="Web-{5E05A34B-A007-42B3-9FC8-448BD2DED269}" dt="2021-05-28T06:33:26.074" v="1541"/>
          <ac:spMkLst>
            <pc:docMk/>
            <pc:sldMk cId="3193896251" sldId="440"/>
            <ac:spMk id="27" creationId="{CDB32CD4-4281-4A1D-BFF6-E8083827B3E8}"/>
          </ac:spMkLst>
        </pc:spChg>
        <pc:spChg chg="add mod">
          <ac:chgData name="Kshitij Srivastava" userId="9ca786a045148134" providerId="Windows Live" clId="Web-{5E05A34B-A007-42B3-9FC8-448BD2DED269}" dt="2021-05-28T06:33:51.855" v="1546" actId="1076"/>
          <ac:spMkLst>
            <pc:docMk/>
            <pc:sldMk cId="3193896251" sldId="440"/>
            <ac:spMk id="28" creationId="{2EA2F4A3-9EA4-4030-ADFB-6CBEBD6778DD}"/>
          </ac:spMkLst>
        </pc:spChg>
        <pc:spChg chg="add mod">
          <ac:chgData name="Kshitij Srivastava" userId="9ca786a045148134" providerId="Windows Live" clId="Web-{5E05A34B-A007-42B3-9FC8-448BD2DED269}" dt="2021-05-28T06:34:35.948" v="1551" actId="14100"/>
          <ac:spMkLst>
            <pc:docMk/>
            <pc:sldMk cId="3193896251" sldId="440"/>
            <ac:spMk id="29" creationId="{B8A97A20-A5F6-4CE4-BEE3-ACA665DFE683}"/>
          </ac:spMkLst>
        </pc:spChg>
        <pc:spChg chg="add mod">
          <ac:chgData name="Kshitij Srivastava" userId="9ca786a045148134" providerId="Windows Live" clId="Web-{5E05A34B-A007-42B3-9FC8-448BD2DED269}" dt="2021-05-28T06:39:38.745" v="1625"/>
          <ac:spMkLst>
            <pc:docMk/>
            <pc:sldMk cId="3193896251" sldId="440"/>
            <ac:spMk id="32" creationId="{53E13F55-DECA-4704-90F5-D27344C6C92C}"/>
          </ac:spMkLst>
        </pc:spChg>
        <pc:spChg chg="add mod">
          <ac:chgData name="Kshitij Srivastava" userId="9ca786a045148134" providerId="Windows Live" clId="Web-{5E05A34B-A007-42B3-9FC8-448BD2DED269}" dt="2021-05-28T06:41:35.573" v="1650" actId="14100"/>
          <ac:spMkLst>
            <pc:docMk/>
            <pc:sldMk cId="3193896251" sldId="440"/>
            <ac:spMk id="33" creationId="{98ACAAF6-7E25-4B80-9260-D379E16EDEBD}"/>
          </ac:spMkLst>
        </pc:spChg>
        <pc:picChg chg="add mod">
          <ac:chgData name="Kshitij Srivastava" userId="9ca786a045148134" providerId="Windows Live" clId="Web-{5E05A34B-A007-42B3-9FC8-448BD2DED269}" dt="2021-05-28T06:32:11.714" v="1530" actId="14100"/>
          <ac:picMkLst>
            <pc:docMk/>
            <pc:sldMk cId="3193896251" sldId="440"/>
            <ac:picMk id="6" creationId="{1442E077-6CFB-4A30-A8AC-5FF86C7824E1}"/>
          </ac:picMkLst>
        </pc:picChg>
        <pc:picChg chg="del">
          <ac:chgData name="Kshitij Srivastava" userId="9ca786a045148134" providerId="Windows Live" clId="Web-{5E05A34B-A007-42B3-9FC8-448BD2DED269}" dt="2021-05-28T06:31:46.433" v="1526"/>
          <ac:picMkLst>
            <pc:docMk/>
            <pc:sldMk cId="3193896251" sldId="440"/>
            <ac:picMk id="26" creationId="{D20DFABF-BD8C-42CE-A58D-623CC3663180}"/>
          </ac:picMkLst>
        </pc:picChg>
        <pc:cxnChg chg="del">
          <ac:chgData name="Kshitij Srivastava" userId="9ca786a045148134" providerId="Windows Live" clId="Web-{5E05A34B-A007-42B3-9FC8-448BD2DED269}" dt="2021-05-28T06:34:45.808" v="1554"/>
          <ac:cxnSpMkLst>
            <pc:docMk/>
            <pc:sldMk cId="3193896251" sldId="440"/>
            <ac:cxnSpMk id="17" creationId="{410B1BDF-569B-4AC2-894A-F344F3E2825B}"/>
          </ac:cxnSpMkLst>
        </pc:cxnChg>
        <pc:cxnChg chg="del">
          <ac:chgData name="Kshitij Srivastava" userId="9ca786a045148134" providerId="Windows Live" clId="Web-{5E05A34B-A007-42B3-9FC8-448BD2DED269}" dt="2021-05-28T06:34:46.886" v="1555"/>
          <ac:cxnSpMkLst>
            <pc:docMk/>
            <pc:sldMk cId="3193896251" sldId="440"/>
            <ac:cxnSpMk id="18" creationId="{20B681A3-F0AF-40DD-897F-960E2BAA42A7}"/>
          </ac:cxnSpMkLst>
        </pc:cxnChg>
        <pc:cxnChg chg="add mod">
          <ac:chgData name="Kshitij Srivastava" userId="9ca786a045148134" providerId="Windows Live" clId="Web-{5E05A34B-A007-42B3-9FC8-448BD2DED269}" dt="2021-05-28T06:38:17.089" v="1611" actId="14100"/>
          <ac:cxnSpMkLst>
            <pc:docMk/>
            <pc:sldMk cId="3193896251" sldId="440"/>
            <ac:cxnSpMk id="19" creationId="{89DE1C53-F3BD-4684-A8E9-4C1D723351F5}"/>
          </ac:cxnSpMkLst>
        </pc:cxnChg>
        <pc:cxnChg chg="add mod">
          <ac:chgData name="Kshitij Srivastava" userId="9ca786a045148134" providerId="Windows Live" clId="Web-{5E05A34B-A007-42B3-9FC8-448BD2DED269}" dt="2021-05-28T06:38:24.433" v="1613" actId="1076"/>
          <ac:cxnSpMkLst>
            <pc:docMk/>
            <pc:sldMk cId="3193896251" sldId="440"/>
            <ac:cxnSpMk id="30" creationId="{50E0F4B8-2A09-4DA4-A7CB-043DF6B68403}"/>
          </ac:cxnSpMkLst>
        </pc:cxnChg>
        <pc:cxnChg chg="add mod">
          <ac:chgData name="Kshitij Srivastava" userId="9ca786a045148134" providerId="Windows Live" clId="Web-{5E05A34B-A007-42B3-9FC8-448BD2DED269}" dt="2021-05-28T06:38:27.979" v="1615" actId="1076"/>
          <ac:cxnSpMkLst>
            <pc:docMk/>
            <pc:sldMk cId="3193896251" sldId="440"/>
            <ac:cxnSpMk id="31" creationId="{98562BBC-6F91-4B8D-B732-2A59DF62E588}"/>
          </ac:cxnSpMkLst>
        </pc:cxnChg>
      </pc:sldChg>
      <pc:sldChg chg="addSp delSp modSp add del ord replId">
        <pc:chgData name="Kshitij Srivastava" userId="9ca786a045148134" providerId="Windows Live" clId="Web-{5E05A34B-A007-42B3-9FC8-448BD2DED269}" dt="2021-05-28T06:37:24.933" v="1600"/>
        <pc:sldMkLst>
          <pc:docMk/>
          <pc:sldMk cId="261308465" sldId="441"/>
        </pc:sldMkLst>
        <pc:spChg chg="mod">
          <ac:chgData name="Kshitij Srivastava" userId="9ca786a045148134" providerId="Windows Live" clId="Web-{5E05A34B-A007-42B3-9FC8-448BD2DED269}" dt="2021-05-28T06:36:20.573" v="1595" actId="20577"/>
          <ac:spMkLst>
            <pc:docMk/>
            <pc:sldMk cId="261308465" sldId="441"/>
            <ac:spMk id="9" creationId="{DD28F23D-9CE1-490C-94C6-712E849E41B6}"/>
          </ac:spMkLst>
        </pc:spChg>
        <pc:spChg chg="mod">
          <ac:chgData name="Kshitij Srivastava" userId="9ca786a045148134" providerId="Windows Live" clId="Web-{5E05A34B-A007-42B3-9FC8-448BD2DED269}" dt="2021-05-28T06:37:17.308" v="1599" actId="1076"/>
          <ac:spMkLst>
            <pc:docMk/>
            <pc:sldMk cId="261308465" sldId="441"/>
            <ac:spMk id="12" creationId="{28F58258-769A-4AF6-9392-35C98DABD437}"/>
          </ac:spMkLst>
        </pc:spChg>
        <pc:picChg chg="add mod">
          <ac:chgData name="Kshitij Srivastava" userId="9ca786a045148134" providerId="Windows Live" clId="Web-{5E05A34B-A007-42B3-9FC8-448BD2DED269}" dt="2021-05-28T06:36:31.901" v="1598" actId="1076"/>
          <ac:picMkLst>
            <pc:docMk/>
            <pc:sldMk cId="261308465" sldId="441"/>
            <ac:picMk id="6" creationId="{5CB8CB89-4286-4075-965F-676A094ECB99}"/>
          </ac:picMkLst>
        </pc:picChg>
        <pc:picChg chg="del">
          <ac:chgData name="Kshitij Srivastava" userId="9ca786a045148134" providerId="Windows Live" clId="Web-{5E05A34B-A007-42B3-9FC8-448BD2DED269}" dt="2021-05-28T06:36:23.870" v="1596"/>
          <ac:picMkLst>
            <pc:docMk/>
            <pc:sldMk cId="261308465" sldId="441"/>
            <ac:picMk id="26" creationId="{D20DFABF-BD8C-42CE-A58D-623CC3663180}"/>
          </ac:picMkLst>
        </pc:picChg>
      </pc:sldChg>
      <pc:sldChg chg="addSp delSp modSp add replId">
        <pc:chgData name="Kshitij Srivastava" userId="9ca786a045148134" providerId="Windows Live" clId="Web-{5E05A34B-A007-42B3-9FC8-448BD2DED269}" dt="2021-05-28T06:58:29.009" v="1688" actId="1076"/>
        <pc:sldMkLst>
          <pc:docMk/>
          <pc:sldMk cId="371841407" sldId="441"/>
        </pc:sldMkLst>
        <pc:spChg chg="del mod">
          <ac:chgData name="Kshitij Srivastava" userId="9ca786a045148134" providerId="Windows Live" clId="Web-{5E05A34B-A007-42B3-9FC8-448BD2DED269}" dt="2021-05-28T06:42:31.151" v="1666"/>
          <ac:spMkLst>
            <pc:docMk/>
            <pc:sldMk cId="371841407" sldId="441"/>
            <ac:spMk id="3" creationId="{6106BB71-88AF-4335-AB7E-A4FE9719441E}"/>
          </ac:spMkLst>
        </pc:spChg>
        <pc:spChg chg="mod">
          <ac:chgData name="Kshitij Srivastava" userId="9ca786a045148134" providerId="Windows Live" clId="Web-{5E05A34B-A007-42B3-9FC8-448BD2DED269}" dt="2021-05-28T06:58:28.994" v="1686" actId="1076"/>
          <ac:spMkLst>
            <pc:docMk/>
            <pc:sldMk cId="371841407" sldId="441"/>
            <ac:spMk id="4" creationId="{31B77D27-59B8-43AE-BBDA-9E52222DC261}"/>
          </ac:spMkLst>
        </pc:spChg>
        <pc:spChg chg="mod">
          <ac:chgData name="Kshitij Srivastava" userId="9ca786a045148134" providerId="Windows Live" clId="Web-{5E05A34B-A007-42B3-9FC8-448BD2DED269}" dt="2021-05-28T06:58:29.009" v="1688" actId="1076"/>
          <ac:spMkLst>
            <pc:docMk/>
            <pc:sldMk cId="371841407" sldId="441"/>
            <ac:spMk id="5" creationId="{CAFD4541-17A5-4345-9132-3F90D8F3EA6D}"/>
          </ac:spMkLst>
        </pc:spChg>
        <pc:spChg chg="del">
          <ac:chgData name="Kshitij Srivastava" userId="9ca786a045148134" providerId="Windows Live" clId="Web-{5E05A34B-A007-42B3-9FC8-448BD2DED269}" dt="2021-05-28T06:42:04.698" v="1652"/>
          <ac:spMkLst>
            <pc:docMk/>
            <pc:sldMk cId="371841407" sldId="441"/>
            <ac:spMk id="7" creationId="{876E27B3-E5F1-4411-B3A3-F00D55480F5B}"/>
          </ac:spMkLst>
        </pc:spChg>
        <pc:spChg chg="mod">
          <ac:chgData name="Kshitij Srivastava" userId="9ca786a045148134" providerId="Windows Live" clId="Web-{5E05A34B-A007-42B3-9FC8-448BD2DED269}" dt="2021-05-28T06:58:28.978" v="1684" actId="1076"/>
          <ac:spMkLst>
            <pc:docMk/>
            <pc:sldMk cId="371841407" sldId="441"/>
            <ac:spMk id="8" creationId="{62E5D333-0320-44FD-9AD9-649DE11E0900}"/>
          </ac:spMkLst>
        </pc:spChg>
        <pc:spChg chg="del">
          <ac:chgData name="Kshitij Srivastava" userId="9ca786a045148134" providerId="Windows Live" clId="Web-{5E05A34B-A007-42B3-9FC8-448BD2DED269}" dt="2021-05-28T06:43:05.088" v="1678"/>
          <ac:spMkLst>
            <pc:docMk/>
            <pc:sldMk cId="371841407" sldId="441"/>
            <ac:spMk id="9" creationId="{DD28F23D-9CE1-490C-94C6-712E849E41B6}"/>
          </ac:spMkLst>
        </pc:spChg>
        <pc:spChg chg="del mod">
          <ac:chgData name="Kshitij Srivastava" userId="9ca786a045148134" providerId="Windows Live" clId="Web-{5E05A34B-A007-42B3-9FC8-448BD2DED269}" dt="2021-05-28T06:42:14.713" v="1659"/>
          <ac:spMkLst>
            <pc:docMk/>
            <pc:sldMk cId="371841407" sldId="441"/>
            <ac:spMk id="10" creationId="{A7456D01-DDED-4E24-90E7-0C968545EB1A}"/>
          </ac:spMkLst>
        </pc:spChg>
        <pc:spChg chg="del">
          <ac:chgData name="Kshitij Srivastava" userId="9ca786a045148134" providerId="Windows Live" clId="Web-{5E05A34B-A007-42B3-9FC8-448BD2DED269}" dt="2021-05-28T06:42:17.463" v="1660"/>
          <ac:spMkLst>
            <pc:docMk/>
            <pc:sldMk cId="371841407" sldId="441"/>
            <ac:spMk id="12" creationId="{28F58258-769A-4AF6-9392-35C98DABD437}"/>
          </ac:spMkLst>
        </pc:spChg>
        <pc:spChg chg="del mod">
          <ac:chgData name="Kshitij Srivastava" userId="9ca786a045148134" providerId="Windows Live" clId="Web-{5E05A34B-A007-42B3-9FC8-448BD2DED269}" dt="2021-05-28T06:42:12.010" v="1657"/>
          <ac:spMkLst>
            <pc:docMk/>
            <pc:sldMk cId="371841407" sldId="441"/>
            <ac:spMk id="13" creationId="{2F7DD898-4B76-473A-A516-6FDF0DCAE402}"/>
          </ac:spMkLst>
        </pc:spChg>
        <pc:spChg chg="del">
          <ac:chgData name="Kshitij Srivastava" userId="9ca786a045148134" providerId="Windows Live" clId="Web-{5E05A34B-A007-42B3-9FC8-448BD2DED269}" dt="2021-05-28T06:42:19.401" v="1661"/>
          <ac:spMkLst>
            <pc:docMk/>
            <pc:sldMk cId="371841407" sldId="441"/>
            <ac:spMk id="14" creationId="{9BBC4B85-C53C-4FE3-BDC9-38592599D165}"/>
          </ac:spMkLst>
        </pc:spChg>
        <pc:spChg chg="add del mod">
          <ac:chgData name="Kshitij Srivastava" userId="9ca786a045148134" providerId="Windows Live" clId="Web-{5E05A34B-A007-42B3-9FC8-448BD2DED269}" dt="2021-05-28T06:42:38.010" v="1668"/>
          <ac:spMkLst>
            <pc:docMk/>
            <pc:sldMk cId="371841407" sldId="441"/>
            <ac:spMk id="15" creationId="{EA286F22-6225-497F-AFF0-A9127CDB2A3D}"/>
          </ac:spMkLst>
        </pc:spChg>
        <pc:spChg chg="del mod">
          <ac:chgData name="Kshitij Srivastava" userId="9ca786a045148134" providerId="Windows Live" clId="Web-{5E05A34B-A007-42B3-9FC8-448BD2DED269}" dt="2021-05-28T06:42:50.323" v="1672"/>
          <ac:spMkLst>
            <pc:docMk/>
            <pc:sldMk cId="371841407" sldId="441"/>
            <ac:spMk id="20" creationId="{C432003B-1CBC-4723-8949-552D8E530B75}"/>
          </ac:spMkLst>
        </pc:spChg>
        <pc:spChg chg="mod">
          <ac:chgData name="Kshitij Srivastava" userId="9ca786a045148134" providerId="Windows Live" clId="Web-{5E05A34B-A007-42B3-9FC8-448BD2DED269}" dt="2021-05-28T06:58:29.009" v="1687" actId="1076"/>
          <ac:spMkLst>
            <pc:docMk/>
            <pc:sldMk cId="371841407" sldId="441"/>
            <ac:spMk id="21" creationId="{1B74FB39-91AB-47AE-8327-F6CCB410BFE3}"/>
          </ac:spMkLst>
        </pc:spChg>
        <pc:spChg chg="del">
          <ac:chgData name="Kshitij Srivastava" userId="9ca786a045148134" providerId="Windows Live" clId="Web-{5E05A34B-A007-42B3-9FC8-448BD2DED269}" dt="2021-05-28T06:42:55.854" v="1676"/>
          <ac:spMkLst>
            <pc:docMk/>
            <pc:sldMk cId="371841407" sldId="441"/>
            <ac:spMk id="22" creationId="{D5015545-B700-47F5-A95D-681C0F50FACC}"/>
          </ac:spMkLst>
        </pc:spChg>
        <pc:spChg chg="del">
          <ac:chgData name="Kshitij Srivastava" userId="9ca786a045148134" providerId="Windows Live" clId="Web-{5E05A34B-A007-42B3-9FC8-448BD2DED269}" dt="2021-05-28T06:42:53.073" v="1674"/>
          <ac:spMkLst>
            <pc:docMk/>
            <pc:sldMk cId="371841407" sldId="441"/>
            <ac:spMk id="23" creationId="{900F004E-7652-4C6E-A388-42015AA606DD}"/>
          </ac:spMkLst>
        </pc:spChg>
        <pc:spChg chg="del">
          <ac:chgData name="Kshitij Srivastava" userId="9ca786a045148134" providerId="Windows Live" clId="Web-{5E05A34B-A007-42B3-9FC8-448BD2DED269}" dt="2021-05-28T06:42:22.323" v="1663"/>
          <ac:spMkLst>
            <pc:docMk/>
            <pc:sldMk cId="371841407" sldId="441"/>
            <ac:spMk id="24" creationId="{A2469B77-6908-4833-8F9A-0D7A688CD263}"/>
          </ac:spMkLst>
        </pc:spChg>
        <pc:spChg chg="del">
          <ac:chgData name="Kshitij Srivastava" userId="9ca786a045148134" providerId="Windows Live" clId="Web-{5E05A34B-A007-42B3-9FC8-448BD2DED269}" dt="2021-05-28T06:42:39.276" v="1669"/>
          <ac:spMkLst>
            <pc:docMk/>
            <pc:sldMk cId="371841407" sldId="441"/>
            <ac:spMk id="25" creationId="{40C4AD06-A783-427B-BA53-5316FB854988}"/>
          </ac:spMkLst>
        </pc:spChg>
        <pc:spChg chg="del mod">
          <ac:chgData name="Kshitij Srivastava" userId="9ca786a045148134" providerId="Windows Live" clId="Web-{5E05A34B-A007-42B3-9FC8-448BD2DED269}" dt="2021-05-28T06:42:33.354" v="1667"/>
          <ac:spMkLst>
            <pc:docMk/>
            <pc:sldMk cId="371841407" sldId="441"/>
            <ac:spMk id="28" creationId="{2EA2F4A3-9EA4-4030-ADFB-6CBEBD6778DD}"/>
          </ac:spMkLst>
        </pc:spChg>
        <pc:spChg chg="del">
          <ac:chgData name="Kshitij Srivastava" userId="9ca786a045148134" providerId="Windows Live" clId="Web-{5E05A34B-A007-42B3-9FC8-448BD2DED269}" dt="2021-05-28T06:42:20.823" v="1662"/>
          <ac:spMkLst>
            <pc:docMk/>
            <pc:sldMk cId="371841407" sldId="441"/>
            <ac:spMk id="29" creationId="{B8A97A20-A5F6-4CE4-BEE3-ACA665DFE683}"/>
          </ac:spMkLst>
        </pc:spChg>
        <pc:spChg chg="del">
          <ac:chgData name="Kshitij Srivastava" userId="9ca786a045148134" providerId="Windows Live" clId="Web-{5E05A34B-A007-42B3-9FC8-448BD2DED269}" dt="2021-05-28T06:42:09.120" v="1654"/>
          <ac:spMkLst>
            <pc:docMk/>
            <pc:sldMk cId="371841407" sldId="441"/>
            <ac:spMk id="32" creationId="{53E13F55-DECA-4704-90F5-D27344C6C92C}"/>
          </ac:spMkLst>
        </pc:spChg>
        <pc:spChg chg="del">
          <ac:chgData name="Kshitij Srivastava" userId="9ca786a045148134" providerId="Windows Live" clId="Web-{5E05A34B-A007-42B3-9FC8-448BD2DED269}" dt="2021-05-28T06:42:07.198" v="1653"/>
          <ac:spMkLst>
            <pc:docMk/>
            <pc:sldMk cId="371841407" sldId="441"/>
            <ac:spMk id="33" creationId="{98ACAAF6-7E25-4B80-9260-D379E16EDEBD}"/>
          </ac:spMkLst>
        </pc:spChg>
        <pc:picChg chg="mod">
          <ac:chgData name="Kshitij Srivastava" userId="9ca786a045148134" providerId="Windows Live" clId="Web-{5E05A34B-A007-42B3-9FC8-448BD2DED269}" dt="2021-05-28T06:58:28.994" v="1685" actId="1076"/>
          <ac:picMkLst>
            <pc:docMk/>
            <pc:sldMk cId="371841407" sldId="441"/>
            <ac:picMk id="6" creationId="{1442E077-6CFB-4A30-A8AC-5FF86C7824E1}"/>
          </ac:picMkLst>
        </pc:picChg>
        <pc:cxnChg chg="del">
          <ac:chgData name="Kshitij Srivastava" userId="9ca786a045148134" providerId="Windows Live" clId="Web-{5E05A34B-A007-42B3-9FC8-448BD2DED269}" dt="2021-05-28T06:42:47.260" v="1670"/>
          <ac:cxnSpMkLst>
            <pc:docMk/>
            <pc:sldMk cId="371841407" sldId="441"/>
            <ac:cxnSpMk id="19" creationId="{89DE1C53-F3BD-4684-A8E9-4C1D723351F5}"/>
          </ac:cxnSpMkLst>
        </pc:cxnChg>
        <pc:cxnChg chg="del">
          <ac:chgData name="Kshitij Srivastava" userId="9ca786a045148134" providerId="Windows Live" clId="Web-{5E05A34B-A007-42B3-9FC8-448BD2DED269}" dt="2021-05-28T06:42:51.448" v="1673"/>
          <ac:cxnSpMkLst>
            <pc:docMk/>
            <pc:sldMk cId="371841407" sldId="441"/>
            <ac:cxnSpMk id="30" creationId="{50E0F4B8-2A09-4DA4-A7CB-043DF6B68403}"/>
          </ac:cxnSpMkLst>
        </pc:cxnChg>
        <pc:cxnChg chg="del">
          <ac:chgData name="Kshitij Srivastava" userId="9ca786a045148134" providerId="Windows Live" clId="Web-{5E05A34B-A007-42B3-9FC8-448BD2DED269}" dt="2021-05-28T06:42:54.151" v="1675"/>
          <ac:cxnSpMkLst>
            <pc:docMk/>
            <pc:sldMk cId="371841407" sldId="441"/>
            <ac:cxnSpMk id="31" creationId="{98562BBC-6F91-4B8D-B732-2A59DF62E588}"/>
          </ac:cxnSpMkLst>
        </pc:cxnChg>
      </pc:sldChg>
      <pc:sldChg chg="addSp delSp modSp new">
        <pc:chgData name="Kshitij Srivastava" userId="9ca786a045148134" providerId="Windows Live" clId="Web-{5E05A34B-A007-42B3-9FC8-448BD2DED269}" dt="2021-05-28T07:12:33.165" v="1899" actId="20577"/>
        <pc:sldMkLst>
          <pc:docMk/>
          <pc:sldMk cId="1976711015" sldId="442"/>
        </pc:sldMkLst>
        <pc:spChg chg="mod">
          <ac:chgData name="Kshitij Srivastava" userId="9ca786a045148134" providerId="Windows Live" clId="Web-{5E05A34B-A007-42B3-9FC8-448BD2DED269}" dt="2021-05-28T07:00:29.462" v="1711" actId="20577"/>
          <ac:spMkLst>
            <pc:docMk/>
            <pc:sldMk cId="1976711015" sldId="442"/>
            <ac:spMk id="2" creationId="{163A6387-BA55-45F1-AC55-8404FA9383E2}"/>
          </ac:spMkLst>
        </pc:spChg>
        <pc:spChg chg="del">
          <ac:chgData name="Kshitij Srivastava" userId="9ca786a045148134" providerId="Windows Live" clId="Web-{5E05A34B-A007-42B3-9FC8-448BD2DED269}" dt="2021-05-28T07:00:46.931" v="1712"/>
          <ac:spMkLst>
            <pc:docMk/>
            <pc:sldMk cId="1976711015" sldId="442"/>
            <ac:spMk id="3" creationId="{C1A65E45-C61D-4982-8DCC-0A88753D62DD}"/>
          </ac:spMkLst>
        </pc:spChg>
        <pc:spChg chg="add mod">
          <ac:chgData name="Kshitij Srivastava" userId="9ca786a045148134" providerId="Windows Live" clId="Web-{5E05A34B-A007-42B3-9FC8-448BD2DED269}" dt="2021-05-28T07:10:48.415" v="1829" actId="1076"/>
          <ac:spMkLst>
            <pc:docMk/>
            <pc:sldMk cId="1976711015" sldId="442"/>
            <ac:spMk id="4" creationId="{62C55A6D-95D5-41AC-999F-7FB60799C2D6}"/>
          </ac:spMkLst>
        </pc:spChg>
        <pc:spChg chg="add mod">
          <ac:chgData name="Kshitij Srivastava" userId="9ca786a045148134" providerId="Windows Live" clId="Web-{5E05A34B-A007-42B3-9FC8-448BD2DED269}" dt="2021-05-28T07:10:14.165" v="1820" actId="14100"/>
          <ac:spMkLst>
            <pc:docMk/>
            <pc:sldMk cId="1976711015" sldId="442"/>
            <ac:spMk id="5" creationId="{E2011E9E-FAA6-4455-9799-B2486583499F}"/>
          </ac:spMkLst>
        </pc:spChg>
        <pc:spChg chg="add mod">
          <ac:chgData name="Kshitij Srivastava" userId="9ca786a045148134" providerId="Windows Live" clId="Web-{5E05A34B-A007-42B3-9FC8-448BD2DED269}" dt="2021-05-28T07:12:33.165" v="1899" actId="20577"/>
          <ac:spMkLst>
            <pc:docMk/>
            <pc:sldMk cId="1976711015" sldId="442"/>
            <ac:spMk id="6" creationId="{85E7948B-1675-4CE1-AAC3-CC45432113EE}"/>
          </ac:spMkLst>
        </pc:spChg>
      </pc:sldChg>
      <pc:sldChg chg="add del replId">
        <pc:chgData name="Kshitij Srivastava" userId="9ca786a045148134" providerId="Windows Live" clId="Web-{5E05A34B-A007-42B3-9FC8-448BD2DED269}" dt="2021-05-28T07:34:11.602" v="1967"/>
        <pc:sldMkLst>
          <pc:docMk/>
          <pc:sldMk cId="2274713213" sldId="443"/>
        </pc:sldMkLst>
      </pc:sldChg>
      <pc:sldChg chg="modSp add replId addAnim delAnim modAnim">
        <pc:chgData name="Kshitij Srivastava" userId="9ca786a045148134" providerId="Windows Live" clId="Web-{5E05A34B-A007-42B3-9FC8-448BD2DED269}" dt="2021-05-28T07:50:45.992" v="2006" actId="20577"/>
        <pc:sldMkLst>
          <pc:docMk/>
          <pc:sldMk cId="248643863" sldId="444"/>
        </pc:sldMkLst>
        <pc:spChg chg="mod">
          <ac:chgData name="Kshitij Srivastava" userId="9ca786a045148134" providerId="Windows Live" clId="Web-{5E05A34B-A007-42B3-9FC8-448BD2DED269}" dt="2021-05-28T07:50:45.992" v="2006" actId="20577"/>
          <ac:spMkLst>
            <pc:docMk/>
            <pc:sldMk cId="248643863" sldId="444"/>
            <ac:spMk id="19" creationId="{A1F06C8E-C6D6-4FAD-998A-E005455CE3E1}"/>
          </ac:spMkLst>
        </pc:spChg>
        <pc:spChg chg="mod">
          <ac:chgData name="Kshitij Srivastava" userId="9ca786a045148134" providerId="Windows Live" clId="Web-{5E05A34B-A007-42B3-9FC8-448BD2DED269}" dt="2021-05-28T07:28:36.915" v="1944" actId="20577"/>
          <ac:spMkLst>
            <pc:docMk/>
            <pc:sldMk cId="248643863" sldId="444"/>
            <ac:spMk id="28" creationId="{49C62519-8ABA-445B-8057-3D8F50623CBC}"/>
          </ac:spMkLst>
        </pc:spChg>
        <pc:spChg chg="mod">
          <ac:chgData name="Kshitij Srivastava" userId="9ca786a045148134" providerId="Windows Live" clId="Web-{5E05A34B-A007-42B3-9FC8-448BD2DED269}" dt="2021-05-28T07:33:42.399" v="1963"/>
          <ac:spMkLst>
            <pc:docMk/>
            <pc:sldMk cId="248643863" sldId="444"/>
            <ac:spMk id="29" creationId="{EC72FA02-207C-4A58-8211-15584788AC76}"/>
          </ac:spMkLst>
        </pc:spChg>
      </pc:sldChg>
      <pc:sldChg chg="modSp add replId">
        <pc:chgData name="Kshitij Srivastava" userId="9ca786a045148134" providerId="Windows Live" clId="Web-{5E05A34B-A007-42B3-9FC8-448BD2DED269}" dt="2021-05-28T07:50:50.773" v="2007" actId="20577"/>
        <pc:sldMkLst>
          <pc:docMk/>
          <pc:sldMk cId="3280673838" sldId="445"/>
        </pc:sldMkLst>
        <pc:spChg chg="mod">
          <ac:chgData name="Kshitij Srivastava" userId="9ca786a045148134" providerId="Windows Live" clId="Web-{5E05A34B-A007-42B3-9FC8-448BD2DED269}" dt="2021-05-28T07:50:50.773" v="2007" actId="20577"/>
          <ac:spMkLst>
            <pc:docMk/>
            <pc:sldMk cId="3280673838" sldId="445"/>
            <ac:spMk id="19" creationId="{A1F06C8E-C6D6-4FAD-998A-E005455CE3E1}"/>
          </ac:spMkLst>
        </pc:spChg>
        <pc:spChg chg="mod">
          <ac:chgData name="Kshitij Srivastava" userId="9ca786a045148134" providerId="Windows Live" clId="Web-{5E05A34B-A007-42B3-9FC8-448BD2DED269}" dt="2021-05-28T07:31:25.696" v="1952" actId="20577"/>
          <ac:spMkLst>
            <pc:docMk/>
            <pc:sldMk cId="3280673838" sldId="445"/>
            <ac:spMk id="28" creationId="{49C62519-8ABA-445B-8057-3D8F50623CBC}"/>
          </ac:spMkLst>
        </pc:spChg>
        <pc:spChg chg="mod">
          <ac:chgData name="Kshitij Srivastava" userId="9ca786a045148134" providerId="Windows Live" clId="Web-{5E05A34B-A007-42B3-9FC8-448BD2DED269}" dt="2021-05-28T07:33:51.446" v="1964"/>
          <ac:spMkLst>
            <pc:docMk/>
            <pc:sldMk cId="3280673838" sldId="445"/>
            <ac:spMk id="29" creationId="{EC72FA02-207C-4A58-8211-15584788AC76}"/>
          </ac:spMkLst>
        </pc:spChg>
        <pc:spChg chg="mod">
          <ac:chgData name="Kshitij Srivastava" userId="9ca786a045148134" providerId="Windows Live" clId="Web-{5E05A34B-A007-42B3-9FC8-448BD2DED269}" dt="2021-05-28T07:31:36.884" v="1953" actId="14100"/>
          <ac:spMkLst>
            <pc:docMk/>
            <pc:sldMk cId="3280673838" sldId="445"/>
            <ac:spMk id="31" creationId="{EE7BA087-1ECC-4D52-8D97-F7023A712B70}"/>
          </ac:spMkLst>
        </pc:spChg>
      </pc:sldChg>
      <pc:sldChg chg="modSp add replId">
        <pc:chgData name="Kshitij Srivastava" userId="9ca786a045148134" providerId="Windows Live" clId="Web-{5E05A34B-A007-42B3-9FC8-448BD2DED269}" dt="2021-05-28T07:50:57.164" v="2008" actId="20577"/>
        <pc:sldMkLst>
          <pc:docMk/>
          <pc:sldMk cId="599105008" sldId="446"/>
        </pc:sldMkLst>
        <pc:spChg chg="mod">
          <ac:chgData name="Kshitij Srivastava" userId="9ca786a045148134" providerId="Windows Live" clId="Web-{5E05A34B-A007-42B3-9FC8-448BD2DED269}" dt="2021-05-28T07:50:57.164" v="2008" actId="20577"/>
          <ac:spMkLst>
            <pc:docMk/>
            <pc:sldMk cId="599105008" sldId="446"/>
            <ac:spMk id="19" creationId="{A1F06C8E-C6D6-4FAD-998A-E005455CE3E1}"/>
          </ac:spMkLst>
        </pc:spChg>
        <pc:spChg chg="mod">
          <ac:chgData name="Kshitij Srivastava" userId="9ca786a045148134" providerId="Windows Live" clId="Web-{5E05A34B-A007-42B3-9FC8-448BD2DED269}" dt="2021-05-28T07:31:46.899" v="1956" actId="20577"/>
          <ac:spMkLst>
            <pc:docMk/>
            <pc:sldMk cId="599105008" sldId="446"/>
            <ac:spMk id="28" creationId="{49C62519-8ABA-445B-8057-3D8F50623CBC}"/>
          </ac:spMkLst>
        </pc:spChg>
        <pc:spChg chg="mod">
          <ac:chgData name="Kshitij Srivastava" userId="9ca786a045148134" providerId="Windows Live" clId="Web-{5E05A34B-A007-42B3-9FC8-448BD2DED269}" dt="2021-05-28T07:34:02.227" v="1966"/>
          <ac:spMkLst>
            <pc:docMk/>
            <pc:sldMk cId="599105008" sldId="446"/>
            <ac:spMk id="29" creationId="{EC72FA02-207C-4A58-8211-15584788AC76}"/>
          </ac:spMkLst>
        </pc:spChg>
        <pc:spChg chg="mod">
          <ac:chgData name="Kshitij Srivastava" userId="9ca786a045148134" providerId="Windows Live" clId="Web-{5E05A34B-A007-42B3-9FC8-448BD2DED269}" dt="2021-05-28T07:31:56.259" v="1958" actId="14100"/>
          <ac:spMkLst>
            <pc:docMk/>
            <pc:sldMk cId="599105008" sldId="446"/>
            <ac:spMk id="31" creationId="{EE7BA087-1ECC-4D52-8D97-F7023A712B70}"/>
          </ac:spMkLst>
        </pc:spChg>
      </pc:sldChg>
      <pc:sldChg chg="addSp delSp modSp new">
        <pc:chgData name="Kshitij Srivastava" userId="9ca786a045148134" providerId="Windows Live" clId="Web-{5E05A34B-A007-42B3-9FC8-448BD2DED269}" dt="2021-05-28T08:01:51.100" v="2205" actId="1076"/>
        <pc:sldMkLst>
          <pc:docMk/>
          <pc:sldMk cId="4241423404" sldId="447"/>
        </pc:sldMkLst>
        <pc:spChg chg="mod">
          <ac:chgData name="Kshitij Srivastava" userId="9ca786a045148134" providerId="Windows Live" clId="Web-{5E05A34B-A007-42B3-9FC8-448BD2DED269}" dt="2021-05-28T07:34:41.696" v="1970" actId="20577"/>
          <ac:spMkLst>
            <pc:docMk/>
            <pc:sldMk cId="4241423404" sldId="447"/>
            <ac:spMk id="2" creationId="{D5504524-D8DA-4B6B-B905-DED8E2AA537A}"/>
          </ac:spMkLst>
        </pc:spChg>
        <pc:spChg chg="del mod">
          <ac:chgData name="Kshitij Srivastava" userId="9ca786a045148134" providerId="Windows Live" clId="Web-{5E05A34B-A007-42B3-9FC8-448BD2DED269}" dt="2021-05-28T07:34:58.618" v="1991"/>
          <ac:spMkLst>
            <pc:docMk/>
            <pc:sldMk cId="4241423404" sldId="447"/>
            <ac:spMk id="3" creationId="{CED88F6F-6723-4FA6-ADF7-1F44271BDC2D}"/>
          </ac:spMkLst>
        </pc:spChg>
        <pc:spChg chg="add del mod">
          <ac:chgData name="Kshitij Srivastava" userId="9ca786a045148134" providerId="Windows Live" clId="Web-{5E05A34B-A007-42B3-9FC8-448BD2DED269}" dt="2021-05-28T07:35:04.571" v="1993"/>
          <ac:spMkLst>
            <pc:docMk/>
            <pc:sldMk cId="4241423404" sldId="447"/>
            <ac:spMk id="5" creationId="{EF0FEAEA-E20C-487F-93E1-41FB3F55AE16}"/>
          </ac:spMkLst>
        </pc:spChg>
        <pc:spChg chg="add mod">
          <ac:chgData name="Kshitij Srivastava" userId="9ca786a045148134" providerId="Windows Live" clId="Web-{5E05A34B-A007-42B3-9FC8-448BD2DED269}" dt="2021-05-28T08:00:19.882" v="2182" actId="1076"/>
          <ac:spMkLst>
            <pc:docMk/>
            <pc:sldMk cId="4241423404" sldId="447"/>
            <ac:spMk id="6" creationId="{68329046-080D-41F1-A6B4-F1B4C790B847}"/>
          </ac:spMkLst>
        </pc:spChg>
        <pc:spChg chg="add del mod">
          <ac:chgData name="Kshitij Srivastava" userId="9ca786a045148134" providerId="Windows Live" clId="Web-{5E05A34B-A007-42B3-9FC8-448BD2DED269}" dt="2021-05-28T07:55:11.538" v="2063"/>
          <ac:spMkLst>
            <pc:docMk/>
            <pc:sldMk cId="4241423404" sldId="447"/>
            <ac:spMk id="7" creationId="{2415D71C-A6C4-42B2-8A87-C28D12C76D2E}"/>
          </ac:spMkLst>
        </pc:spChg>
        <pc:spChg chg="add mod">
          <ac:chgData name="Kshitij Srivastava" userId="9ca786a045148134" providerId="Windows Live" clId="Web-{5E05A34B-A007-42B3-9FC8-448BD2DED269}" dt="2021-05-28T07:58:43.913" v="2096" actId="1076"/>
          <ac:spMkLst>
            <pc:docMk/>
            <pc:sldMk cId="4241423404" sldId="447"/>
            <ac:spMk id="9" creationId="{496F4268-3615-4E4D-943A-8FF730DD677D}"/>
          </ac:spMkLst>
        </pc:spChg>
        <pc:spChg chg="add mod">
          <ac:chgData name="Kshitij Srivastava" userId="9ca786a045148134" providerId="Windows Live" clId="Web-{5E05A34B-A007-42B3-9FC8-448BD2DED269}" dt="2021-05-28T08:01:51.100" v="2205" actId="1076"/>
          <ac:spMkLst>
            <pc:docMk/>
            <pc:sldMk cId="4241423404" sldId="447"/>
            <ac:spMk id="10" creationId="{F1D4C771-1AC4-4E92-ABE5-398F3A2B6807}"/>
          </ac:spMkLst>
        </pc:spChg>
        <pc:spChg chg="add mod">
          <ac:chgData name="Kshitij Srivastava" userId="9ca786a045148134" providerId="Windows Live" clId="Web-{5E05A34B-A007-42B3-9FC8-448BD2DED269}" dt="2021-05-28T08:01:41.460" v="2204" actId="1076"/>
          <ac:spMkLst>
            <pc:docMk/>
            <pc:sldMk cId="4241423404" sldId="447"/>
            <ac:spMk id="12" creationId="{58F00645-9711-4820-8E37-E6563C92C35C}"/>
          </ac:spMkLst>
        </pc:spChg>
      </pc:sldChg>
      <pc:sldChg chg="modSp new">
        <pc:chgData name="Kshitij Srivastava" userId="9ca786a045148134" providerId="Windows Live" clId="Web-{5E05A34B-A007-42B3-9FC8-448BD2DED269}" dt="2021-05-28T08:02:13.241" v="2219" actId="20577"/>
        <pc:sldMkLst>
          <pc:docMk/>
          <pc:sldMk cId="2439474052" sldId="448"/>
        </pc:sldMkLst>
        <pc:spChg chg="mod">
          <ac:chgData name="Kshitij Srivastava" userId="9ca786a045148134" providerId="Windows Live" clId="Web-{5E05A34B-A007-42B3-9FC8-448BD2DED269}" dt="2021-05-28T08:02:13.241" v="2219" actId="20577"/>
          <ac:spMkLst>
            <pc:docMk/>
            <pc:sldMk cId="2439474052" sldId="448"/>
            <ac:spMk id="3" creationId="{6D535FF7-C1A3-4159-853C-CE6FFDCCB364}"/>
          </ac:spMkLst>
        </pc:spChg>
      </pc:sldChg>
    </pc:docChg>
  </pc:docChgLst>
  <pc:docChgLst>
    <pc:chgData name="Kshitij Srivastava" userId="9ca786a045148134" providerId="Windows Live" clId="Web-{5C9A47CE-0172-4837-93A4-D35B68930699}"/>
    <pc:docChg chg="modSld">
      <pc:chgData name="Kshitij Srivastava" userId="9ca786a045148134" providerId="Windows Live" clId="Web-{5C9A47CE-0172-4837-93A4-D35B68930699}" dt="2021-06-11T05:19:51.067" v="0"/>
      <pc:docMkLst>
        <pc:docMk/>
      </pc:docMkLst>
      <pc:sldChg chg="delSp delAnim">
        <pc:chgData name="Kshitij Srivastava" userId="9ca786a045148134" providerId="Windows Live" clId="Web-{5C9A47CE-0172-4837-93A4-D35B68930699}" dt="2021-06-11T05:19:51.067" v="0"/>
        <pc:sldMkLst>
          <pc:docMk/>
          <pc:sldMk cId="2577996725" sldId="410"/>
        </pc:sldMkLst>
        <pc:spChg chg="del">
          <ac:chgData name="Kshitij Srivastava" userId="9ca786a045148134" providerId="Windows Live" clId="Web-{5C9A47CE-0172-4837-93A4-D35B68930699}" dt="2021-06-11T05:19:51.067" v="0"/>
          <ac:spMkLst>
            <pc:docMk/>
            <pc:sldMk cId="2577996725" sldId="410"/>
            <ac:spMk id="3" creationId="{A5243A5D-49E1-400D-893F-14BCDEDCB943}"/>
          </ac:spMkLst>
        </pc:spChg>
      </pc:sldChg>
    </pc:docChg>
  </pc:docChgLst>
  <pc:docChgLst>
    <pc:chgData name="Kshitij Srivastava" userId="9ca786a045148134" providerId="Windows Live" clId="Web-{7C59CA31-19E9-48B9-B16E-0E0985227F59}"/>
    <pc:docChg chg="modSld">
      <pc:chgData name="Kshitij Srivastava" userId="9ca786a045148134" providerId="Windows Live" clId="Web-{7C59CA31-19E9-48B9-B16E-0E0985227F59}" dt="2021-06-26T14:06:09.224" v="19" actId="14100"/>
      <pc:docMkLst>
        <pc:docMk/>
      </pc:docMkLst>
      <pc:sldChg chg="modSp addAnim delAnim modAnim">
        <pc:chgData name="Kshitij Srivastava" userId="9ca786a045148134" providerId="Windows Live" clId="Web-{7C59CA31-19E9-48B9-B16E-0E0985227F59}" dt="2021-06-26T13:56:24.946" v="17" actId="1076"/>
        <pc:sldMkLst>
          <pc:docMk/>
          <pc:sldMk cId="1790185790" sldId="430"/>
        </pc:sldMkLst>
        <pc:spChg chg="mod">
          <ac:chgData name="Kshitij Srivastava" userId="9ca786a045148134" providerId="Windows Live" clId="Web-{7C59CA31-19E9-48B9-B16E-0E0985227F59}" dt="2021-06-26T13:56:02.273" v="12" actId="14100"/>
          <ac:spMkLst>
            <pc:docMk/>
            <pc:sldMk cId="1790185790" sldId="430"/>
            <ac:spMk id="3" creationId="{9BDDDED5-CA45-41C6-8457-90B0922D96B7}"/>
          </ac:spMkLst>
        </pc:spChg>
        <pc:spChg chg="mod">
          <ac:chgData name="Kshitij Srivastava" userId="9ca786a045148134" providerId="Windows Live" clId="Web-{7C59CA31-19E9-48B9-B16E-0E0985227F59}" dt="2021-06-26T13:56:16.117" v="14" actId="1076"/>
          <ac:spMkLst>
            <pc:docMk/>
            <pc:sldMk cId="1790185790" sldId="430"/>
            <ac:spMk id="6" creationId="{CAF1A416-274A-4494-B154-B4D8B19513B1}"/>
          </ac:spMkLst>
        </pc:spChg>
        <pc:cxnChg chg="mod">
          <ac:chgData name="Kshitij Srivastava" userId="9ca786a045148134" providerId="Windows Live" clId="Web-{7C59CA31-19E9-48B9-B16E-0E0985227F59}" dt="2021-06-26T13:56:24.946" v="17" actId="1076"/>
          <ac:cxnSpMkLst>
            <pc:docMk/>
            <pc:sldMk cId="1790185790" sldId="430"/>
            <ac:cxnSpMk id="4" creationId="{225F1C47-5480-47EB-A12E-4CA5B0818428}"/>
          </ac:cxnSpMkLst>
        </pc:cxnChg>
        <pc:cxnChg chg="mod">
          <ac:chgData name="Kshitij Srivastava" userId="9ca786a045148134" providerId="Windows Live" clId="Web-{7C59CA31-19E9-48B9-B16E-0E0985227F59}" dt="2021-06-26T13:56:11.586" v="13" actId="14100"/>
          <ac:cxnSpMkLst>
            <pc:docMk/>
            <pc:sldMk cId="1790185790" sldId="430"/>
            <ac:cxnSpMk id="8" creationId="{5AA106C6-CD8D-4566-9E62-CD5280F84B34}"/>
          </ac:cxnSpMkLst>
        </pc:cxnChg>
        <pc:cxnChg chg="mod">
          <ac:chgData name="Kshitij Srivastava" userId="9ca786a045148134" providerId="Windows Live" clId="Web-{7C59CA31-19E9-48B9-B16E-0E0985227F59}" dt="2021-06-26T13:55:35.646" v="9" actId="14100"/>
          <ac:cxnSpMkLst>
            <pc:docMk/>
            <pc:sldMk cId="1790185790" sldId="430"/>
            <ac:cxnSpMk id="10" creationId="{1492A819-8B95-42F6-B4B2-1410A493FD8B}"/>
          </ac:cxnSpMkLst>
        </pc:cxnChg>
      </pc:sldChg>
      <pc:sldChg chg="modSp">
        <pc:chgData name="Kshitij Srivastava" userId="9ca786a045148134" providerId="Windows Live" clId="Web-{7C59CA31-19E9-48B9-B16E-0E0985227F59}" dt="2021-06-26T14:05:59.490" v="18" actId="14100"/>
        <pc:sldMkLst>
          <pc:docMk/>
          <pc:sldMk cId="248643863" sldId="444"/>
        </pc:sldMkLst>
        <pc:spChg chg="mod">
          <ac:chgData name="Kshitij Srivastava" userId="9ca786a045148134" providerId="Windows Live" clId="Web-{7C59CA31-19E9-48B9-B16E-0E0985227F59}" dt="2021-06-26T14:05:59.490" v="18" actId="14100"/>
          <ac:spMkLst>
            <pc:docMk/>
            <pc:sldMk cId="248643863" sldId="444"/>
            <ac:spMk id="31" creationId="{EE7BA087-1ECC-4D52-8D97-F7023A712B70}"/>
          </ac:spMkLst>
        </pc:spChg>
      </pc:sldChg>
      <pc:sldChg chg="modSp">
        <pc:chgData name="Kshitij Srivastava" userId="9ca786a045148134" providerId="Windows Live" clId="Web-{7C59CA31-19E9-48B9-B16E-0E0985227F59}" dt="2021-06-26T14:06:09.224" v="19" actId="14100"/>
        <pc:sldMkLst>
          <pc:docMk/>
          <pc:sldMk cId="1725134805" sldId="645"/>
        </pc:sldMkLst>
        <pc:spChg chg="mod">
          <ac:chgData name="Kshitij Srivastava" userId="9ca786a045148134" providerId="Windows Live" clId="Web-{7C59CA31-19E9-48B9-B16E-0E0985227F59}" dt="2021-06-26T14:06:09.224" v="19" actId="14100"/>
          <ac:spMkLst>
            <pc:docMk/>
            <pc:sldMk cId="1725134805" sldId="645"/>
            <ac:spMk id="31" creationId="{EE7BA087-1ECC-4D52-8D97-F7023A712B70}"/>
          </ac:spMkLst>
        </pc:spChg>
      </pc:sldChg>
    </pc:docChg>
  </pc:docChgLst>
  <pc:docChgLst>
    <pc:chgData name="Kshitij Srivastava" userId="9ca786a045148134" providerId="Windows Live" clId="Web-{B2AC37AE-3D40-4D63-8430-F2F8E0EC15E7}"/>
    <pc:docChg chg="addSld modSld sldOrd">
      <pc:chgData name="Kshitij Srivastava" userId="9ca786a045148134" providerId="Windows Live" clId="Web-{B2AC37AE-3D40-4D63-8430-F2F8E0EC15E7}" dt="2021-07-14T12:38:19.537" v="1113"/>
      <pc:docMkLst>
        <pc:docMk/>
      </pc:docMkLst>
      <pc:sldChg chg="addSp delSp modSp addAnim delAnim modAnim">
        <pc:chgData name="Kshitij Srivastava" userId="9ca786a045148134" providerId="Windows Live" clId="Web-{B2AC37AE-3D40-4D63-8430-F2F8E0EC15E7}" dt="2021-07-14T11:12:24.610" v="324"/>
        <pc:sldMkLst>
          <pc:docMk/>
          <pc:sldMk cId="3624838003" sldId="350"/>
        </pc:sldMkLst>
        <pc:spChg chg="mod">
          <ac:chgData name="Kshitij Srivastava" userId="9ca786a045148134" providerId="Windows Live" clId="Web-{B2AC37AE-3D40-4D63-8430-F2F8E0EC15E7}" dt="2021-07-14T11:08:36.996" v="250" actId="14100"/>
          <ac:spMkLst>
            <pc:docMk/>
            <pc:sldMk cId="3624838003" sldId="350"/>
            <ac:spMk id="5" creationId="{70235CBE-22C3-440D-A9D3-AD917981635D}"/>
          </ac:spMkLst>
        </pc:spChg>
        <pc:spChg chg="add mod">
          <ac:chgData name="Kshitij Srivastava" userId="9ca786a045148134" providerId="Windows Live" clId="Web-{B2AC37AE-3D40-4D63-8430-F2F8E0EC15E7}" dt="2021-07-14T11:11:50.422" v="313" actId="1076"/>
          <ac:spMkLst>
            <pc:docMk/>
            <pc:sldMk cId="3624838003" sldId="350"/>
            <ac:spMk id="12" creationId="{0AB87DC1-6BE6-4A65-8C12-E458E1D1E0BE}"/>
          </ac:spMkLst>
        </pc:spChg>
        <pc:spChg chg="mod">
          <ac:chgData name="Kshitij Srivastava" userId="9ca786a045148134" providerId="Windows Live" clId="Web-{B2AC37AE-3D40-4D63-8430-F2F8E0EC15E7}" dt="2021-07-14T11:08:47.731" v="259" actId="14100"/>
          <ac:spMkLst>
            <pc:docMk/>
            <pc:sldMk cId="3624838003" sldId="350"/>
            <ac:spMk id="14" creationId="{84909773-DE86-495F-958D-91C616E39448}"/>
          </ac:spMkLst>
        </pc:spChg>
        <pc:spChg chg="add mod">
          <ac:chgData name="Kshitij Srivastava" userId="9ca786a045148134" providerId="Windows Live" clId="Web-{B2AC37AE-3D40-4D63-8430-F2F8E0EC15E7}" dt="2021-07-14T11:11:52.250" v="314" actId="1076"/>
          <ac:spMkLst>
            <pc:docMk/>
            <pc:sldMk cId="3624838003" sldId="350"/>
            <ac:spMk id="21" creationId="{E06B01C6-CBB7-4C7F-9701-79B4B8845924}"/>
          </ac:spMkLst>
        </pc:spChg>
        <pc:cxnChg chg="add mod">
          <ac:chgData name="Kshitij Srivastava" userId="9ca786a045148134" providerId="Windows Live" clId="Web-{B2AC37AE-3D40-4D63-8430-F2F8E0EC15E7}" dt="2021-07-14T11:11:10.171" v="302" actId="1076"/>
          <ac:cxnSpMkLst>
            <pc:docMk/>
            <pc:sldMk cId="3624838003" sldId="350"/>
            <ac:cxnSpMk id="6" creationId="{F6BF9E5B-68C9-499E-9A56-50BFCDB069EC}"/>
          </ac:cxnSpMkLst>
        </pc:cxnChg>
        <pc:cxnChg chg="add mod">
          <ac:chgData name="Kshitij Srivastava" userId="9ca786a045148134" providerId="Windows Live" clId="Web-{B2AC37AE-3D40-4D63-8430-F2F8E0EC15E7}" dt="2021-07-14T11:11:18.984" v="304" actId="14100"/>
          <ac:cxnSpMkLst>
            <pc:docMk/>
            <pc:sldMk cId="3624838003" sldId="350"/>
            <ac:cxnSpMk id="18" creationId="{725E0817-CEF0-4665-ADF5-2EC0C2FE7F05}"/>
          </ac:cxnSpMkLst>
        </pc:cxnChg>
        <pc:cxnChg chg="add del mod">
          <ac:chgData name="Kshitij Srivastava" userId="9ca786a045148134" providerId="Windows Live" clId="Web-{B2AC37AE-3D40-4D63-8430-F2F8E0EC15E7}" dt="2021-07-14T11:11:24.187" v="306"/>
          <ac:cxnSpMkLst>
            <pc:docMk/>
            <pc:sldMk cId="3624838003" sldId="350"/>
            <ac:cxnSpMk id="19" creationId="{48EA0B67-F428-4635-B852-E9BBC86A98E4}"/>
          </ac:cxnSpMkLst>
        </pc:cxnChg>
      </pc:sldChg>
      <pc:sldChg chg="addSp delSp modSp addAnim delAnim modAnim">
        <pc:chgData name="Kshitij Srivastava" userId="9ca786a045148134" providerId="Windows Live" clId="Web-{B2AC37AE-3D40-4D63-8430-F2F8E0EC15E7}" dt="2021-07-14T11:20:23.025" v="341"/>
        <pc:sldMkLst>
          <pc:docMk/>
          <pc:sldMk cId="2234447702" sldId="352"/>
        </pc:sldMkLst>
        <pc:spChg chg="add del">
          <ac:chgData name="Kshitij Srivastava" userId="9ca786a045148134" providerId="Windows Live" clId="Web-{B2AC37AE-3D40-4D63-8430-F2F8E0EC15E7}" dt="2021-07-14T11:20:23.025" v="341"/>
          <ac:spMkLst>
            <pc:docMk/>
            <pc:sldMk cId="2234447702" sldId="352"/>
            <ac:spMk id="12" creationId="{171BA54D-9396-4F89-8DAE-A8B038682F7E}"/>
          </ac:spMkLst>
        </pc:spChg>
        <pc:picChg chg="mod">
          <ac:chgData name="Kshitij Srivastava" userId="9ca786a045148134" providerId="Windows Live" clId="Web-{B2AC37AE-3D40-4D63-8430-F2F8E0EC15E7}" dt="2021-07-14T11:17:55.179" v="329" actId="1076"/>
          <ac:picMkLst>
            <pc:docMk/>
            <pc:sldMk cId="2234447702" sldId="352"/>
            <ac:picMk id="16" creationId="{8CC3B3DD-7E02-4195-8C5B-2A392AF79472}"/>
          </ac:picMkLst>
        </pc:picChg>
      </pc:sldChg>
      <pc:sldChg chg="addSp delSp modSp">
        <pc:chgData name="Kshitij Srivastava" userId="9ca786a045148134" providerId="Windows Live" clId="Web-{B2AC37AE-3D40-4D63-8430-F2F8E0EC15E7}" dt="2021-07-14T11:21:01.042" v="349"/>
        <pc:sldMkLst>
          <pc:docMk/>
          <pc:sldMk cId="205594296" sldId="353"/>
        </pc:sldMkLst>
        <pc:spChg chg="mod">
          <ac:chgData name="Kshitij Srivastava" userId="9ca786a045148134" providerId="Windows Live" clId="Web-{B2AC37AE-3D40-4D63-8430-F2F8E0EC15E7}" dt="2021-07-14T11:21:01.042" v="349"/>
          <ac:spMkLst>
            <pc:docMk/>
            <pc:sldMk cId="205594296" sldId="353"/>
            <ac:spMk id="2" creationId="{3AC0E455-F42B-419D-B7BD-B8CDBC2A336F}"/>
          </ac:spMkLst>
        </pc:spChg>
        <pc:spChg chg="del">
          <ac:chgData name="Kshitij Srivastava" userId="9ca786a045148134" providerId="Windows Live" clId="Web-{B2AC37AE-3D40-4D63-8430-F2F8E0EC15E7}" dt="2021-07-14T11:21:01.042" v="349"/>
          <ac:spMkLst>
            <pc:docMk/>
            <pc:sldMk cId="205594296" sldId="353"/>
            <ac:spMk id="8" creationId="{25C8D2C1-DA83-420D-9635-D52CE066B5DA}"/>
          </ac:spMkLst>
        </pc:spChg>
        <pc:spChg chg="del">
          <ac:chgData name="Kshitij Srivastava" userId="9ca786a045148134" providerId="Windows Live" clId="Web-{B2AC37AE-3D40-4D63-8430-F2F8E0EC15E7}" dt="2021-07-14T11:21:01.042" v="349"/>
          <ac:spMkLst>
            <pc:docMk/>
            <pc:sldMk cId="205594296" sldId="353"/>
            <ac:spMk id="10" creationId="{434F74C9-6A0B-409E-AD1C-45B58BE91BB8}"/>
          </ac:spMkLst>
        </pc:spChg>
        <pc:spChg chg="del">
          <ac:chgData name="Kshitij Srivastava" userId="9ca786a045148134" providerId="Windows Live" clId="Web-{B2AC37AE-3D40-4D63-8430-F2F8E0EC15E7}" dt="2021-07-14T11:21:01.042" v="349"/>
          <ac:spMkLst>
            <pc:docMk/>
            <pc:sldMk cId="205594296" sldId="353"/>
            <ac:spMk id="14" creationId="{A9286AD2-18A9-4868-A4E3-7A2097A20810}"/>
          </ac:spMkLst>
        </pc:spChg>
        <pc:spChg chg="add">
          <ac:chgData name="Kshitij Srivastava" userId="9ca786a045148134" providerId="Windows Live" clId="Web-{B2AC37AE-3D40-4D63-8430-F2F8E0EC15E7}" dt="2021-07-14T11:21:01.042" v="349"/>
          <ac:spMkLst>
            <pc:docMk/>
            <pc:sldMk cId="205594296" sldId="353"/>
            <ac:spMk id="21" creationId="{25C8D2C1-DA83-420D-9635-D52CE066B5DA}"/>
          </ac:spMkLst>
        </pc:spChg>
        <pc:spChg chg="add">
          <ac:chgData name="Kshitij Srivastava" userId="9ca786a045148134" providerId="Windows Live" clId="Web-{B2AC37AE-3D40-4D63-8430-F2F8E0EC15E7}" dt="2021-07-14T11:21:01.042" v="349"/>
          <ac:spMkLst>
            <pc:docMk/>
            <pc:sldMk cId="205594296" sldId="353"/>
            <ac:spMk id="23" creationId="{434F74C9-6A0B-409E-AD1C-45B58BE91BB8}"/>
          </ac:spMkLst>
        </pc:spChg>
        <pc:spChg chg="add">
          <ac:chgData name="Kshitij Srivastava" userId="9ca786a045148134" providerId="Windows Live" clId="Web-{B2AC37AE-3D40-4D63-8430-F2F8E0EC15E7}" dt="2021-07-14T11:21:01.042" v="349"/>
          <ac:spMkLst>
            <pc:docMk/>
            <pc:sldMk cId="205594296" sldId="353"/>
            <ac:spMk id="27" creationId="{F452A527-3631-41ED-858D-3777A7D1496A}"/>
          </ac:spMkLst>
        </pc:spChg>
        <pc:spChg chg="add">
          <ac:chgData name="Kshitij Srivastava" userId="9ca786a045148134" providerId="Windows Live" clId="Web-{B2AC37AE-3D40-4D63-8430-F2F8E0EC15E7}" dt="2021-07-14T11:21:01.042" v="349"/>
          <ac:spMkLst>
            <pc:docMk/>
            <pc:sldMk cId="205594296" sldId="353"/>
            <ac:spMk id="31" creationId="{F85B92BC-678C-4E14-97E6-3227DEF86371}"/>
          </ac:spMkLst>
        </pc:spChg>
        <pc:spChg chg="add">
          <ac:chgData name="Kshitij Srivastava" userId="9ca786a045148134" providerId="Windows Live" clId="Web-{B2AC37AE-3D40-4D63-8430-F2F8E0EC15E7}" dt="2021-07-14T11:21:01.042" v="349"/>
          <ac:spMkLst>
            <pc:docMk/>
            <pc:sldMk cId="205594296" sldId="353"/>
            <ac:spMk id="33" creationId="{D2644120-A6B9-4D5C-8A60-E2F4CC220E77}"/>
          </ac:spMkLst>
        </pc:spChg>
        <pc:picChg chg="mod">
          <ac:chgData name="Kshitij Srivastava" userId="9ca786a045148134" providerId="Windows Live" clId="Web-{B2AC37AE-3D40-4D63-8430-F2F8E0EC15E7}" dt="2021-07-14T11:21:01.042" v="349"/>
          <ac:picMkLst>
            <pc:docMk/>
            <pc:sldMk cId="205594296" sldId="353"/>
            <ac:picMk id="4" creationId="{97C16344-CD55-43EF-AAD1-4E8284F73994}"/>
          </ac:picMkLst>
        </pc:picChg>
        <pc:cxnChg chg="del">
          <ac:chgData name="Kshitij Srivastava" userId="9ca786a045148134" providerId="Windows Live" clId="Web-{B2AC37AE-3D40-4D63-8430-F2F8E0EC15E7}" dt="2021-07-14T11:21:01.042" v="349"/>
          <ac:cxnSpMkLst>
            <pc:docMk/>
            <pc:sldMk cId="205594296" sldId="353"/>
            <ac:cxnSpMk id="12" creationId="{F5486A9D-1265-4B57-91E6-68E666B978BC}"/>
          </ac:cxnSpMkLst>
        </pc:cxnChg>
        <pc:cxnChg chg="del">
          <ac:chgData name="Kshitij Srivastava" userId="9ca786a045148134" providerId="Windows Live" clId="Web-{B2AC37AE-3D40-4D63-8430-F2F8E0EC15E7}" dt="2021-07-14T11:21:01.042" v="349"/>
          <ac:cxnSpMkLst>
            <pc:docMk/>
            <pc:sldMk cId="205594296" sldId="353"/>
            <ac:cxnSpMk id="16" creationId="{E7A7CD63-7EC3-44F3-95D0-595C4019FF24}"/>
          </ac:cxnSpMkLst>
        </pc:cxnChg>
        <pc:cxnChg chg="add">
          <ac:chgData name="Kshitij Srivastava" userId="9ca786a045148134" providerId="Windows Live" clId="Web-{B2AC37AE-3D40-4D63-8430-F2F8E0EC15E7}" dt="2021-07-14T11:21:01.042" v="349"/>
          <ac:cxnSpMkLst>
            <pc:docMk/>
            <pc:sldMk cId="205594296" sldId="353"/>
            <ac:cxnSpMk id="25" creationId="{F5486A9D-1265-4B57-91E6-68E666B978BC}"/>
          </ac:cxnSpMkLst>
        </pc:cxnChg>
        <pc:cxnChg chg="add">
          <ac:chgData name="Kshitij Srivastava" userId="9ca786a045148134" providerId="Windows Live" clId="Web-{B2AC37AE-3D40-4D63-8430-F2F8E0EC15E7}" dt="2021-07-14T11:21:01.042" v="349"/>
          <ac:cxnSpMkLst>
            <pc:docMk/>
            <pc:sldMk cId="205594296" sldId="353"/>
            <ac:cxnSpMk id="29" creationId="{D28A9C89-B313-458F-9C85-515930A51A93}"/>
          </ac:cxnSpMkLst>
        </pc:cxnChg>
      </pc:sldChg>
      <pc:sldChg chg="modSp addAnim modAnim">
        <pc:chgData name="Kshitij Srivastava" userId="9ca786a045148134" providerId="Windows Live" clId="Web-{B2AC37AE-3D40-4D63-8430-F2F8E0EC15E7}" dt="2021-07-14T10:46:10.362" v="245" actId="20577"/>
        <pc:sldMkLst>
          <pc:docMk/>
          <pc:sldMk cId="2756162116" sldId="354"/>
        </pc:sldMkLst>
        <pc:spChg chg="mod">
          <ac:chgData name="Kshitij Srivastava" userId="9ca786a045148134" providerId="Windows Live" clId="Web-{B2AC37AE-3D40-4D63-8430-F2F8E0EC15E7}" dt="2021-07-14T10:46:10.362" v="245" actId="20577"/>
          <ac:spMkLst>
            <pc:docMk/>
            <pc:sldMk cId="2756162116" sldId="354"/>
            <ac:spMk id="6" creationId="{39830939-89B7-4F52-BA7D-B28BC0AF0136}"/>
          </ac:spMkLst>
        </pc:spChg>
        <pc:spChg chg="mod">
          <ac:chgData name="Kshitij Srivastava" userId="9ca786a045148134" providerId="Windows Live" clId="Web-{B2AC37AE-3D40-4D63-8430-F2F8E0EC15E7}" dt="2021-07-14T10:01:32.796" v="70" actId="20577"/>
          <ac:spMkLst>
            <pc:docMk/>
            <pc:sldMk cId="2756162116" sldId="354"/>
            <ac:spMk id="17" creationId="{701AFDBF-803C-4B1B-8C6C-7B6C3E1E8003}"/>
          </ac:spMkLst>
        </pc:spChg>
        <pc:spChg chg="mod">
          <ac:chgData name="Kshitij Srivastava" userId="9ca786a045148134" providerId="Windows Live" clId="Web-{B2AC37AE-3D40-4D63-8430-F2F8E0EC15E7}" dt="2021-07-14T10:01:36.671" v="72" actId="20577"/>
          <ac:spMkLst>
            <pc:docMk/>
            <pc:sldMk cId="2756162116" sldId="354"/>
            <ac:spMk id="19" creationId="{B6ADE964-CD4B-47DF-AA84-978224C9DE94}"/>
          </ac:spMkLst>
        </pc:spChg>
        <pc:spChg chg="mod">
          <ac:chgData name="Kshitij Srivastava" userId="9ca786a045148134" providerId="Windows Live" clId="Web-{B2AC37AE-3D40-4D63-8430-F2F8E0EC15E7}" dt="2021-07-14T10:01:44.905" v="76" actId="20577"/>
          <ac:spMkLst>
            <pc:docMk/>
            <pc:sldMk cId="2756162116" sldId="354"/>
            <ac:spMk id="23" creationId="{E6E25F5A-B506-46EF-BB7C-D300A120C10F}"/>
          </ac:spMkLst>
        </pc:spChg>
        <pc:spChg chg="mod">
          <ac:chgData name="Kshitij Srivastava" userId="9ca786a045148134" providerId="Windows Live" clId="Web-{B2AC37AE-3D40-4D63-8430-F2F8E0EC15E7}" dt="2021-07-14T10:01:40.968" v="74" actId="20577"/>
          <ac:spMkLst>
            <pc:docMk/>
            <pc:sldMk cId="2756162116" sldId="354"/>
            <ac:spMk id="27" creationId="{7C773650-BB59-43A0-869B-6D6B78F3F1AB}"/>
          </ac:spMkLst>
        </pc:spChg>
        <pc:spChg chg="mod">
          <ac:chgData name="Kshitij Srivastava" userId="9ca786a045148134" providerId="Windows Live" clId="Web-{B2AC37AE-3D40-4D63-8430-F2F8E0EC15E7}" dt="2021-07-14T10:02:05.046" v="85" actId="20577"/>
          <ac:spMkLst>
            <pc:docMk/>
            <pc:sldMk cId="2756162116" sldId="354"/>
            <ac:spMk id="29" creationId="{B3190DE0-F3AC-4D3D-B164-E93F60FD9953}"/>
          </ac:spMkLst>
        </pc:spChg>
        <pc:spChg chg="mod">
          <ac:chgData name="Kshitij Srivastava" userId="9ca786a045148134" providerId="Windows Live" clId="Web-{B2AC37AE-3D40-4D63-8430-F2F8E0EC15E7}" dt="2021-07-14T10:01:49.218" v="78" actId="20577"/>
          <ac:spMkLst>
            <pc:docMk/>
            <pc:sldMk cId="2756162116" sldId="354"/>
            <ac:spMk id="31" creationId="{584B4389-2D95-4B75-AB80-74E8F67AA431}"/>
          </ac:spMkLst>
        </pc:spChg>
        <pc:spChg chg="mod">
          <ac:chgData name="Kshitij Srivastava" userId="9ca786a045148134" providerId="Windows Live" clId="Web-{B2AC37AE-3D40-4D63-8430-F2F8E0EC15E7}" dt="2021-07-14T10:01:55.484" v="80" actId="20577"/>
          <ac:spMkLst>
            <pc:docMk/>
            <pc:sldMk cId="2756162116" sldId="354"/>
            <ac:spMk id="33" creationId="{6C3C91BF-FAAE-43EE-AC6A-0C5A67595E9D}"/>
          </ac:spMkLst>
        </pc:spChg>
        <pc:picChg chg="mod">
          <ac:chgData name="Kshitij Srivastava" userId="9ca786a045148134" providerId="Windows Live" clId="Web-{B2AC37AE-3D40-4D63-8430-F2F8E0EC15E7}" dt="2021-07-14T10:02:43.672" v="105" actId="1076"/>
          <ac:picMkLst>
            <pc:docMk/>
            <pc:sldMk cId="2756162116" sldId="354"/>
            <ac:picMk id="8" creationId="{5A7D4108-8542-4386-8CB2-663455A9D12A}"/>
          </ac:picMkLst>
        </pc:picChg>
        <pc:cxnChg chg="mod">
          <ac:chgData name="Kshitij Srivastava" userId="9ca786a045148134" providerId="Windows Live" clId="Web-{B2AC37AE-3D40-4D63-8430-F2F8E0EC15E7}" dt="2021-07-14T10:34:47.521" v="232"/>
          <ac:cxnSpMkLst>
            <pc:docMk/>
            <pc:sldMk cId="2756162116" sldId="354"/>
            <ac:cxnSpMk id="5" creationId="{B3102FAC-C604-4911-8900-437CF80B3E2C}"/>
          </ac:cxnSpMkLst>
        </pc:cxnChg>
      </pc:sldChg>
      <pc:sldChg chg="delSp delAnim">
        <pc:chgData name="Kshitij Srivastava" userId="9ca786a045148134" providerId="Windows Live" clId="Web-{B2AC37AE-3D40-4D63-8430-F2F8E0EC15E7}" dt="2021-07-14T12:26:22.869" v="876"/>
        <pc:sldMkLst>
          <pc:docMk/>
          <pc:sldMk cId="1706860935" sldId="714"/>
        </pc:sldMkLst>
        <pc:picChg chg="del">
          <ac:chgData name="Kshitij Srivastava" userId="9ca786a045148134" providerId="Windows Live" clId="Web-{B2AC37AE-3D40-4D63-8430-F2F8E0EC15E7}" dt="2021-07-14T12:26:22.869" v="876"/>
          <ac:picMkLst>
            <pc:docMk/>
            <pc:sldMk cId="1706860935" sldId="714"/>
            <ac:picMk id="3" creationId="{41D919F6-B736-4988-B7FD-B5ACFA62703F}"/>
          </ac:picMkLst>
        </pc:picChg>
      </pc:sldChg>
      <pc:sldChg chg="modSp addAnim modAnim">
        <pc:chgData name="Kshitij Srivastava" userId="9ca786a045148134" providerId="Windows Live" clId="Web-{B2AC37AE-3D40-4D63-8430-F2F8E0EC15E7}" dt="2021-07-14T12:34:08.970" v="1018" actId="20577"/>
        <pc:sldMkLst>
          <pc:docMk/>
          <pc:sldMk cId="2766273516" sldId="747"/>
        </pc:sldMkLst>
        <pc:spChg chg="mod">
          <ac:chgData name="Kshitij Srivastava" userId="9ca786a045148134" providerId="Windows Live" clId="Web-{B2AC37AE-3D40-4D63-8430-F2F8E0EC15E7}" dt="2021-07-14T12:34:08.970" v="1018" actId="20577"/>
          <ac:spMkLst>
            <pc:docMk/>
            <pc:sldMk cId="2766273516" sldId="747"/>
            <ac:spMk id="2" creationId="{9E45A8AF-ED06-4E4D-B5E4-C65F0ED4076D}"/>
          </ac:spMkLst>
        </pc:spChg>
      </pc:sldChg>
      <pc:sldChg chg="addSp delSp modSp addAnim delAnim modAnim">
        <pc:chgData name="Kshitij Srivastava" userId="9ca786a045148134" providerId="Windows Live" clId="Web-{B2AC37AE-3D40-4D63-8430-F2F8E0EC15E7}" dt="2021-07-14T12:22:50.271" v="875" actId="14100"/>
        <pc:sldMkLst>
          <pc:docMk/>
          <pc:sldMk cId="3583301031" sldId="748"/>
        </pc:sldMkLst>
        <pc:spChg chg="mod">
          <ac:chgData name="Kshitij Srivastava" userId="9ca786a045148134" providerId="Windows Live" clId="Web-{B2AC37AE-3D40-4D63-8430-F2F8E0EC15E7}" dt="2021-07-14T12:19:16.252" v="799" actId="1076"/>
          <ac:spMkLst>
            <pc:docMk/>
            <pc:sldMk cId="3583301031" sldId="748"/>
            <ac:spMk id="3" creationId="{762C84C9-3192-45E4-AE93-02A3F90B3DC7}"/>
          </ac:spMkLst>
        </pc:spChg>
        <pc:spChg chg="mod">
          <ac:chgData name="Kshitij Srivastava" userId="9ca786a045148134" providerId="Windows Live" clId="Web-{B2AC37AE-3D40-4D63-8430-F2F8E0EC15E7}" dt="2021-07-14T12:19:16.252" v="800" actId="1076"/>
          <ac:spMkLst>
            <pc:docMk/>
            <pc:sldMk cId="3583301031" sldId="748"/>
            <ac:spMk id="4" creationId="{75DD74F0-A6DF-40C3-9AF8-567EBF0E2D49}"/>
          </ac:spMkLst>
        </pc:spChg>
        <pc:spChg chg="add mod">
          <ac:chgData name="Kshitij Srivastava" userId="9ca786a045148134" providerId="Windows Live" clId="Web-{B2AC37AE-3D40-4D63-8430-F2F8E0EC15E7}" dt="2021-07-14T12:19:16.268" v="801" actId="1076"/>
          <ac:spMkLst>
            <pc:docMk/>
            <pc:sldMk cId="3583301031" sldId="748"/>
            <ac:spMk id="5" creationId="{5DC70599-B606-42B3-AE01-E80060DFFED4}"/>
          </ac:spMkLst>
        </pc:spChg>
        <pc:spChg chg="add mod">
          <ac:chgData name="Kshitij Srivastava" userId="9ca786a045148134" providerId="Windows Live" clId="Web-{B2AC37AE-3D40-4D63-8430-F2F8E0EC15E7}" dt="2021-07-14T12:19:16.284" v="802" actId="1076"/>
          <ac:spMkLst>
            <pc:docMk/>
            <pc:sldMk cId="3583301031" sldId="748"/>
            <ac:spMk id="6" creationId="{E1C90BD7-C34B-42D4-908C-B13B8D718630}"/>
          </ac:spMkLst>
        </pc:spChg>
        <pc:spChg chg="add mod">
          <ac:chgData name="Kshitij Srivastava" userId="9ca786a045148134" providerId="Windows Live" clId="Web-{B2AC37AE-3D40-4D63-8430-F2F8E0EC15E7}" dt="2021-07-14T12:19:16.284" v="803" actId="1076"/>
          <ac:spMkLst>
            <pc:docMk/>
            <pc:sldMk cId="3583301031" sldId="748"/>
            <ac:spMk id="7" creationId="{3CC23046-7B66-43A3-8C5F-72F96EBC4A47}"/>
          </ac:spMkLst>
        </pc:spChg>
        <pc:spChg chg="add mod">
          <ac:chgData name="Kshitij Srivastava" userId="9ca786a045148134" providerId="Windows Live" clId="Web-{B2AC37AE-3D40-4D63-8430-F2F8E0EC15E7}" dt="2021-07-14T12:22:11.818" v="872" actId="20577"/>
          <ac:spMkLst>
            <pc:docMk/>
            <pc:sldMk cId="3583301031" sldId="748"/>
            <ac:spMk id="8" creationId="{A22D8C36-409B-44B2-9F1E-EE3BD584B874}"/>
          </ac:spMkLst>
        </pc:spChg>
        <pc:spChg chg="add mod">
          <ac:chgData name="Kshitij Srivastava" userId="9ca786a045148134" providerId="Windows Live" clId="Web-{B2AC37AE-3D40-4D63-8430-F2F8E0EC15E7}" dt="2021-07-14T12:19:16.299" v="805" actId="1076"/>
          <ac:spMkLst>
            <pc:docMk/>
            <pc:sldMk cId="3583301031" sldId="748"/>
            <ac:spMk id="9" creationId="{47C2017A-A1E2-4B8E-9232-738C8D4EBCA1}"/>
          </ac:spMkLst>
        </pc:spChg>
        <pc:spChg chg="add mod">
          <ac:chgData name="Kshitij Srivastava" userId="9ca786a045148134" providerId="Windows Live" clId="Web-{B2AC37AE-3D40-4D63-8430-F2F8E0EC15E7}" dt="2021-07-14T12:19:16.315" v="806" actId="1076"/>
          <ac:spMkLst>
            <pc:docMk/>
            <pc:sldMk cId="3583301031" sldId="748"/>
            <ac:spMk id="10" creationId="{84D281ED-BBF8-43B0-9D71-C5C75820F41C}"/>
          </ac:spMkLst>
        </pc:spChg>
        <pc:spChg chg="add mod">
          <ac:chgData name="Kshitij Srivastava" userId="9ca786a045148134" providerId="Windows Live" clId="Web-{B2AC37AE-3D40-4D63-8430-F2F8E0EC15E7}" dt="2021-07-14T12:19:16.330" v="807" actId="1076"/>
          <ac:spMkLst>
            <pc:docMk/>
            <pc:sldMk cId="3583301031" sldId="748"/>
            <ac:spMk id="11" creationId="{DB1A4D4A-8E0B-40A9-9B9B-CEE4420249FA}"/>
          </ac:spMkLst>
        </pc:spChg>
        <pc:spChg chg="add mod">
          <ac:chgData name="Kshitij Srivastava" userId="9ca786a045148134" providerId="Windows Live" clId="Web-{B2AC37AE-3D40-4D63-8430-F2F8E0EC15E7}" dt="2021-07-14T12:19:16.330" v="808" actId="1076"/>
          <ac:spMkLst>
            <pc:docMk/>
            <pc:sldMk cId="3583301031" sldId="748"/>
            <ac:spMk id="12" creationId="{35DB58DC-3DCE-43BC-94AE-6020CB02CCC2}"/>
          </ac:spMkLst>
        </pc:spChg>
        <pc:spChg chg="add mod">
          <ac:chgData name="Kshitij Srivastava" userId="9ca786a045148134" providerId="Windows Live" clId="Web-{B2AC37AE-3D40-4D63-8430-F2F8E0EC15E7}" dt="2021-07-14T12:19:16.346" v="809" actId="1076"/>
          <ac:spMkLst>
            <pc:docMk/>
            <pc:sldMk cId="3583301031" sldId="748"/>
            <ac:spMk id="14" creationId="{FE802A75-1232-449A-BD27-3B977755B0E3}"/>
          </ac:spMkLst>
        </pc:spChg>
        <pc:spChg chg="add mod">
          <ac:chgData name="Kshitij Srivastava" userId="9ca786a045148134" providerId="Windows Live" clId="Web-{B2AC37AE-3D40-4D63-8430-F2F8E0EC15E7}" dt="2021-07-14T12:22:50.271" v="875" actId="14100"/>
          <ac:spMkLst>
            <pc:docMk/>
            <pc:sldMk cId="3583301031" sldId="748"/>
            <ac:spMk id="16" creationId="{DF760060-0238-4C5D-9EAE-BA1BF1AA0FF4}"/>
          </ac:spMkLst>
        </pc:spChg>
        <pc:spChg chg="add del">
          <ac:chgData name="Kshitij Srivastava" userId="9ca786a045148134" providerId="Windows Live" clId="Web-{B2AC37AE-3D40-4D63-8430-F2F8E0EC15E7}" dt="2021-07-14T12:19:23.659" v="812"/>
          <ac:spMkLst>
            <pc:docMk/>
            <pc:sldMk cId="3583301031" sldId="748"/>
            <ac:spMk id="18" creationId="{2070B927-D551-4A11-A0AA-0B7DBFA7D802}"/>
          </ac:spMkLst>
        </pc:spChg>
        <pc:spChg chg="add del">
          <ac:chgData name="Kshitij Srivastava" userId="9ca786a045148134" providerId="Windows Live" clId="Web-{B2AC37AE-3D40-4D63-8430-F2F8E0EC15E7}" dt="2021-07-14T12:19:36.018" v="814"/>
          <ac:spMkLst>
            <pc:docMk/>
            <pc:sldMk cId="3583301031" sldId="748"/>
            <ac:spMk id="20" creationId="{81D9FA88-3A96-4B93-A873-0ED43A709368}"/>
          </ac:spMkLst>
        </pc:spChg>
        <pc:spChg chg="add mod">
          <ac:chgData name="Kshitij Srivastava" userId="9ca786a045148134" providerId="Windows Live" clId="Web-{B2AC37AE-3D40-4D63-8430-F2F8E0EC15E7}" dt="2021-07-14T12:20:07.019" v="837" actId="14100"/>
          <ac:spMkLst>
            <pc:docMk/>
            <pc:sldMk cId="3583301031" sldId="748"/>
            <ac:spMk id="22" creationId="{66FF7F19-EA36-4985-B583-F27BCA9A03B7}"/>
          </ac:spMkLst>
        </pc:spChg>
        <pc:spChg chg="add del">
          <ac:chgData name="Kshitij Srivastava" userId="9ca786a045148134" providerId="Windows Live" clId="Web-{B2AC37AE-3D40-4D63-8430-F2F8E0EC15E7}" dt="2021-07-14T12:20:11.144" v="839"/>
          <ac:spMkLst>
            <pc:docMk/>
            <pc:sldMk cId="3583301031" sldId="748"/>
            <ac:spMk id="24" creationId="{69D292C4-05E2-4DF3-9FF8-592FA306E16E}"/>
          </ac:spMkLst>
        </pc:spChg>
        <pc:spChg chg="add mod">
          <ac:chgData name="Kshitij Srivastava" userId="9ca786a045148134" providerId="Windows Live" clId="Web-{B2AC37AE-3D40-4D63-8430-F2F8E0EC15E7}" dt="2021-07-14T12:20:30.222" v="869" actId="20577"/>
          <ac:spMkLst>
            <pc:docMk/>
            <pc:sldMk cId="3583301031" sldId="748"/>
            <ac:spMk id="26" creationId="{0C0AE01E-3E10-428D-BDF2-DE7FAE29BEDA}"/>
          </ac:spMkLst>
        </pc:spChg>
      </pc:sldChg>
      <pc:sldChg chg="addSp delSp modSp addAnim delAnim modAnim">
        <pc:chgData name="Kshitij Srivastava" userId="9ca786a045148134" providerId="Windows Live" clId="Web-{B2AC37AE-3D40-4D63-8430-F2F8E0EC15E7}" dt="2021-07-14T10:37:38.211" v="239"/>
        <pc:sldMkLst>
          <pc:docMk/>
          <pc:sldMk cId="1959100882" sldId="757"/>
        </pc:sldMkLst>
        <pc:spChg chg="del mod">
          <ac:chgData name="Kshitij Srivastava" userId="9ca786a045148134" providerId="Windows Live" clId="Web-{B2AC37AE-3D40-4D63-8430-F2F8E0EC15E7}" dt="2021-07-14T10:30:09.234" v="220"/>
          <ac:spMkLst>
            <pc:docMk/>
            <pc:sldMk cId="1959100882" sldId="757"/>
            <ac:spMk id="3" creationId="{84C4793C-3968-4535-A945-FC9DBC119A1A}"/>
          </ac:spMkLst>
        </pc:spChg>
        <pc:spChg chg="add del mod">
          <ac:chgData name="Kshitij Srivastava" userId="9ca786a045148134" providerId="Windows Live" clId="Web-{B2AC37AE-3D40-4D63-8430-F2F8E0EC15E7}" dt="2021-07-14T10:37:38.211" v="239"/>
          <ac:spMkLst>
            <pc:docMk/>
            <pc:sldMk cId="1959100882" sldId="757"/>
            <ac:spMk id="4" creationId="{1D832812-5691-464E-AF78-5033420BF191}"/>
          </ac:spMkLst>
        </pc:spChg>
        <pc:spChg chg="add del mod">
          <ac:chgData name="Kshitij Srivastava" userId="9ca786a045148134" providerId="Windows Live" clId="Web-{B2AC37AE-3D40-4D63-8430-F2F8E0EC15E7}" dt="2021-07-14T10:37:36.289" v="238"/>
          <ac:spMkLst>
            <pc:docMk/>
            <pc:sldMk cId="1959100882" sldId="757"/>
            <ac:spMk id="5" creationId="{42D6D1AC-F474-41EE-B43C-E74DDD94DDAC}"/>
          </ac:spMkLst>
        </pc:spChg>
        <pc:spChg chg="add mod">
          <ac:chgData name="Kshitij Srivastava" userId="9ca786a045148134" providerId="Windows Live" clId="Web-{B2AC37AE-3D40-4D63-8430-F2F8E0EC15E7}" dt="2021-07-14T10:30:34.532" v="225" actId="1076"/>
          <ac:spMkLst>
            <pc:docMk/>
            <pc:sldMk cId="1959100882" sldId="757"/>
            <ac:spMk id="6" creationId="{0802DBB4-440E-44BE-97D8-01642413DA99}"/>
          </ac:spMkLst>
        </pc:spChg>
      </pc:sldChg>
      <pc:sldChg chg="add ord replId">
        <pc:chgData name="Kshitij Srivastava" userId="9ca786a045148134" providerId="Windows Live" clId="Web-{B2AC37AE-3D40-4D63-8430-F2F8E0EC15E7}" dt="2021-07-14T10:37:23.930" v="236"/>
        <pc:sldMkLst>
          <pc:docMk/>
          <pc:sldMk cId="2201686512" sldId="772"/>
        </pc:sldMkLst>
      </pc:sldChg>
      <pc:sldChg chg="add replId delAnim modAnim">
        <pc:chgData name="Kshitij Srivastava" userId="9ca786a045148134" providerId="Windows Live" clId="Web-{B2AC37AE-3D40-4D63-8430-F2F8E0EC15E7}" dt="2021-07-14T10:37:41.540" v="240"/>
        <pc:sldMkLst>
          <pc:docMk/>
          <pc:sldMk cId="1898682084" sldId="773"/>
        </pc:sldMkLst>
      </pc:sldChg>
      <pc:sldChg chg="add ord replId">
        <pc:chgData name="Kshitij Srivastava" userId="9ca786a045148134" providerId="Windows Live" clId="Web-{B2AC37AE-3D40-4D63-8430-F2F8E0EC15E7}" dt="2021-07-14T12:22:27.599" v="874"/>
        <pc:sldMkLst>
          <pc:docMk/>
          <pc:sldMk cId="2785661809" sldId="774"/>
        </pc:sldMkLst>
      </pc:sldChg>
      <pc:sldChg chg="addSp delSp modSp new addAnim modAnim">
        <pc:chgData name="Kshitij Srivastava" userId="9ca786a045148134" providerId="Windows Live" clId="Web-{B2AC37AE-3D40-4D63-8430-F2F8E0EC15E7}" dt="2021-07-14T12:31:28.233" v="1011"/>
        <pc:sldMkLst>
          <pc:docMk/>
          <pc:sldMk cId="412040859" sldId="775"/>
        </pc:sldMkLst>
        <pc:spChg chg="mod">
          <ac:chgData name="Kshitij Srivastava" userId="9ca786a045148134" providerId="Windows Live" clId="Web-{B2AC37AE-3D40-4D63-8430-F2F8E0EC15E7}" dt="2021-07-14T12:27:23.604" v="961" actId="20577"/>
          <ac:spMkLst>
            <pc:docMk/>
            <pc:sldMk cId="412040859" sldId="775"/>
            <ac:spMk id="2" creationId="{EFAB0E6B-F019-4E36-86F6-5F55FEF17C99}"/>
          </ac:spMkLst>
        </pc:spChg>
        <pc:spChg chg="add">
          <ac:chgData name="Kshitij Srivastava" userId="9ca786a045148134" providerId="Windows Live" clId="Web-{B2AC37AE-3D40-4D63-8430-F2F8E0EC15E7}" dt="2021-07-14T12:26:47.603" v="888"/>
          <ac:spMkLst>
            <pc:docMk/>
            <pc:sldMk cId="412040859" sldId="775"/>
            <ac:spMk id="24" creationId="{52842547-0E37-4E33-A557-73EE3B11DD83}"/>
          </ac:spMkLst>
        </pc:spChg>
        <pc:spChg chg="add">
          <ac:chgData name="Kshitij Srivastava" userId="9ca786a045148134" providerId="Windows Live" clId="Web-{B2AC37AE-3D40-4D63-8430-F2F8E0EC15E7}" dt="2021-07-14T12:26:47.619" v="889"/>
          <ac:spMkLst>
            <pc:docMk/>
            <pc:sldMk cId="412040859" sldId="775"/>
            <ac:spMk id="26" creationId="{233A24B9-8603-4CC9-8C98-831329F2BA6A}"/>
          </ac:spMkLst>
        </pc:spChg>
        <pc:spChg chg="add">
          <ac:chgData name="Kshitij Srivastava" userId="9ca786a045148134" providerId="Windows Live" clId="Web-{B2AC37AE-3D40-4D63-8430-F2F8E0EC15E7}" dt="2021-07-14T12:26:47.635" v="890"/>
          <ac:spMkLst>
            <pc:docMk/>
            <pc:sldMk cId="412040859" sldId="775"/>
            <ac:spMk id="28" creationId="{D463C4C1-5FDF-43DE-B537-7F5AA0237227}"/>
          </ac:spMkLst>
        </pc:spChg>
        <pc:spChg chg="add">
          <ac:chgData name="Kshitij Srivastava" userId="9ca786a045148134" providerId="Windows Live" clId="Web-{B2AC37AE-3D40-4D63-8430-F2F8E0EC15E7}" dt="2021-07-14T12:26:47.728" v="898"/>
          <ac:spMkLst>
            <pc:docMk/>
            <pc:sldMk cId="412040859" sldId="775"/>
            <ac:spMk id="44" creationId="{5840171A-1568-424F-8BAA-5877FE8DE790}"/>
          </ac:spMkLst>
        </pc:spChg>
        <pc:spChg chg="add">
          <ac:chgData name="Kshitij Srivastava" userId="9ca786a045148134" providerId="Windows Live" clId="Web-{B2AC37AE-3D40-4D63-8430-F2F8E0EC15E7}" dt="2021-07-14T12:26:47.728" v="899"/>
          <ac:spMkLst>
            <pc:docMk/>
            <pc:sldMk cId="412040859" sldId="775"/>
            <ac:spMk id="46" creationId="{C27C965D-B45D-49A4-B9ED-98E8299CE29F}"/>
          </ac:spMkLst>
        </pc:spChg>
        <pc:spChg chg="add del">
          <ac:chgData name="Kshitij Srivastava" userId="9ca786a045148134" providerId="Windows Live" clId="Web-{B2AC37AE-3D40-4D63-8430-F2F8E0EC15E7}" dt="2021-07-14T12:27:00.979" v="933"/>
          <ac:spMkLst>
            <pc:docMk/>
            <pc:sldMk cId="412040859" sldId="775"/>
            <ac:spMk id="68" creationId="{321D4C03-53A2-4A74-9C27-CBA21ABB32D2}"/>
          </ac:spMkLst>
        </pc:spChg>
        <pc:spChg chg="add del">
          <ac:chgData name="Kshitij Srivastava" userId="9ca786a045148134" providerId="Windows Live" clId="Web-{B2AC37AE-3D40-4D63-8430-F2F8E0EC15E7}" dt="2021-07-14T12:27:00.979" v="932"/>
          <ac:spMkLst>
            <pc:docMk/>
            <pc:sldMk cId="412040859" sldId="775"/>
            <ac:spMk id="70" creationId="{BD335ADE-12E5-4E0D-8FF2-B2093E06D586}"/>
          </ac:spMkLst>
        </pc:spChg>
        <pc:spChg chg="add del">
          <ac:chgData name="Kshitij Srivastava" userId="9ca786a045148134" providerId="Windows Live" clId="Web-{B2AC37AE-3D40-4D63-8430-F2F8E0EC15E7}" dt="2021-07-14T12:27:00.979" v="931"/>
          <ac:spMkLst>
            <pc:docMk/>
            <pc:sldMk cId="412040859" sldId="775"/>
            <ac:spMk id="72" creationId="{EFA03206-EEE6-443F-A760-EDCE090D0C54}"/>
          </ac:spMkLst>
        </pc:spChg>
        <pc:spChg chg="add del">
          <ac:chgData name="Kshitij Srivastava" userId="9ca786a045148134" providerId="Windows Live" clId="Web-{B2AC37AE-3D40-4D63-8430-F2F8E0EC15E7}" dt="2021-07-14T12:27:00.979" v="923"/>
          <ac:spMkLst>
            <pc:docMk/>
            <pc:sldMk cId="412040859" sldId="775"/>
            <ac:spMk id="88" creationId="{75788C91-625D-4472-A957-8C60F52B2109}"/>
          </ac:spMkLst>
        </pc:spChg>
        <pc:spChg chg="add del">
          <ac:chgData name="Kshitij Srivastava" userId="9ca786a045148134" providerId="Windows Live" clId="Web-{B2AC37AE-3D40-4D63-8430-F2F8E0EC15E7}" dt="2021-07-14T12:27:00.979" v="922"/>
          <ac:spMkLst>
            <pc:docMk/>
            <pc:sldMk cId="412040859" sldId="775"/>
            <ac:spMk id="90" creationId="{8DAD294A-D758-4171-A835-4FEE10867C3E}"/>
          </ac:spMkLst>
        </pc:spChg>
        <pc:spChg chg="add mod ord">
          <ac:chgData name="Kshitij Srivastava" userId="9ca786a045148134" providerId="Windows Live" clId="Web-{B2AC37AE-3D40-4D63-8430-F2F8E0EC15E7}" dt="2021-07-14T12:28:53.621" v="978" actId="14100"/>
          <ac:spMkLst>
            <pc:docMk/>
            <pc:sldMk cId="412040859" sldId="775"/>
            <ac:spMk id="91" creationId="{C3B433A9-2F31-4662-A840-25629B4CB0DA}"/>
          </ac:spMkLst>
        </pc:spChg>
        <pc:picChg chg="add">
          <ac:chgData name="Kshitij Srivastava" userId="9ca786a045148134" providerId="Windows Live" clId="Web-{B2AC37AE-3D40-4D63-8430-F2F8E0EC15E7}" dt="2021-07-14T12:26:47.494" v="878"/>
          <ac:picMkLst>
            <pc:docMk/>
            <pc:sldMk cId="412040859" sldId="775"/>
            <ac:picMk id="4" creationId="{E7A9FB70-0BF0-48D1-8981-85F23D670282}"/>
          </ac:picMkLst>
        </pc:picChg>
        <pc:picChg chg="add">
          <ac:chgData name="Kshitij Srivastava" userId="9ca786a045148134" providerId="Windows Live" clId="Web-{B2AC37AE-3D40-4D63-8430-F2F8E0EC15E7}" dt="2021-07-14T12:26:47.510" v="879"/>
          <ac:picMkLst>
            <pc:docMk/>
            <pc:sldMk cId="412040859" sldId="775"/>
            <ac:picMk id="6" creationId="{0D880AF8-84AC-476B-B07A-3CA7BC49197C}"/>
          </ac:picMkLst>
        </pc:picChg>
        <pc:picChg chg="add">
          <ac:chgData name="Kshitij Srivastava" userId="9ca786a045148134" providerId="Windows Live" clId="Web-{B2AC37AE-3D40-4D63-8430-F2F8E0EC15E7}" dt="2021-07-14T12:26:47.525" v="880"/>
          <ac:picMkLst>
            <pc:docMk/>
            <pc:sldMk cId="412040859" sldId="775"/>
            <ac:picMk id="8" creationId="{697906DF-0336-40E2-9EE3-35E6352F8A17}"/>
          </ac:picMkLst>
        </pc:picChg>
        <pc:picChg chg="add">
          <ac:chgData name="Kshitij Srivastava" userId="9ca786a045148134" providerId="Windows Live" clId="Web-{B2AC37AE-3D40-4D63-8430-F2F8E0EC15E7}" dt="2021-07-14T12:26:47.650" v="891"/>
          <ac:picMkLst>
            <pc:docMk/>
            <pc:sldMk cId="412040859" sldId="775"/>
            <ac:picMk id="30" creationId="{43732EFD-6F96-4181-8096-2A52B548C29F}"/>
          </ac:picMkLst>
        </pc:picChg>
        <pc:picChg chg="add">
          <ac:chgData name="Kshitij Srivastava" userId="9ca786a045148134" providerId="Windows Live" clId="Web-{B2AC37AE-3D40-4D63-8430-F2F8E0EC15E7}" dt="2021-07-14T12:26:47.666" v="892"/>
          <ac:picMkLst>
            <pc:docMk/>
            <pc:sldMk cId="412040859" sldId="775"/>
            <ac:picMk id="32" creationId="{194480A7-FF88-4AA1-B983-E75B4F96924F}"/>
          </ac:picMkLst>
        </pc:picChg>
        <pc:picChg chg="add del">
          <ac:chgData name="Kshitij Srivastava" userId="9ca786a045148134" providerId="Windows Live" clId="Web-{B2AC37AE-3D40-4D63-8430-F2F8E0EC15E7}" dt="2021-07-14T12:29:13.137" v="980"/>
          <ac:picMkLst>
            <pc:docMk/>
            <pc:sldMk cId="412040859" sldId="775"/>
            <ac:picMk id="34" creationId="{D62ACBDE-535D-4D14-8CFE-6777AA44E65E}"/>
          </ac:picMkLst>
        </pc:picChg>
        <pc:picChg chg="add del">
          <ac:chgData name="Kshitij Srivastava" userId="9ca786a045148134" providerId="Windows Live" clId="Web-{B2AC37AE-3D40-4D63-8430-F2F8E0EC15E7}" dt="2021-07-14T12:29:14.387" v="981"/>
          <ac:picMkLst>
            <pc:docMk/>
            <pc:sldMk cId="412040859" sldId="775"/>
            <ac:picMk id="36" creationId="{0E8773FC-2CBD-441A-8A50-5C1A6642C63D}"/>
          </ac:picMkLst>
        </pc:picChg>
        <pc:picChg chg="add del">
          <ac:chgData name="Kshitij Srivastava" userId="9ca786a045148134" providerId="Windows Live" clId="Web-{B2AC37AE-3D40-4D63-8430-F2F8E0EC15E7}" dt="2021-07-14T12:29:15.418" v="982"/>
          <ac:picMkLst>
            <pc:docMk/>
            <pc:sldMk cId="412040859" sldId="775"/>
            <ac:picMk id="38" creationId="{80E2975B-669C-4341-8969-34EBD6A41B51}"/>
          </ac:picMkLst>
        </pc:picChg>
        <pc:picChg chg="add del">
          <ac:chgData name="Kshitij Srivastava" userId="9ca786a045148134" providerId="Windows Live" clId="Web-{B2AC37AE-3D40-4D63-8430-F2F8E0EC15E7}" dt="2021-07-14T12:29:15.809" v="983"/>
          <ac:picMkLst>
            <pc:docMk/>
            <pc:sldMk cId="412040859" sldId="775"/>
            <ac:picMk id="40" creationId="{8CA946FF-9AA6-4089-9C53-B37B5610A93B}"/>
          </ac:picMkLst>
        </pc:picChg>
        <pc:picChg chg="add del">
          <ac:chgData name="Kshitij Srivastava" userId="9ca786a045148134" providerId="Windows Live" clId="Web-{B2AC37AE-3D40-4D63-8430-F2F8E0EC15E7}" dt="2021-07-14T12:29:16.653" v="984"/>
          <ac:picMkLst>
            <pc:docMk/>
            <pc:sldMk cId="412040859" sldId="775"/>
            <ac:picMk id="42" creationId="{25A340A2-C2A4-4DE3-A537-CAD9DC035A61}"/>
          </ac:picMkLst>
        </pc:picChg>
        <pc:picChg chg="add del">
          <ac:chgData name="Kshitij Srivastava" userId="9ca786a045148134" providerId="Windows Live" clId="Web-{B2AC37AE-3D40-4D63-8430-F2F8E0EC15E7}" dt="2021-07-14T12:27:00.979" v="943"/>
          <ac:picMkLst>
            <pc:docMk/>
            <pc:sldMk cId="412040859" sldId="775"/>
            <ac:picMk id="48" creationId="{6B9D181E-F33F-4A3B-92A6-72693B3BC081}"/>
          </ac:picMkLst>
        </pc:picChg>
        <pc:picChg chg="add del">
          <ac:chgData name="Kshitij Srivastava" userId="9ca786a045148134" providerId="Windows Live" clId="Web-{B2AC37AE-3D40-4D63-8430-F2F8E0EC15E7}" dt="2021-07-14T12:27:00.979" v="942"/>
          <ac:picMkLst>
            <pc:docMk/>
            <pc:sldMk cId="412040859" sldId="775"/>
            <ac:picMk id="50" creationId="{E5629DF3-36C4-459A-856C-A0EBE51B4B1D}"/>
          </ac:picMkLst>
        </pc:picChg>
        <pc:picChg chg="add del">
          <ac:chgData name="Kshitij Srivastava" userId="9ca786a045148134" providerId="Windows Live" clId="Web-{B2AC37AE-3D40-4D63-8430-F2F8E0EC15E7}" dt="2021-07-14T12:27:00.979" v="941"/>
          <ac:picMkLst>
            <pc:docMk/>
            <pc:sldMk cId="412040859" sldId="775"/>
            <ac:picMk id="52" creationId="{FA656430-7D93-4750-8D26-76D64C7D1008}"/>
          </ac:picMkLst>
        </pc:picChg>
        <pc:picChg chg="add del">
          <ac:chgData name="Kshitij Srivastava" userId="9ca786a045148134" providerId="Windows Live" clId="Web-{B2AC37AE-3D40-4D63-8430-F2F8E0EC15E7}" dt="2021-07-14T12:27:00.979" v="930"/>
          <ac:picMkLst>
            <pc:docMk/>
            <pc:sldMk cId="412040859" sldId="775"/>
            <ac:picMk id="74" creationId="{FEAAFE2A-1CA2-45EA-BB0B-83A0097BDEB5}"/>
          </ac:picMkLst>
        </pc:picChg>
        <pc:picChg chg="add del">
          <ac:chgData name="Kshitij Srivastava" userId="9ca786a045148134" providerId="Windows Live" clId="Web-{B2AC37AE-3D40-4D63-8430-F2F8E0EC15E7}" dt="2021-07-14T12:27:00.979" v="929"/>
          <ac:picMkLst>
            <pc:docMk/>
            <pc:sldMk cId="412040859" sldId="775"/>
            <ac:picMk id="76" creationId="{66B9CA6A-664C-476A-B5A7-9D66EDB1D287}"/>
          </ac:picMkLst>
        </pc:picChg>
        <pc:picChg chg="add del">
          <ac:chgData name="Kshitij Srivastava" userId="9ca786a045148134" providerId="Windows Live" clId="Web-{B2AC37AE-3D40-4D63-8430-F2F8E0EC15E7}" dt="2021-07-14T12:27:00.979" v="928"/>
          <ac:picMkLst>
            <pc:docMk/>
            <pc:sldMk cId="412040859" sldId="775"/>
            <ac:picMk id="78" creationId="{A9C34015-8FB9-4C3A-A64E-E0E7CE593BF7}"/>
          </ac:picMkLst>
        </pc:picChg>
        <pc:picChg chg="add del">
          <ac:chgData name="Kshitij Srivastava" userId="9ca786a045148134" providerId="Windows Live" clId="Web-{B2AC37AE-3D40-4D63-8430-F2F8E0EC15E7}" dt="2021-07-14T12:27:00.979" v="927"/>
          <ac:picMkLst>
            <pc:docMk/>
            <pc:sldMk cId="412040859" sldId="775"/>
            <ac:picMk id="80" creationId="{7001CCC6-4151-4668-B198-C46AFA64B1DD}"/>
          </ac:picMkLst>
        </pc:picChg>
        <pc:picChg chg="add del">
          <ac:chgData name="Kshitij Srivastava" userId="9ca786a045148134" providerId="Windows Live" clId="Web-{B2AC37AE-3D40-4D63-8430-F2F8E0EC15E7}" dt="2021-07-14T12:27:00.979" v="926"/>
          <ac:picMkLst>
            <pc:docMk/>
            <pc:sldMk cId="412040859" sldId="775"/>
            <ac:picMk id="82" creationId="{065F2C74-1786-477C-B900-022DE4C58D58}"/>
          </ac:picMkLst>
        </pc:picChg>
        <pc:picChg chg="add del">
          <ac:chgData name="Kshitij Srivastava" userId="9ca786a045148134" providerId="Windows Live" clId="Web-{B2AC37AE-3D40-4D63-8430-F2F8E0EC15E7}" dt="2021-07-14T12:27:00.979" v="925"/>
          <ac:picMkLst>
            <pc:docMk/>
            <pc:sldMk cId="412040859" sldId="775"/>
            <ac:picMk id="84" creationId="{A5C46CE2-520D-434F-827A-E789080188AA}"/>
          </ac:picMkLst>
        </pc:picChg>
        <pc:picChg chg="add del">
          <ac:chgData name="Kshitij Srivastava" userId="9ca786a045148134" providerId="Windows Live" clId="Web-{B2AC37AE-3D40-4D63-8430-F2F8E0EC15E7}" dt="2021-07-14T12:27:00.979" v="924"/>
          <ac:picMkLst>
            <pc:docMk/>
            <pc:sldMk cId="412040859" sldId="775"/>
            <ac:picMk id="86" creationId="{DB2F1512-FDBE-45A7-A899-EB73B4E3662D}"/>
          </ac:picMkLst>
        </pc:picChg>
        <pc:cxnChg chg="add">
          <ac:chgData name="Kshitij Srivastava" userId="9ca786a045148134" providerId="Windows Live" clId="Web-{B2AC37AE-3D40-4D63-8430-F2F8E0EC15E7}" dt="2021-07-14T12:26:47.525" v="881"/>
          <ac:cxnSpMkLst>
            <pc:docMk/>
            <pc:sldMk cId="412040859" sldId="775"/>
            <ac:cxnSpMk id="10" creationId="{7142372A-B9F0-43DD-BF67-83B95A722850}"/>
          </ac:cxnSpMkLst>
        </pc:cxnChg>
        <pc:cxnChg chg="add">
          <ac:chgData name="Kshitij Srivastava" userId="9ca786a045148134" providerId="Windows Live" clId="Web-{B2AC37AE-3D40-4D63-8430-F2F8E0EC15E7}" dt="2021-07-14T12:26:47.541" v="882"/>
          <ac:cxnSpMkLst>
            <pc:docMk/>
            <pc:sldMk cId="412040859" sldId="775"/>
            <ac:cxnSpMk id="12" creationId="{F496497A-4487-43A7-B2E4-72AB900E85EA}"/>
          </ac:cxnSpMkLst>
        </pc:cxnChg>
        <pc:cxnChg chg="add">
          <ac:chgData name="Kshitij Srivastava" userId="9ca786a045148134" providerId="Windows Live" clId="Web-{B2AC37AE-3D40-4D63-8430-F2F8E0EC15E7}" dt="2021-07-14T12:26:47.557" v="883"/>
          <ac:cxnSpMkLst>
            <pc:docMk/>
            <pc:sldMk cId="412040859" sldId="775"/>
            <ac:cxnSpMk id="14" creationId="{520FE460-E1E7-4A0D-BB1F-B44DC79C17DF}"/>
          </ac:cxnSpMkLst>
        </pc:cxnChg>
        <pc:cxnChg chg="add">
          <ac:chgData name="Kshitij Srivastava" userId="9ca786a045148134" providerId="Windows Live" clId="Web-{B2AC37AE-3D40-4D63-8430-F2F8E0EC15E7}" dt="2021-07-14T12:26:47.557" v="884"/>
          <ac:cxnSpMkLst>
            <pc:docMk/>
            <pc:sldMk cId="412040859" sldId="775"/>
            <ac:cxnSpMk id="16" creationId="{5C18659F-4D77-4F5A-928C-702DCDE36B38}"/>
          </ac:cxnSpMkLst>
        </pc:cxnChg>
        <pc:cxnChg chg="add">
          <ac:chgData name="Kshitij Srivastava" userId="9ca786a045148134" providerId="Windows Live" clId="Web-{B2AC37AE-3D40-4D63-8430-F2F8E0EC15E7}" dt="2021-07-14T12:26:47.572" v="885"/>
          <ac:cxnSpMkLst>
            <pc:docMk/>
            <pc:sldMk cId="412040859" sldId="775"/>
            <ac:cxnSpMk id="18" creationId="{410F4B42-6717-4FA4-9736-D003CCB5CA37}"/>
          </ac:cxnSpMkLst>
        </pc:cxnChg>
        <pc:cxnChg chg="add">
          <ac:chgData name="Kshitij Srivastava" userId="9ca786a045148134" providerId="Windows Live" clId="Web-{B2AC37AE-3D40-4D63-8430-F2F8E0EC15E7}" dt="2021-07-14T12:26:47.588" v="886"/>
          <ac:cxnSpMkLst>
            <pc:docMk/>
            <pc:sldMk cId="412040859" sldId="775"/>
            <ac:cxnSpMk id="20" creationId="{DAE30C13-2026-433B-8C52-AD7467931FC0}"/>
          </ac:cxnSpMkLst>
        </pc:cxnChg>
        <pc:cxnChg chg="add">
          <ac:chgData name="Kshitij Srivastava" userId="9ca786a045148134" providerId="Windows Live" clId="Web-{B2AC37AE-3D40-4D63-8430-F2F8E0EC15E7}" dt="2021-07-14T12:26:47.588" v="887"/>
          <ac:cxnSpMkLst>
            <pc:docMk/>
            <pc:sldMk cId="412040859" sldId="775"/>
            <ac:cxnSpMk id="22" creationId="{E0F3E515-047F-41D8-A423-FD56C15C12CC}"/>
          </ac:cxnSpMkLst>
        </pc:cxnChg>
        <pc:cxnChg chg="add del">
          <ac:chgData name="Kshitij Srivastava" userId="9ca786a045148134" providerId="Windows Live" clId="Web-{B2AC37AE-3D40-4D63-8430-F2F8E0EC15E7}" dt="2021-07-14T12:27:00.979" v="940"/>
          <ac:cxnSpMkLst>
            <pc:docMk/>
            <pc:sldMk cId="412040859" sldId="775"/>
            <ac:cxnSpMk id="54" creationId="{2021C1A6-00A6-437D-9E19-3E53D04FF09B}"/>
          </ac:cxnSpMkLst>
        </pc:cxnChg>
        <pc:cxnChg chg="add del">
          <ac:chgData name="Kshitij Srivastava" userId="9ca786a045148134" providerId="Windows Live" clId="Web-{B2AC37AE-3D40-4D63-8430-F2F8E0EC15E7}" dt="2021-07-14T12:27:00.979" v="939"/>
          <ac:cxnSpMkLst>
            <pc:docMk/>
            <pc:sldMk cId="412040859" sldId="775"/>
            <ac:cxnSpMk id="56" creationId="{BE9FA3D9-DFF2-4AA1-AAC6-2415E269DB18}"/>
          </ac:cxnSpMkLst>
        </pc:cxnChg>
        <pc:cxnChg chg="add del">
          <ac:chgData name="Kshitij Srivastava" userId="9ca786a045148134" providerId="Windows Live" clId="Web-{B2AC37AE-3D40-4D63-8430-F2F8E0EC15E7}" dt="2021-07-14T12:27:00.979" v="938"/>
          <ac:cxnSpMkLst>
            <pc:docMk/>
            <pc:sldMk cId="412040859" sldId="775"/>
            <ac:cxnSpMk id="58" creationId="{C97BD5FB-0F62-4FD3-BA99-0E51A6147B38}"/>
          </ac:cxnSpMkLst>
        </pc:cxnChg>
        <pc:cxnChg chg="add del">
          <ac:chgData name="Kshitij Srivastava" userId="9ca786a045148134" providerId="Windows Live" clId="Web-{B2AC37AE-3D40-4D63-8430-F2F8E0EC15E7}" dt="2021-07-14T12:27:00.979" v="937"/>
          <ac:cxnSpMkLst>
            <pc:docMk/>
            <pc:sldMk cId="412040859" sldId="775"/>
            <ac:cxnSpMk id="60" creationId="{2A16F8FB-1AB8-4D02-B165-20AE5A1EB5E9}"/>
          </ac:cxnSpMkLst>
        </pc:cxnChg>
        <pc:cxnChg chg="add del">
          <ac:chgData name="Kshitij Srivastava" userId="9ca786a045148134" providerId="Windows Live" clId="Web-{B2AC37AE-3D40-4D63-8430-F2F8E0EC15E7}" dt="2021-07-14T12:27:00.979" v="936"/>
          <ac:cxnSpMkLst>
            <pc:docMk/>
            <pc:sldMk cId="412040859" sldId="775"/>
            <ac:cxnSpMk id="62" creationId="{47346EF1-8F2A-45E3-A0A3-8B0F25D10DFC}"/>
          </ac:cxnSpMkLst>
        </pc:cxnChg>
        <pc:cxnChg chg="add del">
          <ac:chgData name="Kshitij Srivastava" userId="9ca786a045148134" providerId="Windows Live" clId="Web-{B2AC37AE-3D40-4D63-8430-F2F8E0EC15E7}" dt="2021-07-14T12:27:00.979" v="935"/>
          <ac:cxnSpMkLst>
            <pc:docMk/>
            <pc:sldMk cId="412040859" sldId="775"/>
            <ac:cxnSpMk id="64" creationId="{7774FF73-0446-4B0C-9466-1FCF0DBF0843}"/>
          </ac:cxnSpMkLst>
        </pc:cxnChg>
        <pc:cxnChg chg="add del">
          <ac:chgData name="Kshitij Srivastava" userId="9ca786a045148134" providerId="Windows Live" clId="Web-{B2AC37AE-3D40-4D63-8430-F2F8E0EC15E7}" dt="2021-07-14T12:27:00.979" v="934"/>
          <ac:cxnSpMkLst>
            <pc:docMk/>
            <pc:sldMk cId="412040859" sldId="775"/>
            <ac:cxnSpMk id="66" creationId="{851AE8D0-395C-4E69-B332-31D3961E9F78}"/>
          </ac:cxnSpMkLst>
        </pc:cxnChg>
      </pc:sldChg>
      <pc:sldChg chg="addSp delSp modSp add replId">
        <pc:chgData name="Kshitij Srivastava" userId="9ca786a045148134" providerId="Windows Live" clId="Web-{B2AC37AE-3D40-4D63-8430-F2F8E0EC15E7}" dt="2021-07-14T12:30:01.122" v="1000" actId="14100"/>
        <pc:sldMkLst>
          <pc:docMk/>
          <pc:sldMk cId="1581670040" sldId="776"/>
        </pc:sldMkLst>
        <pc:spChg chg="add del mod">
          <ac:chgData name="Kshitij Srivastava" userId="9ca786a045148134" providerId="Windows Live" clId="Web-{B2AC37AE-3D40-4D63-8430-F2F8E0EC15E7}" dt="2021-07-14T12:29:21.637" v="990"/>
          <ac:spMkLst>
            <pc:docMk/>
            <pc:sldMk cId="1581670040" sldId="776"/>
            <ac:spMk id="44" creationId="{5840171A-1568-424F-8BAA-5877FE8DE790}"/>
          </ac:spMkLst>
        </pc:spChg>
        <pc:spChg chg="add del">
          <ac:chgData name="Kshitij Srivastava" userId="9ca786a045148134" providerId="Windows Live" clId="Web-{B2AC37AE-3D40-4D63-8430-F2F8E0EC15E7}" dt="2021-07-14T12:29:36.856" v="995"/>
          <ac:spMkLst>
            <pc:docMk/>
            <pc:sldMk cId="1581670040" sldId="776"/>
            <ac:spMk id="46" creationId="{C27C965D-B45D-49A4-B9ED-98E8299CE29F}"/>
          </ac:spMkLst>
        </pc:spChg>
        <pc:spChg chg="mod">
          <ac:chgData name="Kshitij Srivastava" userId="9ca786a045148134" providerId="Windows Live" clId="Web-{B2AC37AE-3D40-4D63-8430-F2F8E0EC15E7}" dt="2021-07-14T12:30:01.122" v="1000" actId="14100"/>
          <ac:spMkLst>
            <pc:docMk/>
            <pc:sldMk cId="1581670040" sldId="776"/>
            <ac:spMk id="91" creationId="{C3B433A9-2F31-4662-A840-25629B4CB0DA}"/>
          </ac:spMkLst>
        </pc:spChg>
        <pc:picChg chg="del">
          <ac:chgData name="Kshitij Srivastava" userId="9ca786a045148134" providerId="Windows Live" clId="Web-{B2AC37AE-3D40-4D63-8430-F2F8E0EC15E7}" dt="2021-07-14T12:29:19.356" v="986"/>
          <ac:picMkLst>
            <pc:docMk/>
            <pc:sldMk cId="1581670040" sldId="776"/>
            <ac:picMk id="34" creationId="{D62ACBDE-535D-4D14-8CFE-6777AA44E65E}"/>
          </ac:picMkLst>
        </pc:picChg>
        <pc:picChg chg="del">
          <ac:chgData name="Kshitij Srivastava" userId="9ca786a045148134" providerId="Windows Live" clId="Web-{B2AC37AE-3D40-4D63-8430-F2F8E0EC15E7}" dt="2021-07-14T12:29:19.309" v="985"/>
          <ac:picMkLst>
            <pc:docMk/>
            <pc:sldMk cId="1581670040" sldId="776"/>
            <ac:picMk id="36" creationId="{0E8773FC-2CBD-441A-8A50-5C1A6642C63D}"/>
          </ac:picMkLst>
        </pc:picChg>
        <pc:picChg chg="del">
          <ac:chgData name="Kshitij Srivastava" userId="9ca786a045148134" providerId="Windows Live" clId="Web-{B2AC37AE-3D40-4D63-8430-F2F8E0EC15E7}" dt="2021-07-14T12:29:20.387" v="987"/>
          <ac:picMkLst>
            <pc:docMk/>
            <pc:sldMk cId="1581670040" sldId="776"/>
            <ac:picMk id="38" creationId="{80E2975B-669C-4341-8969-34EBD6A41B51}"/>
          </ac:picMkLst>
        </pc:picChg>
        <pc:picChg chg="del">
          <ac:chgData name="Kshitij Srivastava" userId="9ca786a045148134" providerId="Windows Live" clId="Web-{B2AC37AE-3D40-4D63-8430-F2F8E0EC15E7}" dt="2021-07-14T12:29:25.294" v="991"/>
          <ac:picMkLst>
            <pc:docMk/>
            <pc:sldMk cId="1581670040" sldId="776"/>
            <ac:picMk id="40" creationId="{8CA946FF-9AA6-4089-9C53-B37B5610A93B}"/>
          </ac:picMkLst>
        </pc:picChg>
        <pc:picChg chg="del">
          <ac:chgData name="Kshitij Srivastava" userId="9ca786a045148134" providerId="Windows Live" clId="Web-{B2AC37AE-3D40-4D63-8430-F2F8E0EC15E7}" dt="2021-07-14T12:29:42.325" v="996"/>
          <ac:picMkLst>
            <pc:docMk/>
            <pc:sldMk cId="1581670040" sldId="776"/>
            <ac:picMk id="42" creationId="{25A340A2-C2A4-4DE3-A537-CAD9DC035A61}"/>
          </ac:picMkLst>
        </pc:picChg>
        <pc:cxnChg chg="mod">
          <ac:chgData name="Kshitij Srivastava" userId="9ca786a045148134" providerId="Windows Live" clId="Web-{B2AC37AE-3D40-4D63-8430-F2F8E0EC15E7}" dt="2021-07-14T12:29:47.872" v="998" actId="1076"/>
          <ac:cxnSpMkLst>
            <pc:docMk/>
            <pc:sldMk cId="1581670040" sldId="776"/>
            <ac:cxnSpMk id="14" creationId="{520FE460-E1E7-4A0D-BB1F-B44DC79C17DF}"/>
          </ac:cxnSpMkLst>
        </pc:cxnChg>
      </pc:sldChg>
      <pc:sldChg chg="modSp add replId">
        <pc:chgData name="Kshitij Srivastava" userId="9ca786a045148134" providerId="Windows Live" clId="Web-{B2AC37AE-3D40-4D63-8430-F2F8E0EC15E7}" dt="2021-07-14T12:30:12.904" v="1002" actId="1076"/>
        <pc:sldMkLst>
          <pc:docMk/>
          <pc:sldMk cId="4170397472" sldId="777"/>
        </pc:sldMkLst>
        <pc:spChg chg="mod">
          <ac:chgData name="Kshitij Srivastava" userId="9ca786a045148134" providerId="Windows Live" clId="Web-{B2AC37AE-3D40-4D63-8430-F2F8E0EC15E7}" dt="2021-07-14T12:30:12.904" v="1002" actId="1076"/>
          <ac:spMkLst>
            <pc:docMk/>
            <pc:sldMk cId="4170397472" sldId="777"/>
            <ac:spMk id="91" creationId="{C3B433A9-2F31-4662-A840-25629B4CB0DA}"/>
          </ac:spMkLst>
        </pc:spChg>
      </pc:sldChg>
      <pc:sldChg chg="addSp modSp new addAnim">
        <pc:chgData name="Kshitij Srivastava" userId="9ca786a045148134" providerId="Windows Live" clId="Web-{B2AC37AE-3D40-4D63-8430-F2F8E0EC15E7}" dt="2021-07-14T12:30:43.998" v="1009" actId="1076"/>
        <pc:sldMkLst>
          <pc:docMk/>
          <pc:sldMk cId="275248457" sldId="778"/>
        </pc:sldMkLst>
        <pc:spChg chg="mod">
          <ac:chgData name="Kshitij Srivastava" userId="9ca786a045148134" providerId="Windows Live" clId="Web-{B2AC37AE-3D40-4D63-8430-F2F8E0EC15E7}" dt="2021-07-14T12:30:26.357" v="1005" actId="20577"/>
          <ac:spMkLst>
            <pc:docMk/>
            <pc:sldMk cId="275248457" sldId="778"/>
            <ac:spMk id="2" creationId="{5FE564AC-95C9-4AAA-B948-3221E40B87F4}"/>
          </ac:spMkLst>
        </pc:spChg>
        <pc:picChg chg="add mod">
          <ac:chgData name="Kshitij Srivastava" userId="9ca786a045148134" providerId="Windows Live" clId="Web-{B2AC37AE-3D40-4D63-8430-F2F8E0EC15E7}" dt="2021-07-14T12:30:43.998" v="1009" actId="1076"/>
          <ac:picMkLst>
            <pc:docMk/>
            <pc:sldMk cId="275248457" sldId="778"/>
            <ac:picMk id="4" creationId="{C8A024B0-D58B-4F4A-BE89-5259E6839791}"/>
          </ac:picMkLst>
        </pc:picChg>
      </pc:sldChg>
      <pc:sldChg chg="addSp modSp new addAnim modAnim">
        <pc:chgData name="Kshitij Srivastava" userId="9ca786a045148134" providerId="Windows Live" clId="Web-{B2AC37AE-3D40-4D63-8430-F2F8E0EC15E7}" dt="2021-07-14T12:38:19.537" v="1113"/>
        <pc:sldMkLst>
          <pc:docMk/>
          <pc:sldMk cId="2568532900" sldId="779"/>
        </pc:sldMkLst>
        <pc:spChg chg="mod">
          <ac:chgData name="Kshitij Srivastava" userId="9ca786a045148134" providerId="Windows Live" clId="Web-{B2AC37AE-3D40-4D63-8430-F2F8E0EC15E7}" dt="2021-07-14T12:34:21.439" v="1032" actId="20577"/>
          <ac:spMkLst>
            <pc:docMk/>
            <pc:sldMk cId="2568532900" sldId="779"/>
            <ac:spMk id="2" creationId="{7D528A47-CF78-40AD-94D9-6302BD771912}"/>
          </ac:spMkLst>
        </pc:spChg>
        <pc:spChg chg="add mod">
          <ac:chgData name="Kshitij Srivastava" userId="9ca786a045148134" providerId="Windows Live" clId="Web-{B2AC37AE-3D40-4D63-8430-F2F8E0EC15E7}" dt="2021-07-14T12:37:48.443" v="1096" actId="20577"/>
          <ac:spMkLst>
            <pc:docMk/>
            <pc:sldMk cId="2568532900" sldId="779"/>
            <ac:spMk id="3" creationId="{0F1EE17E-5FF0-4511-8469-7D79F59C565C}"/>
          </ac:spMkLst>
        </pc:spChg>
        <pc:spChg chg="add mod">
          <ac:chgData name="Kshitij Srivastava" userId="9ca786a045148134" providerId="Windows Live" clId="Web-{B2AC37AE-3D40-4D63-8430-F2F8E0EC15E7}" dt="2021-07-14T12:38:05.255" v="1106"/>
          <ac:spMkLst>
            <pc:docMk/>
            <pc:sldMk cId="2568532900" sldId="779"/>
            <ac:spMk id="4" creationId="{A4EEA2F4-2A3F-4703-83C8-10C8B77A7943}"/>
          </ac:spMkLst>
        </pc:spChg>
        <pc:spChg chg="add mod">
          <ac:chgData name="Kshitij Srivastava" userId="9ca786a045148134" providerId="Windows Live" clId="Web-{B2AC37AE-3D40-4D63-8430-F2F8E0EC15E7}" dt="2021-07-14T12:38:10.005" v="1107"/>
          <ac:spMkLst>
            <pc:docMk/>
            <pc:sldMk cId="2568532900" sldId="779"/>
            <ac:spMk id="5" creationId="{28DC404C-CC2F-44BA-9EA0-1B4FE78FF8A3}"/>
          </ac:spMkLst>
        </pc:spChg>
      </pc:sldChg>
    </pc:docChg>
  </pc:docChgLst>
  <pc:docChgLst>
    <pc:chgData name="Kshitij Srivastava" userId="9ca786a045148134" providerId="Windows Live" clId="Web-{0CB4CE8B-D1F3-4E8F-96AC-ED278D03DF15}"/>
    <pc:docChg chg="addSld delSld modSld sldOrd">
      <pc:chgData name="Kshitij Srivastava" userId="9ca786a045148134" providerId="Windows Live" clId="Web-{0CB4CE8B-D1F3-4E8F-96AC-ED278D03DF15}" dt="2021-07-02T15:28:05.431" v="288" actId="1076"/>
      <pc:docMkLst>
        <pc:docMk/>
      </pc:docMkLst>
      <pc:sldChg chg="modSp addAnim delAnim modAnim">
        <pc:chgData name="Kshitij Srivastava" userId="9ca786a045148134" providerId="Windows Live" clId="Web-{0CB4CE8B-D1F3-4E8F-96AC-ED278D03DF15}" dt="2021-07-02T14:33:11.613" v="164"/>
        <pc:sldMkLst>
          <pc:docMk/>
          <pc:sldMk cId="686658916" sldId="334"/>
        </pc:sldMkLst>
        <pc:spChg chg="mod">
          <ac:chgData name="Kshitij Srivastava" userId="9ca786a045148134" providerId="Windows Live" clId="Web-{0CB4CE8B-D1F3-4E8F-96AC-ED278D03DF15}" dt="2021-07-02T14:31:19.344" v="108" actId="20577"/>
          <ac:spMkLst>
            <pc:docMk/>
            <pc:sldMk cId="686658916" sldId="334"/>
            <ac:spMk id="19" creationId="{80B70C2F-462C-4F9E-B250-93D1065989AF}"/>
          </ac:spMkLst>
        </pc:spChg>
        <pc:spChg chg="mod">
          <ac:chgData name="Kshitij Srivastava" userId="9ca786a045148134" providerId="Windows Live" clId="Web-{0CB4CE8B-D1F3-4E8F-96AC-ED278D03DF15}" dt="2021-07-02T14:31:18.406" v="107" actId="20577"/>
          <ac:spMkLst>
            <pc:docMk/>
            <pc:sldMk cId="686658916" sldId="334"/>
            <ac:spMk id="21" creationId="{5F72AC90-023A-427E-B7B8-1475768E4691}"/>
          </ac:spMkLst>
        </pc:spChg>
      </pc:sldChg>
      <pc:sldChg chg="addSp delSp modSp addAnim delAnim modAnim">
        <pc:chgData name="Kshitij Srivastava" userId="9ca786a045148134" providerId="Windows Live" clId="Web-{0CB4CE8B-D1F3-4E8F-96AC-ED278D03DF15}" dt="2021-07-02T15:28:05.431" v="288" actId="1076"/>
        <pc:sldMkLst>
          <pc:docMk/>
          <pc:sldMk cId="1403008092" sldId="335"/>
        </pc:sldMkLst>
        <pc:spChg chg="mod">
          <ac:chgData name="Kshitij Srivastava" userId="9ca786a045148134" providerId="Windows Live" clId="Web-{0CB4CE8B-D1F3-4E8F-96AC-ED278D03DF15}" dt="2021-07-02T15:28:05.259" v="274" actId="1076"/>
          <ac:spMkLst>
            <pc:docMk/>
            <pc:sldMk cId="1403008092" sldId="335"/>
            <ac:spMk id="3" creationId="{7B65B2E3-938C-4FD9-BBE4-27DADD5E5CB2}"/>
          </ac:spMkLst>
        </pc:spChg>
        <pc:spChg chg="mod">
          <ac:chgData name="Kshitij Srivastava" userId="9ca786a045148134" providerId="Windows Live" clId="Web-{0CB4CE8B-D1F3-4E8F-96AC-ED278D03DF15}" dt="2021-07-02T15:28:05.275" v="275" actId="1076"/>
          <ac:spMkLst>
            <pc:docMk/>
            <pc:sldMk cId="1403008092" sldId="335"/>
            <ac:spMk id="4" creationId="{09520CC6-DE82-40DF-9C16-60EB8FC3AD8E}"/>
          </ac:spMkLst>
        </pc:spChg>
        <pc:spChg chg="mod">
          <ac:chgData name="Kshitij Srivastava" userId="9ca786a045148134" providerId="Windows Live" clId="Web-{0CB4CE8B-D1F3-4E8F-96AC-ED278D03DF15}" dt="2021-07-02T15:28:05.290" v="276" actId="1076"/>
          <ac:spMkLst>
            <pc:docMk/>
            <pc:sldMk cId="1403008092" sldId="335"/>
            <ac:spMk id="5" creationId="{6CD358DC-B08E-489F-968C-C5A823CCC696}"/>
          </ac:spMkLst>
        </pc:spChg>
        <pc:spChg chg="mod">
          <ac:chgData name="Kshitij Srivastava" userId="9ca786a045148134" providerId="Windows Live" clId="Web-{0CB4CE8B-D1F3-4E8F-96AC-ED278D03DF15}" dt="2021-07-02T15:28:05.306" v="277" actId="1076"/>
          <ac:spMkLst>
            <pc:docMk/>
            <pc:sldMk cId="1403008092" sldId="335"/>
            <ac:spMk id="6" creationId="{DECA4D3F-9584-491B-A352-A518FF4C44FF}"/>
          </ac:spMkLst>
        </pc:spChg>
        <pc:spChg chg="mod">
          <ac:chgData name="Kshitij Srivastava" userId="9ca786a045148134" providerId="Windows Live" clId="Web-{0CB4CE8B-D1F3-4E8F-96AC-ED278D03DF15}" dt="2021-07-02T15:28:05.337" v="278" actId="1076"/>
          <ac:spMkLst>
            <pc:docMk/>
            <pc:sldMk cId="1403008092" sldId="335"/>
            <ac:spMk id="8" creationId="{CD925EDD-B298-4068-BF40-8EC1BC57F1EB}"/>
          </ac:spMkLst>
        </pc:spChg>
        <pc:spChg chg="mod">
          <ac:chgData name="Kshitij Srivastava" userId="9ca786a045148134" providerId="Windows Live" clId="Web-{0CB4CE8B-D1F3-4E8F-96AC-ED278D03DF15}" dt="2021-07-02T15:28:05.415" v="287" actId="1076"/>
          <ac:spMkLst>
            <pc:docMk/>
            <pc:sldMk cId="1403008092" sldId="335"/>
            <ac:spMk id="19" creationId="{65AC1499-5253-4CB4-985D-32E029121F34}"/>
          </ac:spMkLst>
        </pc:spChg>
        <pc:spChg chg="del">
          <ac:chgData name="Kshitij Srivastava" userId="9ca786a045148134" providerId="Windows Live" clId="Web-{0CB4CE8B-D1F3-4E8F-96AC-ED278D03DF15}" dt="2021-07-02T15:27:45.556" v="267"/>
          <ac:spMkLst>
            <pc:docMk/>
            <pc:sldMk cId="1403008092" sldId="335"/>
            <ac:spMk id="22" creationId="{CB5E8423-0576-43A2-AA12-B4B4E46A8764}"/>
          </ac:spMkLst>
        </pc:spChg>
        <pc:spChg chg="mod">
          <ac:chgData name="Kshitij Srivastava" userId="9ca786a045148134" providerId="Windows Live" clId="Web-{0CB4CE8B-D1F3-4E8F-96AC-ED278D03DF15}" dt="2021-07-02T15:28:05.244" v="273" actId="1076"/>
          <ac:spMkLst>
            <pc:docMk/>
            <pc:sldMk cId="1403008092" sldId="335"/>
            <ac:spMk id="28" creationId="{49FE0F5D-0275-4603-88BA-288DE219A9BE}"/>
          </ac:spMkLst>
        </pc:spChg>
        <pc:picChg chg="del">
          <ac:chgData name="Kshitij Srivastava" userId="9ca786a045148134" providerId="Windows Live" clId="Web-{0CB4CE8B-D1F3-4E8F-96AC-ED278D03DF15}" dt="2021-07-02T15:27:48.853" v="268"/>
          <ac:picMkLst>
            <pc:docMk/>
            <pc:sldMk cId="1403008092" sldId="335"/>
            <ac:picMk id="30" creationId="{762C28CA-8C25-40B5-A4F5-D535721391D6}"/>
          </ac:picMkLst>
        </pc:picChg>
        <pc:picChg chg="del">
          <ac:chgData name="Kshitij Srivastava" userId="9ca786a045148134" providerId="Windows Live" clId="Web-{0CB4CE8B-D1F3-4E8F-96AC-ED278D03DF15}" dt="2021-07-02T15:27:48.853" v="269"/>
          <ac:picMkLst>
            <pc:docMk/>
            <pc:sldMk cId="1403008092" sldId="335"/>
            <ac:picMk id="33" creationId="{D1D10CCC-1892-4492-89CA-1290B024E603}"/>
          </ac:picMkLst>
        </pc:picChg>
        <pc:picChg chg="del">
          <ac:chgData name="Kshitij Srivastava" userId="9ca786a045148134" providerId="Windows Live" clId="Web-{0CB4CE8B-D1F3-4E8F-96AC-ED278D03DF15}" dt="2021-07-02T15:27:48.853" v="270"/>
          <ac:picMkLst>
            <pc:docMk/>
            <pc:sldMk cId="1403008092" sldId="335"/>
            <ac:picMk id="34" creationId="{DEAC16D7-534D-48C2-BC45-FF9A019B208B}"/>
          </ac:picMkLst>
        </pc:picChg>
        <pc:cxnChg chg="mod">
          <ac:chgData name="Kshitij Srivastava" userId="9ca786a045148134" providerId="Windows Live" clId="Web-{0CB4CE8B-D1F3-4E8F-96AC-ED278D03DF15}" dt="2021-07-02T15:28:05.337" v="279" actId="1076"/>
          <ac:cxnSpMkLst>
            <pc:docMk/>
            <pc:sldMk cId="1403008092" sldId="335"/>
            <ac:cxnSpMk id="7" creationId="{1385FC5A-97D7-48F8-8C45-C4764270DEED}"/>
          </ac:cxnSpMkLst>
        </pc:cxnChg>
        <pc:cxnChg chg="mod">
          <ac:chgData name="Kshitij Srivastava" userId="9ca786a045148134" providerId="Windows Live" clId="Web-{0CB4CE8B-D1F3-4E8F-96AC-ED278D03DF15}" dt="2021-07-02T15:28:05.353" v="280" actId="1076"/>
          <ac:cxnSpMkLst>
            <pc:docMk/>
            <pc:sldMk cId="1403008092" sldId="335"/>
            <ac:cxnSpMk id="9" creationId="{EB556A2D-B45B-4646-B6FC-8A18DA1CE6BE}"/>
          </ac:cxnSpMkLst>
        </pc:cxnChg>
        <pc:cxnChg chg="add mod">
          <ac:chgData name="Kshitij Srivastava" userId="9ca786a045148134" providerId="Windows Live" clId="Web-{0CB4CE8B-D1F3-4E8F-96AC-ED278D03DF15}" dt="2021-07-02T15:28:05.431" v="288" actId="1076"/>
          <ac:cxnSpMkLst>
            <pc:docMk/>
            <pc:sldMk cId="1403008092" sldId="335"/>
            <ac:cxnSpMk id="10" creationId="{27035E0B-5926-442F-9163-0D5E8513C402}"/>
          </ac:cxnSpMkLst>
        </pc:cxnChg>
        <pc:cxnChg chg="mod">
          <ac:chgData name="Kshitij Srivastava" userId="9ca786a045148134" providerId="Windows Live" clId="Web-{0CB4CE8B-D1F3-4E8F-96AC-ED278D03DF15}" dt="2021-07-02T15:28:05.369" v="281" actId="1076"/>
          <ac:cxnSpMkLst>
            <pc:docMk/>
            <pc:sldMk cId="1403008092" sldId="335"/>
            <ac:cxnSpMk id="12" creationId="{7A6B2B6B-CFF9-4193-82E6-822A91377A78}"/>
          </ac:cxnSpMkLst>
        </pc:cxnChg>
        <pc:cxnChg chg="mod">
          <ac:chgData name="Kshitij Srivastava" userId="9ca786a045148134" providerId="Windows Live" clId="Web-{0CB4CE8B-D1F3-4E8F-96AC-ED278D03DF15}" dt="2021-07-02T15:28:05.369" v="282" actId="1076"/>
          <ac:cxnSpMkLst>
            <pc:docMk/>
            <pc:sldMk cId="1403008092" sldId="335"/>
            <ac:cxnSpMk id="13" creationId="{F2EB0EA5-8520-41B2-82FF-19255EB7C035}"/>
          </ac:cxnSpMkLst>
        </pc:cxnChg>
        <pc:cxnChg chg="mod">
          <ac:chgData name="Kshitij Srivastava" userId="9ca786a045148134" providerId="Windows Live" clId="Web-{0CB4CE8B-D1F3-4E8F-96AC-ED278D03DF15}" dt="2021-07-02T15:28:05.384" v="283" actId="1076"/>
          <ac:cxnSpMkLst>
            <pc:docMk/>
            <pc:sldMk cId="1403008092" sldId="335"/>
            <ac:cxnSpMk id="15" creationId="{53323AFA-E7DA-4C0C-A7B3-0531A03E07AB}"/>
          </ac:cxnSpMkLst>
        </pc:cxnChg>
        <pc:cxnChg chg="mod">
          <ac:chgData name="Kshitij Srivastava" userId="9ca786a045148134" providerId="Windows Live" clId="Web-{0CB4CE8B-D1F3-4E8F-96AC-ED278D03DF15}" dt="2021-07-02T15:28:05.384" v="284" actId="1076"/>
          <ac:cxnSpMkLst>
            <pc:docMk/>
            <pc:sldMk cId="1403008092" sldId="335"/>
            <ac:cxnSpMk id="16" creationId="{B6FD15CD-84FD-4BA3-9F07-55894B3B2C66}"/>
          </ac:cxnSpMkLst>
        </pc:cxnChg>
        <pc:cxnChg chg="mod">
          <ac:chgData name="Kshitij Srivastava" userId="9ca786a045148134" providerId="Windows Live" clId="Web-{0CB4CE8B-D1F3-4E8F-96AC-ED278D03DF15}" dt="2021-07-02T15:28:05.400" v="285" actId="1076"/>
          <ac:cxnSpMkLst>
            <pc:docMk/>
            <pc:sldMk cId="1403008092" sldId="335"/>
            <ac:cxnSpMk id="17" creationId="{6F188AAD-29A9-4C93-88B8-C402D9D0B363}"/>
          </ac:cxnSpMkLst>
        </pc:cxnChg>
        <pc:cxnChg chg="mod">
          <ac:chgData name="Kshitij Srivastava" userId="9ca786a045148134" providerId="Windows Live" clId="Web-{0CB4CE8B-D1F3-4E8F-96AC-ED278D03DF15}" dt="2021-07-02T15:28:05.415" v="286" actId="1076"/>
          <ac:cxnSpMkLst>
            <pc:docMk/>
            <pc:sldMk cId="1403008092" sldId="335"/>
            <ac:cxnSpMk id="18" creationId="{08A8B206-F065-4F28-8994-251FCD198DA3}"/>
          </ac:cxnSpMkLst>
        </pc:cxnChg>
        <pc:cxnChg chg="del">
          <ac:chgData name="Kshitij Srivastava" userId="9ca786a045148134" providerId="Windows Live" clId="Web-{0CB4CE8B-D1F3-4E8F-96AC-ED278D03DF15}" dt="2021-07-02T15:27:44.884" v="266"/>
          <ac:cxnSpMkLst>
            <pc:docMk/>
            <pc:sldMk cId="1403008092" sldId="335"/>
            <ac:cxnSpMk id="20" creationId="{C8F77C54-1AD5-4FC9-82D4-F4B2192A6947}"/>
          </ac:cxnSpMkLst>
        </pc:cxnChg>
      </pc:sldChg>
      <pc:sldChg chg="ord">
        <pc:chgData name="Kshitij Srivastava" userId="9ca786a045148134" providerId="Windows Live" clId="Web-{0CB4CE8B-D1F3-4E8F-96AC-ED278D03DF15}" dt="2021-07-02T14:30:43.312" v="92"/>
        <pc:sldMkLst>
          <pc:docMk/>
          <pc:sldMk cId="104720147" sldId="531"/>
        </pc:sldMkLst>
      </pc:sldChg>
      <pc:sldChg chg="ord">
        <pc:chgData name="Kshitij Srivastava" userId="9ca786a045148134" providerId="Windows Live" clId="Web-{0CB4CE8B-D1F3-4E8F-96AC-ED278D03DF15}" dt="2021-07-02T15:27:39.306" v="265"/>
        <pc:sldMkLst>
          <pc:docMk/>
          <pc:sldMk cId="709813100" sldId="532"/>
        </pc:sldMkLst>
      </pc:sldChg>
      <pc:sldChg chg="modSp addAnim modAnim">
        <pc:chgData name="Kshitij Srivastava" userId="9ca786a045148134" providerId="Windows Live" clId="Web-{0CB4CE8B-D1F3-4E8F-96AC-ED278D03DF15}" dt="2021-07-02T14:33:16.989" v="166"/>
        <pc:sldMkLst>
          <pc:docMk/>
          <pc:sldMk cId="549859205" sldId="656"/>
        </pc:sldMkLst>
        <pc:spChg chg="mod">
          <ac:chgData name="Kshitij Srivastava" userId="9ca786a045148134" providerId="Windows Live" clId="Web-{0CB4CE8B-D1F3-4E8F-96AC-ED278D03DF15}" dt="2021-07-02T14:31:39.406" v="119" actId="20577"/>
          <ac:spMkLst>
            <pc:docMk/>
            <pc:sldMk cId="549859205" sldId="656"/>
            <ac:spMk id="19" creationId="{80B70C2F-462C-4F9E-B250-93D1065989AF}"/>
          </ac:spMkLst>
        </pc:spChg>
      </pc:sldChg>
      <pc:sldChg chg="delSp">
        <pc:chgData name="Kshitij Srivastava" userId="9ca786a045148134" providerId="Windows Live" clId="Web-{0CB4CE8B-D1F3-4E8F-96AC-ED278D03DF15}" dt="2021-07-02T14:23:09.617" v="22"/>
        <pc:sldMkLst>
          <pc:docMk/>
          <pc:sldMk cId="3849246109" sldId="657"/>
        </pc:sldMkLst>
        <pc:picChg chg="del">
          <ac:chgData name="Kshitij Srivastava" userId="9ca786a045148134" providerId="Windows Live" clId="Web-{0CB4CE8B-D1F3-4E8F-96AC-ED278D03DF15}" dt="2021-07-02T14:23:09.617" v="22"/>
          <ac:picMkLst>
            <pc:docMk/>
            <pc:sldMk cId="3849246109" sldId="657"/>
            <ac:picMk id="12" creationId="{03CC8465-BEE6-4D85-AD23-429E79AAC7F0}"/>
          </ac:picMkLst>
        </pc:picChg>
        <pc:picChg chg="del">
          <ac:chgData name="Kshitij Srivastava" userId="9ca786a045148134" providerId="Windows Live" clId="Web-{0CB4CE8B-D1F3-4E8F-96AC-ED278D03DF15}" dt="2021-07-02T14:23:08.992" v="21"/>
          <ac:picMkLst>
            <pc:docMk/>
            <pc:sldMk cId="3849246109" sldId="657"/>
            <ac:picMk id="14" creationId="{7BE46DDD-4CF7-4ED4-B30A-B908D7AA2ED4}"/>
          </ac:picMkLst>
        </pc:picChg>
      </pc:sldChg>
      <pc:sldChg chg="delSp modSp addAnim delAnim modAnim">
        <pc:chgData name="Kshitij Srivastava" userId="9ca786a045148134" providerId="Windows Live" clId="Web-{0CB4CE8B-D1F3-4E8F-96AC-ED278D03DF15}" dt="2021-07-02T14:46:42.096" v="227"/>
        <pc:sldMkLst>
          <pc:docMk/>
          <pc:sldMk cId="1401195467" sldId="659"/>
        </pc:sldMkLst>
        <pc:spChg chg="del">
          <ac:chgData name="Kshitij Srivastava" userId="9ca786a045148134" providerId="Windows Live" clId="Web-{0CB4CE8B-D1F3-4E8F-96AC-ED278D03DF15}" dt="2021-07-02T14:46:42.096" v="227"/>
          <ac:spMkLst>
            <pc:docMk/>
            <pc:sldMk cId="1401195467" sldId="659"/>
            <ac:spMk id="11" creationId="{E632C183-39AD-40E7-A067-294FF065DEEA}"/>
          </ac:spMkLst>
        </pc:spChg>
        <pc:spChg chg="del">
          <ac:chgData name="Kshitij Srivastava" userId="9ca786a045148134" providerId="Windows Live" clId="Web-{0CB4CE8B-D1F3-4E8F-96AC-ED278D03DF15}" dt="2021-07-02T14:46:42.080" v="226"/>
          <ac:spMkLst>
            <pc:docMk/>
            <pc:sldMk cId="1401195467" sldId="659"/>
            <ac:spMk id="13" creationId="{FD554228-00FD-4B91-9604-2DC919098CA8}"/>
          </ac:spMkLst>
        </pc:spChg>
        <pc:spChg chg="del">
          <ac:chgData name="Kshitij Srivastava" userId="9ca786a045148134" providerId="Windows Live" clId="Web-{0CB4CE8B-D1F3-4E8F-96AC-ED278D03DF15}" dt="2021-07-02T14:46:42.080" v="225"/>
          <ac:spMkLst>
            <pc:docMk/>
            <pc:sldMk cId="1401195467" sldId="659"/>
            <ac:spMk id="15" creationId="{FF5AFDBA-94AC-4D6F-BCD6-E52AF1C4F095}"/>
          </ac:spMkLst>
        </pc:spChg>
        <pc:spChg chg="del">
          <ac:chgData name="Kshitij Srivastava" userId="9ca786a045148134" providerId="Windows Live" clId="Web-{0CB4CE8B-D1F3-4E8F-96AC-ED278D03DF15}" dt="2021-07-02T14:46:42.080" v="224"/>
          <ac:spMkLst>
            <pc:docMk/>
            <pc:sldMk cId="1401195467" sldId="659"/>
            <ac:spMk id="17" creationId="{EC3861DB-AA3D-4BA0-9644-4671947659F1}"/>
          </ac:spMkLst>
        </pc:spChg>
        <pc:spChg chg="del mod">
          <ac:chgData name="Kshitij Srivastava" userId="9ca786a045148134" providerId="Windows Live" clId="Web-{0CB4CE8B-D1F3-4E8F-96AC-ED278D03DF15}" dt="2021-07-02T14:46:42.080" v="223"/>
          <ac:spMkLst>
            <pc:docMk/>
            <pc:sldMk cId="1401195467" sldId="659"/>
            <ac:spMk id="19" creationId="{80B70C2F-462C-4F9E-B250-93D1065989AF}"/>
          </ac:spMkLst>
        </pc:spChg>
        <pc:spChg chg="del mod">
          <ac:chgData name="Kshitij Srivastava" userId="9ca786a045148134" providerId="Windows Live" clId="Web-{0CB4CE8B-D1F3-4E8F-96AC-ED278D03DF15}" dt="2021-07-02T14:46:42.080" v="222"/>
          <ac:spMkLst>
            <pc:docMk/>
            <pc:sldMk cId="1401195467" sldId="659"/>
            <ac:spMk id="21" creationId="{5F72AC90-023A-427E-B7B8-1475768E4691}"/>
          </ac:spMkLst>
        </pc:spChg>
        <pc:picChg chg="del">
          <ac:chgData name="Kshitij Srivastava" userId="9ca786a045148134" providerId="Windows Live" clId="Web-{0CB4CE8B-D1F3-4E8F-96AC-ED278D03DF15}" dt="2021-07-02T14:46:39.564" v="221"/>
          <ac:picMkLst>
            <pc:docMk/>
            <pc:sldMk cId="1401195467" sldId="659"/>
            <ac:picMk id="12" creationId="{03CC8465-BEE6-4D85-AD23-429E79AAC7F0}"/>
          </ac:picMkLst>
        </pc:picChg>
      </pc:sldChg>
      <pc:sldChg chg="addSp delSp modSp">
        <pc:chgData name="Kshitij Srivastava" userId="9ca786a045148134" providerId="Windows Live" clId="Web-{0CB4CE8B-D1F3-4E8F-96AC-ED278D03DF15}" dt="2021-07-02T14:31:46" v="132" actId="20577"/>
        <pc:sldMkLst>
          <pc:docMk/>
          <pc:sldMk cId="137752696" sldId="660"/>
        </pc:sldMkLst>
        <pc:spChg chg="mod">
          <ac:chgData name="Kshitij Srivastava" userId="9ca786a045148134" providerId="Windows Live" clId="Web-{0CB4CE8B-D1F3-4E8F-96AC-ED278D03DF15}" dt="2021-07-02T14:31:46" v="132" actId="20577"/>
          <ac:spMkLst>
            <pc:docMk/>
            <pc:sldMk cId="137752696" sldId="660"/>
            <ac:spMk id="19" creationId="{80B70C2F-462C-4F9E-B250-93D1065989AF}"/>
          </ac:spMkLst>
        </pc:spChg>
        <pc:spChg chg="mod">
          <ac:chgData name="Kshitij Srivastava" userId="9ca786a045148134" providerId="Windows Live" clId="Web-{0CB4CE8B-D1F3-4E8F-96AC-ED278D03DF15}" dt="2021-07-02T14:22:28.679" v="14" actId="1076"/>
          <ac:spMkLst>
            <pc:docMk/>
            <pc:sldMk cId="137752696" sldId="660"/>
            <ac:spMk id="22" creationId="{A1F1B98C-FF5D-4841-BA4E-49A3A2EB89BD}"/>
          </ac:spMkLst>
        </pc:spChg>
        <pc:spChg chg="add mod">
          <ac:chgData name="Kshitij Srivastava" userId="9ca786a045148134" providerId="Windows Live" clId="Web-{0CB4CE8B-D1F3-4E8F-96AC-ED278D03DF15}" dt="2021-07-02T14:22:41.726" v="16" actId="1076"/>
          <ac:spMkLst>
            <pc:docMk/>
            <pc:sldMk cId="137752696" sldId="660"/>
            <ac:spMk id="37" creationId="{7C0667CE-6C3D-48FD-8E88-841BD909C2BE}"/>
          </ac:spMkLst>
        </pc:spChg>
        <pc:spChg chg="add mod">
          <ac:chgData name="Kshitij Srivastava" userId="9ca786a045148134" providerId="Windows Live" clId="Web-{0CB4CE8B-D1F3-4E8F-96AC-ED278D03DF15}" dt="2021-07-02T14:22:50.773" v="18" actId="1076"/>
          <ac:spMkLst>
            <pc:docMk/>
            <pc:sldMk cId="137752696" sldId="660"/>
            <ac:spMk id="38" creationId="{BB999C9F-AD1A-4909-9571-A16470EF3241}"/>
          </ac:spMkLst>
        </pc:spChg>
        <pc:spChg chg="add mod">
          <ac:chgData name="Kshitij Srivastava" userId="9ca786a045148134" providerId="Windows Live" clId="Web-{0CB4CE8B-D1F3-4E8F-96AC-ED278D03DF15}" dt="2021-07-02T14:22:57.960" v="20" actId="1076"/>
          <ac:spMkLst>
            <pc:docMk/>
            <pc:sldMk cId="137752696" sldId="660"/>
            <ac:spMk id="39" creationId="{C7ED6C2B-E451-420D-813D-BC542A2B0088}"/>
          </ac:spMkLst>
        </pc:spChg>
        <pc:cxnChg chg="add del">
          <ac:chgData name="Kshitij Srivastava" userId="9ca786a045148134" providerId="Windows Live" clId="Web-{0CB4CE8B-D1F3-4E8F-96AC-ED278D03DF15}" dt="2021-07-02T14:21:45.662" v="6"/>
          <ac:cxnSpMkLst>
            <pc:docMk/>
            <pc:sldMk cId="137752696" sldId="660"/>
            <ac:cxnSpMk id="12" creationId="{D2A5F89E-1957-4913-A2B1-26ED66D43642}"/>
          </ac:cxnSpMkLst>
        </pc:cxnChg>
        <pc:cxnChg chg="mod">
          <ac:chgData name="Kshitij Srivastava" userId="9ca786a045148134" providerId="Windows Live" clId="Web-{0CB4CE8B-D1F3-4E8F-96AC-ED278D03DF15}" dt="2021-07-02T14:22:16.632" v="12" actId="14100"/>
          <ac:cxnSpMkLst>
            <pc:docMk/>
            <pc:sldMk cId="137752696" sldId="660"/>
            <ac:cxnSpMk id="32" creationId="{585AB03C-2C3C-45A4-B506-62820C294D63}"/>
          </ac:cxnSpMkLst>
        </pc:cxnChg>
        <pc:cxnChg chg="add mod">
          <ac:chgData name="Kshitij Srivastava" userId="9ca786a045148134" providerId="Windows Live" clId="Web-{0CB4CE8B-D1F3-4E8F-96AC-ED278D03DF15}" dt="2021-07-02T14:21:33.162" v="3" actId="1076"/>
          <ac:cxnSpMkLst>
            <pc:docMk/>
            <pc:sldMk cId="137752696" sldId="660"/>
            <ac:cxnSpMk id="34" creationId="{E65BBDC3-E7FE-42D8-921D-9EF95F16A46A}"/>
          </ac:cxnSpMkLst>
        </pc:cxnChg>
        <pc:cxnChg chg="add mod">
          <ac:chgData name="Kshitij Srivastava" userId="9ca786a045148134" providerId="Windows Live" clId="Web-{0CB4CE8B-D1F3-4E8F-96AC-ED278D03DF15}" dt="2021-07-02T14:21:56.350" v="8" actId="1076"/>
          <ac:cxnSpMkLst>
            <pc:docMk/>
            <pc:sldMk cId="137752696" sldId="660"/>
            <ac:cxnSpMk id="35" creationId="{E25A355E-7CE7-448B-AF09-60C23E8AEB77}"/>
          </ac:cxnSpMkLst>
        </pc:cxnChg>
        <pc:cxnChg chg="add mod">
          <ac:chgData name="Kshitij Srivastava" userId="9ca786a045148134" providerId="Windows Live" clId="Web-{0CB4CE8B-D1F3-4E8F-96AC-ED278D03DF15}" dt="2021-07-02T14:22:10.913" v="11" actId="1076"/>
          <ac:cxnSpMkLst>
            <pc:docMk/>
            <pc:sldMk cId="137752696" sldId="660"/>
            <ac:cxnSpMk id="36" creationId="{3DA56401-A304-43C6-B762-9B8C852DAA7C}"/>
          </ac:cxnSpMkLst>
        </pc:cxnChg>
      </pc:sldChg>
      <pc:sldChg chg="delSp modSp add replId">
        <pc:chgData name="Kshitij Srivastava" userId="9ca786a045148134" providerId="Windows Live" clId="Web-{0CB4CE8B-D1F3-4E8F-96AC-ED278D03DF15}" dt="2021-07-02T14:31:52.469" v="141" actId="20577"/>
        <pc:sldMkLst>
          <pc:docMk/>
          <pc:sldMk cId="19934520" sldId="661"/>
        </pc:sldMkLst>
        <pc:spChg chg="mod">
          <ac:chgData name="Kshitij Srivastava" userId="9ca786a045148134" providerId="Windows Live" clId="Web-{0CB4CE8B-D1F3-4E8F-96AC-ED278D03DF15}" dt="2021-07-02T14:31:52.469" v="141" actId="20577"/>
          <ac:spMkLst>
            <pc:docMk/>
            <pc:sldMk cId="19934520" sldId="661"/>
            <ac:spMk id="19" creationId="{80B70C2F-462C-4F9E-B250-93D1065989AF}"/>
          </ac:spMkLst>
        </pc:spChg>
        <pc:spChg chg="mod">
          <ac:chgData name="Kshitij Srivastava" userId="9ca786a045148134" providerId="Windows Live" clId="Web-{0CB4CE8B-D1F3-4E8F-96AC-ED278D03DF15}" dt="2021-07-02T14:24:15.008" v="29"/>
          <ac:spMkLst>
            <pc:docMk/>
            <pc:sldMk cId="19934520" sldId="661"/>
            <ac:spMk id="28" creationId="{C2AC215C-AD56-44B7-874E-86E712FFA33C}"/>
          </ac:spMkLst>
        </pc:spChg>
        <pc:picChg chg="del">
          <ac:chgData name="Kshitij Srivastava" userId="9ca786a045148134" providerId="Windows Live" clId="Web-{0CB4CE8B-D1F3-4E8F-96AC-ED278D03DF15}" dt="2021-07-02T14:27:12.527" v="52"/>
          <ac:picMkLst>
            <pc:docMk/>
            <pc:sldMk cId="19934520" sldId="661"/>
            <ac:picMk id="14" creationId="{7BE46DDD-4CF7-4ED4-B30A-B908D7AA2ED4}"/>
          </ac:picMkLst>
        </pc:picChg>
      </pc:sldChg>
      <pc:sldChg chg="modSp add del replId">
        <pc:chgData name="Kshitij Srivastava" userId="9ca786a045148134" providerId="Windows Live" clId="Web-{0CB4CE8B-D1F3-4E8F-96AC-ED278D03DF15}" dt="2021-07-02T14:25:28.994" v="42"/>
        <pc:sldMkLst>
          <pc:docMk/>
          <pc:sldMk cId="1989542916" sldId="662"/>
        </pc:sldMkLst>
        <pc:spChg chg="mod">
          <ac:chgData name="Kshitij Srivastava" userId="9ca786a045148134" providerId="Windows Live" clId="Web-{0CB4CE8B-D1F3-4E8F-96AC-ED278D03DF15}" dt="2021-07-02T14:23:51.758" v="26"/>
          <ac:spMkLst>
            <pc:docMk/>
            <pc:sldMk cId="1989542916" sldId="662"/>
            <ac:spMk id="11" creationId="{E632C183-39AD-40E7-A067-294FF065DEEA}"/>
          </ac:spMkLst>
        </pc:spChg>
        <pc:spChg chg="mod">
          <ac:chgData name="Kshitij Srivastava" userId="9ca786a045148134" providerId="Windows Live" clId="Web-{0CB4CE8B-D1F3-4E8F-96AC-ED278D03DF15}" dt="2021-07-02T14:24:04.243" v="28"/>
          <ac:spMkLst>
            <pc:docMk/>
            <pc:sldMk cId="1989542916" sldId="662"/>
            <ac:spMk id="13" creationId="{FD554228-00FD-4B91-9604-2DC919098CA8}"/>
          </ac:spMkLst>
        </pc:spChg>
        <pc:spChg chg="mod">
          <ac:chgData name="Kshitij Srivastava" userId="9ca786a045148134" providerId="Windows Live" clId="Web-{0CB4CE8B-D1F3-4E8F-96AC-ED278D03DF15}" dt="2021-07-02T14:23:58.211" v="27"/>
          <ac:spMkLst>
            <pc:docMk/>
            <pc:sldMk cId="1989542916" sldId="662"/>
            <ac:spMk id="17" creationId="{EC3861DB-AA3D-4BA0-9644-4671947659F1}"/>
          </ac:spMkLst>
        </pc:spChg>
      </pc:sldChg>
      <pc:sldChg chg="delSp modSp add replId">
        <pc:chgData name="Kshitij Srivastava" userId="9ca786a045148134" providerId="Windows Live" clId="Web-{0CB4CE8B-D1F3-4E8F-96AC-ED278D03DF15}" dt="2021-07-02T14:27:16.418" v="54"/>
        <pc:sldMkLst>
          <pc:docMk/>
          <pc:sldMk cId="2826322861" sldId="663"/>
        </pc:sldMkLst>
        <pc:spChg chg="mod">
          <ac:chgData name="Kshitij Srivastava" userId="9ca786a045148134" providerId="Windows Live" clId="Web-{0CB4CE8B-D1F3-4E8F-96AC-ED278D03DF15}" dt="2021-07-02T14:24:41.743" v="33"/>
          <ac:spMkLst>
            <pc:docMk/>
            <pc:sldMk cId="2826322861" sldId="663"/>
            <ac:spMk id="11" creationId="{E632C183-39AD-40E7-A067-294FF065DEEA}"/>
          </ac:spMkLst>
        </pc:spChg>
        <pc:spChg chg="mod">
          <ac:chgData name="Kshitij Srivastava" userId="9ca786a045148134" providerId="Windows Live" clId="Web-{0CB4CE8B-D1F3-4E8F-96AC-ED278D03DF15}" dt="2021-07-02T14:26:16.479" v="47"/>
          <ac:spMkLst>
            <pc:docMk/>
            <pc:sldMk cId="2826322861" sldId="663"/>
            <ac:spMk id="19" creationId="{80B70C2F-462C-4F9E-B250-93D1065989AF}"/>
          </ac:spMkLst>
        </pc:spChg>
        <pc:picChg chg="del">
          <ac:chgData name="Kshitij Srivastava" userId="9ca786a045148134" providerId="Windows Live" clId="Web-{0CB4CE8B-D1F3-4E8F-96AC-ED278D03DF15}" dt="2021-07-02T14:27:16.418" v="54"/>
          <ac:picMkLst>
            <pc:docMk/>
            <pc:sldMk cId="2826322861" sldId="663"/>
            <ac:picMk id="14" creationId="{7BE46DDD-4CF7-4ED4-B30A-B908D7AA2ED4}"/>
          </ac:picMkLst>
        </pc:picChg>
      </pc:sldChg>
      <pc:sldChg chg="delSp modSp add replId">
        <pc:chgData name="Kshitij Srivastava" userId="9ca786a045148134" providerId="Windows Live" clId="Web-{0CB4CE8B-D1F3-4E8F-96AC-ED278D03DF15}" dt="2021-07-02T14:32:03.204" v="157" actId="20577"/>
        <pc:sldMkLst>
          <pc:docMk/>
          <pc:sldMk cId="1821722555" sldId="664"/>
        </pc:sldMkLst>
        <pc:spChg chg="mod">
          <ac:chgData name="Kshitij Srivastava" userId="9ca786a045148134" providerId="Windows Live" clId="Web-{0CB4CE8B-D1F3-4E8F-96AC-ED278D03DF15}" dt="2021-07-02T14:24:50.275" v="34"/>
          <ac:spMkLst>
            <pc:docMk/>
            <pc:sldMk cId="1821722555" sldId="664"/>
            <ac:spMk id="11" creationId="{E632C183-39AD-40E7-A067-294FF065DEEA}"/>
          </ac:spMkLst>
        </pc:spChg>
        <pc:spChg chg="mod">
          <ac:chgData name="Kshitij Srivastava" userId="9ca786a045148134" providerId="Windows Live" clId="Web-{0CB4CE8B-D1F3-4E8F-96AC-ED278D03DF15}" dt="2021-07-02T14:25:10.228" v="38"/>
          <ac:spMkLst>
            <pc:docMk/>
            <pc:sldMk cId="1821722555" sldId="664"/>
            <ac:spMk id="13" creationId="{FD554228-00FD-4B91-9604-2DC919098CA8}"/>
          </ac:spMkLst>
        </pc:spChg>
        <pc:spChg chg="mod">
          <ac:chgData name="Kshitij Srivastava" userId="9ca786a045148134" providerId="Windows Live" clId="Web-{0CB4CE8B-D1F3-4E8F-96AC-ED278D03DF15}" dt="2021-07-02T14:24:58.759" v="36"/>
          <ac:spMkLst>
            <pc:docMk/>
            <pc:sldMk cId="1821722555" sldId="664"/>
            <ac:spMk id="17" creationId="{EC3861DB-AA3D-4BA0-9644-4671947659F1}"/>
          </ac:spMkLst>
        </pc:spChg>
        <pc:spChg chg="mod">
          <ac:chgData name="Kshitij Srivastava" userId="9ca786a045148134" providerId="Windows Live" clId="Web-{0CB4CE8B-D1F3-4E8F-96AC-ED278D03DF15}" dt="2021-07-02T14:32:03.204" v="157" actId="20577"/>
          <ac:spMkLst>
            <pc:docMk/>
            <pc:sldMk cId="1821722555" sldId="664"/>
            <ac:spMk id="19" creationId="{80B70C2F-462C-4F9E-B250-93D1065989AF}"/>
          </ac:spMkLst>
        </pc:spChg>
        <pc:picChg chg="del">
          <ac:chgData name="Kshitij Srivastava" userId="9ca786a045148134" providerId="Windows Live" clId="Web-{0CB4CE8B-D1F3-4E8F-96AC-ED278D03DF15}" dt="2021-07-02T14:27:17.558" v="55"/>
          <ac:picMkLst>
            <pc:docMk/>
            <pc:sldMk cId="1821722555" sldId="664"/>
            <ac:picMk id="14" creationId="{7BE46DDD-4CF7-4ED4-B30A-B908D7AA2ED4}"/>
          </ac:picMkLst>
        </pc:picChg>
      </pc:sldChg>
      <pc:sldChg chg="addSp delSp modSp add replId addAnim modAnim">
        <pc:chgData name="Kshitij Srivastava" userId="9ca786a045148134" providerId="Windows Live" clId="Web-{0CB4CE8B-D1F3-4E8F-96AC-ED278D03DF15}" dt="2021-07-02T14:50:16.958" v="229"/>
        <pc:sldMkLst>
          <pc:docMk/>
          <pc:sldMk cId="3709763430" sldId="665"/>
        </pc:sldMkLst>
        <pc:spChg chg="mod">
          <ac:chgData name="Kshitij Srivastava" userId="9ca786a045148134" providerId="Windows Live" clId="Web-{0CB4CE8B-D1F3-4E8F-96AC-ED278D03DF15}" dt="2021-07-02T14:25:21.369" v="41"/>
          <ac:spMkLst>
            <pc:docMk/>
            <pc:sldMk cId="3709763430" sldId="665"/>
            <ac:spMk id="13" creationId="{FD554228-00FD-4B91-9604-2DC919098CA8}"/>
          </ac:spMkLst>
        </pc:spChg>
        <pc:spChg chg="mod">
          <ac:chgData name="Kshitij Srivastava" userId="9ca786a045148134" providerId="Windows Live" clId="Web-{0CB4CE8B-D1F3-4E8F-96AC-ED278D03DF15}" dt="2021-07-02T14:29:55.014" v="76" actId="20577"/>
          <ac:spMkLst>
            <pc:docMk/>
            <pc:sldMk cId="3709763430" sldId="665"/>
            <ac:spMk id="19" creationId="{80B70C2F-462C-4F9E-B250-93D1065989AF}"/>
          </ac:spMkLst>
        </pc:spChg>
        <pc:spChg chg="add mod">
          <ac:chgData name="Kshitij Srivastava" userId="9ca786a045148134" providerId="Windows Live" clId="Web-{0CB4CE8B-D1F3-4E8F-96AC-ED278D03DF15}" dt="2021-07-02T14:32:34.329" v="159"/>
          <ac:spMkLst>
            <pc:docMk/>
            <pc:sldMk cId="3709763430" sldId="665"/>
            <ac:spMk id="23" creationId="{57A36FF3-84E2-4CAB-8DEF-3DA5FE688DA8}"/>
          </ac:spMkLst>
        </pc:spChg>
        <pc:picChg chg="add mod">
          <ac:chgData name="Kshitij Srivastava" userId="9ca786a045148134" providerId="Windows Live" clId="Web-{0CB4CE8B-D1F3-4E8F-96AC-ED278D03DF15}" dt="2021-07-02T14:28:38.966" v="59" actId="1076"/>
          <ac:picMkLst>
            <pc:docMk/>
            <pc:sldMk cId="3709763430" sldId="665"/>
            <ac:picMk id="12" creationId="{63E2C026-BFD2-407E-914C-F028F5C7A403}"/>
          </ac:picMkLst>
        </pc:picChg>
        <pc:picChg chg="del">
          <ac:chgData name="Kshitij Srivastava" userId="9ca786a045148134" providerId="Windows Live" clId="Web-{0CB4CE8B-D1F3-4E8F-96AC-ED278D03DF15}" dt="2021-07-02T14:27:19.527" v="56"/>
          <ac:picMkLst>
            <pc:docMk/>
            <pc:sldMk cId="3709763430" sldId="665"/>
            <ac:picMk id="14" creationId="{7BE46DDD-4CF7-4ED4-B30A-B908D7AA2ED4}"/>
          </ac:picMkLst>
        </pc:picChg>
      </pc:sldChg>
      <pc:sldChg chg="delSp modSp add replId">
        <pc:chgData name="Kshitij Srivastava" userId="9ca786a045148134" providerId="Windows Live" clId="Web-{0CB4CE8B-D1F3-4E8F-96AC-ED278D03DF15}" dt="2021-07-02T14:31:57.813" v="148" actId="20577"/>
        <pc:sldMkLst>
          <pc:docMk/>
          <pc:sldMk cId="2109583583" sldId="666"/>
        </pc:sldMkLst>
        <pc:spChg chg="mod">
          <ac:chgData name="Kshitij Srivastava" userId="9ca786a045148134" providerId="Windows Live" clId="Web-{0CB4CE8B-D1F3-4E8F-96AC-ED278D03DF15}" dt="2021-07-02T14:31:57.813" v="148" actId="20577"/>
          <ac:spMkLst>
            <pc:docMk/>
            <pc:sldMk cId="2109583583" sldId="666"/>
            <ac:spMk id="19" creationId="{80B70C2F-462C-4F9E-B250-93D1065989AF}"/>
          </ac:spMkLst>
        </pc:spChg>
        <pc:picChg chg="del">
          <ac:chgData name="Kshitij Srivastava" userId="9ca786a045148134" providerId="Windows Live" clId="Web-{0CB4CE8B-D1F3-4E8F-96AC-ED278D03DF15}" dt="2021-07-02T14:27:14.090" v="53"/>
          <ac:picMkLst>
            <pc:docMk/>
            <pc:sldMk cId="2109583583" sldId="666"/>
            <ac:picMk id="14" creationId="{7BE46DDD-4CF7-4ED4-B30A-B908D7AA2ED4}"/>
          </ac:picMkLst>
        </pc:picChg>
      </pc:sldChg>
      <pc:sldChg chg="addSp delSp modSp add ord replId">
        <pc:chgData name="Kshitij Srivastava" userId="9ca786a045148134" providerId="Windows Live" clId="Web-{0CB4CE8B-D1F3-4E8F-96AC-ED278D03DF15}" dt="2021-07-02T14:36:38.929" v="195"/>
        <pc:sldMkLst>
          <pc:docMk/>
          <pc:sldMk cId="219206847" sldId="667"/>
        </pc:sldMkLst>
        <pc:spChg chg="mod">
          <ac:chgData name="Kshitij Srivastava" userId="9ca786a045148134" providerId="Windows Live" clId="Web-{0CB4CE8B-D1F3-4E8F-96AC-ED278D03DF15}" dt="2021-07-02T14:36:38.929" v="195"/>
          <ac:spMkLst>
            <pc:docMk/>
            <pc:sldMk cId="219206847" sldId="667"/>
            <ac:spMk id="2" creationId="{4E4238C6-56FE-40FF-8C4A-B73D7D86AA6D}"/>
          </ac:spMkLst>
        </pc:spChg>
        <pc:spChg chg="del">
          <ac:chgData name="Kshitij Srivastava" userId="9ca786a045148134" providerId="Windows Live" clId="Web-{0CB4CE8B-D1F3-4E8F-96AC-ED278D03DF15}" dt="2021-07-02T14:36:38.929" v="195"/>
          <ac:spMkLst>
            <pc:docMk/>
            <pc:sldMk cId="219206847" sldId="667"/>
            <ac:spMk id="76" creationId="{25C8D2C1-DA83-420D-9635-D52CE066B5DA}"/>
          </ac:spMkLst>
        </pc:spChg>
        <pc:spChg chg="del">
          <ac:chgData name="Kshitij Srivastava" userId="9ca786a045148134" providerId="Windows Live" clId="Web-{0CB4CE8B-D1F3-4E8F-96AC-ED278D03DF15}" dt="2021-07-02T14:36:38.929" v="195"/>
          <ac:spMkLst>
            <pc:docMk/>
            <pc:sldMk cId="219206847" sldId="667"/>
            <ac:spMk id="78" creationId="{434F74C9-6A0B-409E-AD1C-45B58BE91BB8}"/>
          </ac:spMkLst>
        </pc:spChg>
        <pc:spChg chg="del">
          <ac:chgData name="Kshitij Srivastava" userId="9ca786a045148134" providerId="Windows Live" clId="Web-{0CB4CE8B-D1F3-4E8F-96AC-ED278D03DF15}" dt="2021-07-02T14:36:38.929" v="195"/>
          <ac:spMkLst>
            <pc:docMk/>
            <pc:sldMk cId="219206847" sldId="667"/>
            <ac:spMk id="82" creationId="{F452A527-3631-41ED-858D-3777A7D1496A}"/>
          </ac:spMkLst>
        </pc:spChg>
        <pc:spChg chg="add">
          <ac:chgData name="Kshitij Srivastava" userId="9ca786a045148134" providerId="Windows Live" clId="Web-{0CB4CE8B-D1F3-4E8F-96AC-ED278D03DF15}" dt="2021-07-02T14:36:38.929" v="195"/>
          <ac:spMkLst>
            <pc:docMk/>
            <pc:sldMk cId="219206847" sldId="667"/>
            <ac:spMk id="89" creationId="{25C8D2C1-DA83-420D-9635-D52CE066B5DA}"/>
          </ac:spMkLst>
        </pc:spChg>
        <pc:spChg chg="add">
          <ac:chgData name="Kshitij Srivastava" userId="9ca786a045148134" providerId="Windows Live" clId="Web-{0CB4CE8B-D1F3-4E8F-96AC-ED278D03DF15}" dt="2021-07-02T14:36:38.929" v="195"/>
          <ac:spMkLst>
            <pc:docMk/>
            <pc:sldMk cId="219206847" sldId="667"/>
            <ac:spMk id="91" creationId="{434F74C9-6A0B-409E-AD1C-45B58BE91BB8}"/>
          </ac:spMkLst>
        </pc:spChg>
        <pc:spChg chg="add">
          <ac:chgData name="Kshitij Srivastava" userId="9ca786a045148134" providerId="Windows Live" clId="Web-{0CB4CE8B-D1F3-4E8F-96AC-ED278D03DF15}" dt="2021-07-02T14:36:38.929" v="195"/>
          <ac:spMkLst>
            <pc:docMk/>
            <pc:sldMk cId="219206847" sldId="667"/>
            <ac:spMk id="95" creationId="{F452A527-3631-41ED-858D-3777A7D1496A}"/>
          </ac:spMkLst>
        </pc:spChg>
        <pc:cxnChg chg="del">
          <ac:chgData name="Kshitij Srivastava" userId="9ca786a045148134" providerId="Windows Live" clId="Web-{0CB4CE8B-D1F3-4E8F-96AC-ED278D03DF15}" dt="2021-07-02T14:36:38.929" v="195"/>
          <ac:cxnSpMkLst>
            <pc:docMk/>
            <pc:sldMk cId="219206847" sldId="667"/>
            <ac:cxnSpMk id="80" creationId="{F5486A9D-1265-4B57-91E6-68E666B978BC}"/>
          </ac:cxnSpMkLst>
        </pc:cxnChg>
        <pc:cxnChg chg="del">
          <ac:chgData name="Kshitij Srivastava" userId="9ca786a045148134" providerId="Windows Live" clId="Web-{0CB4CE8B-D1F3-4E8F-96AC-ED278D03DF15}" dt="2021-07-02T14:36:38.929" v="195"/>
          <ac:cxnSpMkLst>
            <pc:docMk/>
            <pc:sldMk cId="219206847" sldId="667"/>
            <ac:cxnSpMk id="84" creationId="{D28A9C89-B313-458F-9C85-515930A51A93}"/>
          </ac:cxnSpMkLst>
        </pc:cxnChg>
        <pc:cxnChg chg="add">
          <ac:chgData name="Kshitij Srivastava" userId="9ca786a045148134" providerId="Windows Live" clId="Web-{0CB4CE8B-D1F3-4E8F-96AC-ED278D03DF15}" dt="2021-07-02T14:36:38.929" v="195"/>
          <ac:cxnSpMkLst>
            <pc:docMk/>
            <pc:sldMk cId="219206847" sldId="667"/>
            <ac:cxnSpMk id="93" creationId="{F5486A9D-1265-4B57-91E6-68E666B978BC}"/>
          </ac:cxnSpMkLst>
        </pc:cxnChg>
        <pc:cxnChg chg="add">
          <ac:chgData name="Kshitij Srivastava" userId="9ca786a045148134" providerId="Windows Live" clId="Web-{0CB4CE8B-D1F3-4E8F-96AC-ED278D03DF15}" dt="2021-07-02T14:36:38.929" v="195"/>
          <ac:cxnSpMkLst>
            <pc:docMk/>
            <pc:sldMk cId="219206847" sldId="667"/>
            <ac:cxnSpMk id="97" creationId="{D28A9C89-B313-458F-9C85-515930A51A93}"/>
          </ac:cxnSpMkLst>
        </pc:cxnChg>
      </pc:sldChg>
      <pc:sldChg chg="modSp add ord replId">
        <pc:chgData name="Kshitij Srivastava" userId="9ca786a045148134" providerId="Windows Live" clId="Web-{0CB4CE8B-D1F3-4E8F-96AC-ED278D03DF15}" dt="2021-07-02T14:37:26.180" v="219" actId="20577"/>
        <pc:sldMkLst>
          <pc:docMk/>
          <pc:sldMk cId="1582086192" sldId="668"/>
        </pc:sldMkLst>
        <pc:spChg chg="mod">
          <ac:chgData name="Kshitij Srivastava" userId="9ca786a045148134" providerId="Windows Live" clId="Web-{0CB4CE8B-D1F3-4E8F-96AC-ED278D03DF15}" dt="2021-07-02T14:37:26.180" v="219" actId="20577"/>
          <ac:spMkLst>
            <pc:docMk/>
            <pc:sldMk cId="1582086192" sldId="668"/>
            <ac:spMk id="2" creationId="{4E4238C6-56FE-40FF-8C4A-B73D7D86AA6D}"/>
          </ac:spMkLst>
        </pc:spChg>
      </pc:sldChg>
      <pc:sldChg chg="add replId">
        <pc:chgData name="Kshitij Srivastava" userId="9ca786a045148134" providerId="Windows Live" clId="Web-{0CB4CE8B-D1F3-4E8F-96AC-ED278D03DF15}" dt="2021-07-02T14:46:35.049" v="220"/>
        <pc:sldMkLst>
          <pc:docMk/>
          <pc:sldMk cId="2199157761" sldId="669"/>
        </pc:sldMkLst>
      </pc:sldChg>
      <pc:sldChg chg="add replId">
        <pc:chgData name="Kshitij Srivastava" userId="9ca786a045148134" providerId="Windows Live" clId="Web-{0CB4CE8B-D1F3-4E8F-96AC-ED278D03DF15}" dt="2021-07-02T15:27:33.821" v="264"/>
        <pc:sldMkLst>
          <pc:docMk/>
          <pc:sldMk cId="1527044174" sldId="670"/>
        </pc:sldMkLst>
      </pc:sldChg>
    </pc:docChg>
  </pc:docChgLst>
  <pc:docChgLst>
    <pc:chgData name="Kshitij Srivastava" userId="9ca786a045148134" providerId="Windows Live" clId="Web-{23FEAA30-6403-461E-A49C-E80394D4A337}"/>
    <pc:docChg chg="addSld delSld modSld sldOrd">
      <pc:chgData name="Kshitij Srivastava" userId="9ca786a045148134" providerId="Windows Live" clId="Web-{23FEAA30-6403-461E-A49C-E80394D4A337}" dt="2021-07-07T11:05:40.123" v="991"/>
      <pc:docMkLst>
        <pc:docMk/>
      </pc:docMkLst>
      <pc:sldChg chg="addSp modSp new ord">
        <pc:chgData name="Kshitij Srivastava" userId="9ca786a045148134" providerId="Windows Live" clId="Web-{23FEAA30-6403-461E-A49C-E80394D4A337}" dt="2021-07-07T10:34:50.052" v="65" actId="20577"/>
        <pc:sldMkLst>
          <pc:docMk/>
          <pc:sldMk cId="1319884019" sldId="692"/>
        </pc:sldMkLst>
        <pc:spChg chg="mod">
          <ac:chgData name="Kshitij Srivastava" userId="9ca786a045148134" providerId="Windows Live" clId="Web-{23FEAA30-6403-461E-A49C-E80394D4A337}" dt="2021-07-07T10:32:02.095" v="25" actId="20577"/>
          <ac:spMkLst>
            <pc:docMk/>
            <pc:sldMk cId="1319884019" sldId="692"/>
            <ac:spMk id="2" creationId="{54DD5870-708B-43C9-A04B-13D44FAE6D22}"/>
          </ac:spMkLst>
        </pc:spChg>
        <pc:spChg chg="add mod">
          <ac:chgData name="Kshitij Srivastava" userId="9ca786a045148134" providerId="Windows Live" clId="Web-{23FEAA30-6403-461E-A49C-E80394D4A337}" dt="2021-07-07T10:34:50.052" v="65" actId="20577"/>
          <ac:spMkLst>
            <pc:docMk/>
            <pc:sldMk cId="1319884019" sldId="692"/>
            <ac:spMk id="3" creationId="{652E640B-BDDD-4722-8110-884A87BE1974}"/>
          </ac:spMkLst>
        </pc:spChg>
      </pc:sldChg>
      <pc:sldChg chg="modSp add ord replId">
        <pc:chgData name="Kshitij Srivastava" userId="9ca786a045148134" providerId="Windows Live" clId="Web-{23FEAA30-6403-461E-A49C-E80394D4A337}" dt="2021-07-07T10:32:19.486" v="32" actId="20577"/>
        <pc:sldMkLst>
          <pc:docMk/>
          <pc:sldMk cId="40921377" sldId="693"/>
        </pc:sldMkLst>
        <pc:spChg chg="mod">
          <ac:chgData name="Kshitij Srivastava" userId="9ca786a045148134" providerId="Windows Live" clId="Web-{23FEAA30-6403-461E-A49C-E80394D4A337}" dt="2021-07-07T10:32:19.486" v="32" actId="20577"/>
          <ac:spMkLst>
            <pc:docMk/>
            <pc:sldMk cId="40921377" sldId="693"/>
            <ac:spMk id="2" creationId="{C0F93064-B1F3-40B3-80F0-515600077D75}"/>
          </ac:spMkLst>
        </pc:spChg>
      </pc:sldChg>
      <pc:sldChg chg="addSp delSp modSp new addAnim delAnim">
        <pc:chgData name="Kshitij Srivastava" userId="9ca786a045148134" providerId="Windows Live" clId="Web-{23FEAA30-6403-461E-A49C-E80394D4A337}" dt="2021-07-07T10:36:58.133" v="155" actId="1076"/>
        <pc:sldMkLst>
          <pc:docMk/>
          <pc:sldMk cId="1389387282" sldId="694"/>
        </pc:sldMkLst>
        <pc:spChg chg="mod">
          <ac:chgData name="Kshitij Srivastava" userId="9ca786a045148134" providerId="Windows Live" clId="Web-{23FEAA30-6403-461E-A49C-E80394D4A337}" dt="2021-07-07T10:35:23.677" v="95" actId="20577"/>
          <ac:spMkLst>
            <pc:docMk/>
            <pc:sldMk cId="1389387282" sldId="694"/>
            <ac:spMk id="2" creationId="{A9FF7BDF-B473-4D39-B365-6CE168EFFB78}"/>
          </ac:spMkLst>
        </pc:spChg>
        <pc:spChg chg="add mod">
          <ac:chgData name="Kshitij Srivastava" userId="9ca786a045148134" providerId="Windows Live" clId="Web-{23FEAA30-6403-461E-A49C-E80394D4A337}" dt="2021-07-07T10:36:58.117" v="154" actId="1076"/>
          <ac:spMkLst>
            <pc:docMk/>
            <pc:sldMk cId="1389387282" sldId="694"/>
            <ac:spMk id="4" creationId="{9C37320C-5F2C-480E-BA51-746C87BC441E}"/>
          </ac:spMkLst>
        </pc:spChg>
        <pc:spChg chg="add mod">
          <ac:chgData name="Kshitij Srivastava" userId="9ca786a045148134" providerId="Windows Live" clId="Web-{23FEAA30-6403-461E-A49C-E80394D4A337}" dt="2021-07-07T10:36:58.133" v="155" actId="1076"/>
          <ac:spMkLst>
            <pc:docMk/>
            <pc:sldMk cId="1389387282" sldId="694"/>
            <ac:spMk id="6" creationId="{60334367-F53E-417B-B13B-B2F6302F3327}"/>
          </ac:spMkLst>
        </pc:spChg>
        <pc:spChg chg="add del mod">
          <ac:chgData name="Kshitij Srivastava" userId="9ca786a045148134" providerId="Windows Live" clId="Web-{23FEAA30-6403-461E-A49C-E80394D4A337}" dt="2021-07-07T10:35:45.740" v="100"/>
          <ac:spMkLst>
            <pc:docMk/>
            <pc:sldMk cId="1389387282" sldId="694"/>
            <ac:spMk id="8" creationId="{CBF01A54-6899-4828-9E29-6256D8486F09}"/>
          </ac:spMkLst>
        </pc:spChg>
      </pc:sldChg>
      <pc:sldChg chg="addSp modSp new addAnim delAnim modAnim">
        <pc:chgData name="Kshitij Srivastava" userId="9ca786a045148134" providerId="Windows Live" clId="Web-{23FEAA30-6403-461E-A49C-E80394D4A337}" dt="2021-07-07T10:51:37.511" v="423" actId="20577"/>
        <pc:sldMkLst>
          <pc:docMk/>
          <pc:sldMk cId="866938690" sldId="695"/>
        </pc:sldMkLst>
        <pc:spChg chg="mod">
          <ac:chgData name="Kshitij Srivastava" userId="9ca786a045148134" providerId="Windows Live" clId="Web-{23FEAA30-6403-461E-A49C-E80394D4A337}" dt="2021-07-07T10:51:37.511" v="423" actId="20577"/>
          <ac:spMkLst>
            <pc:docMk/>
            <pc:sldMk cId="866938690" sldId="695"/>
            <ac:spMk id="2" creationId="{DB650E76-51E4-4B9A-83EB-A242E31B0FA8}"/>
          </ac:spMkLst>
        </pc:spChg>
        <pc:spChg chg="add mod">
          <ac:chgData name="Kshitij Srivastava" userId="9ca786a045148134" providerId="Windows Live" clId="Web-{23FEAA30-6403-461E-A49C-E80394D4A337}" dt="2021-07-07T10:43:05.359" v="197" actId="20577"/>
          <ac:spMkLst>
            <pc:docMk/>
            <pc:sldMk cId="866938690" sldId="695"/>
            <ac:spMk id="5" creationId="{CB98ABE6-92A3-431B-B878-E413DFDBAC0A}"/>
          </ac:spMkLst>
        </pc:spChg>
        <pc:spChg chg="add mod">
          <ac:chgData name="Kshitij Srivastava" userId="9ca786a045148134" providerId="Windows Live" clId="Web-{23FEAA30-6403-461E-A49C-E80394D4A337}" dt="2021-07-07T10:43:25.219" v="209" actId="1076"/>
          <ac:spMkLst>
            <pc:docMk/>
            <pc:sldMk cId="866938690" sldId="695"/>
            <ac:spMk id="6" creationId="{83AD25DF-2B46-4685-8064-2CE3321BB856}"/>
          </ac:spMkLst>
        </pc:spChg>
        <pc:spChg chg="add mod">
          <ac:chgData name="Kshitij Srivastava" userId="9ca786a045148134" providerId="Windows Live" clId="Web-{23FEAA30-6403-461E-A49C-E80394D4A337}" dt="2021-07-07T10:51:01.370" v="407" actId="1076"/>
          <ac:spMkLst>
            <pc:docMk/>
            <pc:sldMk cId="866938690" sldId="695"/>
            <ac:spMk id="10" creationId="{72A69289-1D99-49B3-A691-D39DBDA95C69}"/>
          </ac:spMkLst>
        </pc:spChg>
        <pc:spChg chg="add mod">
          <ac:chgData name="Kshitij Srivastava" userId="9ca786a045148134" providerId="Windows Live" clId="Web-{23FEAA30-6403-461E-A49C-E80394D4A337}" dt="2021-07-07T10:47:17.583" v="337" actId="1076"/>
          <ac:spMkLst>
            <pc:docMk/>
            <pc:sldMk cId="866938690" sldId="695"/>
            <ac:spMk id="11" creationId="{5C4B1E8F-318C-4A61-9C3F-EF4357CFB0AF}"/>
          </ac:spMkLst>
        </pc:spChg>
        <pc:spChg chg="add mod">
          <ac:chgData name="Kshitij Srivastava" userId="9ca786a045148134" providerId="Windows Live" clId="Web-{23FEAA30-6403-461E-A49C-E80394D4A337}" dt="2021-07-07T10:47:21.724" v="338" actId="1076"/>
          <ac:spMkLst>
            <pc:docMk/>
            <pc:sldMk cId="866938690" sldId="695"/>
            <ac:spMk id="12" creationId="{51014A7E-60C7-4FB9-82CA-F7D915B9D00A}"/>
          </ac:spMkLst>
        </pc:spChg>
        <pc:spChg chg="add mod">
          <ac:chgData name="Kshitij Srivastava" userId="9ca786a045148134" providerId="Windows Live" clId="Web-{23FEAA30-6403-461E-A49C-E80394D4A337}" dt="2021-07-07T10:49:39.837" v="386"/>
          <ac:spMkLst>
            <pc:docMk/>
            <pc:sldMk cId="866938690" sldId="695"/>
            <ac:spMk id="19" creationId="{6133F31D-0E3B-4C1C-B3FD-0F1E3C9067FE}"/>
          </ac:spMkLst>
        </pc:spChg>
        <pc:picChg chg="add mod">
          <ac:chgData name="Kshitij Srivastava" userId="9ca786a045148134" providerId="Windows Live" clId="Web-{23FEAA30-6403-461E-A49C-E80394D4A337}" dt="2021-07-07T10:43:30.579" v="212" actId="1076"/>
          <ac:picMkLst>
            <pc:docMk/>
            <pc:sldMk cId="866938690" sldId="695"/>
            <ac:picMk id="3" creationId="{27B935A2-BD77-4918-880B-63AD79F710B6}"/>
          </ac:picMkLst>
        </pc:picChg>
        <pc:picChg chg="add mod">
          <ac:chgData name="Kshitij Srivastava" userId="9ca786a045148134" providerId="Windows Live" clId="Web-{23FEAA30-6403-461E-A49C-E80394D4A337}" dt="2021-07-07T10:43:29.266" v="211" actId="1076"/>
          <ac:picMkLst>
            <pc:docMk/>
            <pc:sldMk cId="866938690" sldId="695"/>
            <ac:picMk id="4" creationId="{F3077EDE-0EBF-49B5-86A4-E9AEEDC06968}"/>
          </ac:picMkLst>
        </pc:picChg>
        <pc:picChg chg="add mod">
          <ac:chgData name="Kshitij Srivastava" userId="9ca786a045148134" providerId="Windows Live" clId="Web-{23FEAA30-6403-461E-A49C-E80394D4A337}" dt="2021-07-07T10:48:15.741" v="357" actId="1076"/>
          <ac:picMkLst>
            <pc:docMk/>
            <pc:sldMk cId="866938690" sldId="695"/>
            <ac:picMk id="14" creationId="{546F5D10-CA25-4CFA-80D6-2FDA8D4E978B}"/>
          </ac:picMkLst>
        </pc:picChg>
        <pc:picChg chg="add mod">
          <ac:chgData name="Kshitij Srivastava" userId="9ca786a045148134" providerId="Windows Live" clId="Web-{23FEAA30-6403-461E-A49C-E80394D4A337}" dt="2021-07-07T10:48:05.663" v="352" actId="1076"/>
          <ac:picMkLst>
            <pc:docMk/>
            <pc:sldMk cId="866938690" sldId="695"/>
            <ac:picMk id="16" creationId="{2ED4C033-721E-456B-8218-A1296A42B8D8}"/>
          </ac:picMkLst>
        </pc:picChg>
        <pc:picChg chg="add mod">
          <ac:chgData name="Kshitij Srivastava" userId="9ca786a045148134" providerId="Windows Live" clId="Web-{23FEAA30-6403-461E-A49C-E80394D4A337}" dt="2021-07-07T10:48:09.335" v="354" actId="1076"/>
          <ac:picMkLst>
            <pc:docMk/>
            <pc:sldMk cId="866938690" sldId="695"/>
            <ac:picMk id="18" creationId="{C6012546-CB62-421E-929C-9E7117A2EC4A}"/>
          </ac:picMkLst>
        </pc:picChg>
        <pc:cxnChg chg="add mod">
          <ac:chgData name="Kshitij Srivastava" userId="9ca786a045148134" providerId="Windows Live" clId="Web-{23FEAA30-6403-461E-A49C-E80394D4A337}" dt="2021-07-07T10:45:57.754" v="298" actId="14100"/>
          <ac:cxnSpMkLst>
            <pc:docMk/>
            <pc:sldMk cId="866938690" sldId="695"/>
            <ac:cxnSpMk id="7" creationId="{5446EA18-BBC5-4CA4-9539-3BE063E20C05}"/>
          </ac:cxnSpMkLst>
        </pc:cxnChg>
        <pc:cxnChg chg="add mod">
          <ac:chgData name="Kshitij Srivastava" userId="9ca786a045148134" providerId="Windows Live" clId="Web-{23FEAA30-6403-461E-A49C-E80394D4A337}" dt="2021-07-07T10:44:15.376" v="229" actId="14100"/>
          <ac:cxnSpMkLst>
            <pc:docMk/>
            <pc:sldMk cId="866938690" sldId="695"/>
            <ac:cxnSpMk id="8" creationId="{C9422CBC-01FA-4575-8A55-176C61305228}"/>
          </ac:cxnSpMkLst>
        </pc:cxnChg>
        <pc:cxnChg chg="add mod">
          <ac:chgData name="Kshitij Srivastava" userId="9ca786a045148134" providerId="Windows Live" clId="Web-{23FEAA30-6403-461E-A49C-E80394D4A337}" dt="2021-07-07T10:44:22.392" v="232" actId="1076"/>
          <ac:cxnSpMkLst>
            <pc:docMk/>
            <pc:sldMk cId="866938690" sldId="695"/>
            <ac:cxnSpMk id="9" creationId="{A2EC9456-8E9D-4C9F-99CA-0BAA4C33D19F}"/>
          </ac:cxnSpMkLst>
        </pc:cxnChg>
      </pc:sldChg>
      <pc:sldChg chg="modSp new add del">
        <pc:chgData name="Kshitij Srivastava" userId="9ca786a045148134" providerId="Windows Live" clId="Web-{23FEAA30-6403-461E-A49C-E80394D4A337}" dt="2021-07-07T11:03:56.965" v="989"/>
        <pc:sldMkLst>
          <pc:docMk/>
          <pc:sldMk cId="3227717672" sldId="696"/>
        </pc:sldMkLst>
        <pc:spChg chg="mod">
          <ac:chgData name="Kshitij Srivastava" userId="9ca786a045148134" providerId="Windows Live" clId="Web-{23FEAA30-6403-461E-A49C-E80394D4A337}" dt="2021-07-07T10:51:58.011" v="443" actId="20577"/>
          <ac:spMkLst>
            <pc:docMk/>
            <pc:sldMk cId="3227717672" sldId="696"/>
            <ac:spMk id="2" creationId="{2CB1FAF0-60B5-442D-A708-8CDAAAA0FA1A}"/>
          </ac:spMkLst>
        </pc:spChg>
      </pc:sldChg>
      <pc:sldChg chg="addSp modSp add mod replId modClrScheme chgLayout">
        <pc:chgData name="Kshitij Srivastava" userId="9ca786a045148134" providerId="Windows Live" clId="Web-{23FEAA30-6403-461E-A49C-E80394D4A337}" dt="2021-07-07T11:05:40.123" v="991"/>
        <pc:sldMkLst>
          <pc:docMk/>
          <pc:sldMk cId="1594495488" sldId="697"/>
        </pc:sldMkLst>
        <pc:spChg chg="mod ord">
          <ac:chgData name="Kshitij Srivastava" userId="9ca786a045148134" providerId="Windows Live" clId="Web-{23FEAA30-6403-461E-A49C-E80394D4A337}" dt="2021-07-07T11:01:43.946" v="984" actId="1076"/>
          <ac:spMkLst>
            <pc:docMk/>
            <pc:sldMk cId="1594495488" sldId="697"/>
            <ac:spMk id="2" creationId="{2CB1FAF0-60B5-442D-A708-8CDAAAA0FA1A}"/>
          </ac:spMkLst>
        </pc:spChg>
        <pc:graphicFrameChg chg="add mod modGraphic">
          <ac:chgData name="Kshitij Srivastava" userId="9ca786a045148134" providerId="Windows Live" clId="Web-{23FEAA30-6403-461E-A49C-E80394D4A337}" dt="2021-07-07T11:05:40.123" v="991"/>
          <ac:graphicFrameMkLst>
            <pc:docMk/>
            <pc:sldMk cId="1594495488" sldId="697"/>
            <ac:graphicFrameMk id="3" creationId="{D42BA0E0-7C1B-4D97-B5BF-523EDC8815CB}"/>
          </ac:graphicFrameMkLst>
        </pc:graphicFrameChg>
      </pc:sldChg>
      <pc:sldChg chg="add replId">
        <pc:chgData name="Kshitij Srivastava" userId="9ca786a045148134" providerId="Windows Live" clId="Web-{23FEAA30-6403-461E-A49C-E80394D4A337}" dt="2021-07-07T11:03:34.449" v="985"/>
        <pc:sldMkLst>
          <pc:docMk/>
          <pc:sldMk cId="3154197526" sldId="698"/>
        </pc:sldMkLst>
      </pc:sldChg>
      <pc:sldChg chg="add replId">
        <pc:chgData name="Kshitij Srivastava" userId="9ca786a045148134" providerId="Windows Live" clId="Web-{23FEAA30-6403-461E-A49C-E80394D4A337}" dt="2021-07-07T11:03:34.495" v="986"/>
        <pc:sldMkLst>
          <pc:docMk/>
          <pc:sldMk cId="2952865842" sldId="699"/>
        </pc:sldMkLst>
      </pc:sldChg>
      <pc:sldChg chg="add replId">
        <pc:chgData name="Kshitij Srivastava" userId="9ca786a045148134" providerId="Windows Live" clId="Web-{23FEAA30-6403-461E-A49C-E80394D4A337}" dt="2021-07-07T11:03:34.558" v="987"/>
        <pc:sldMkLst>
          <pc:docMk/>
          <pc:sldMk cId="4163375611" sldId="700"/>
        </pc:sldMkLst>
      </pc:sldChg>
    </pc:docChg>
  </pc:docChgLst>
  <pc:docChgLst>
    <pc:chgData name="Kshitij Srivastava" userId="9ca786a045148134" providerId="Windows Live" clId="Web-{DE938E91-532F-47EA-B70E-FB6A57263E8B}"/>
    <pc:docChg chg="addSld delSld modSld sldOrd">
      <pc:chgData name="Kshitij Srivastava" userId="9ca786a045148134" providerId="Windows Live" clId="Web-{DE938E91-532F-47EA-B70E-FB6A57263E8B}" dt="2021-07-13T12:23:01.641" v="490" actId="20577"/>
      <pc:docMkLst>
        <pc:docMk/>
      </pc:docMkLst>
      <pc:sldChg chg="addSp delSp modSp ord addAnim modAnim">
        <pc:chgData name="Kshitij Srivastava" userId="9ca786a045148134" providerId="Windows Live" clId="Web-{DE938E91-532F-47EA-B70E-FB6A57263E8B}" dt="2021-07-13T11:32:25.941" v="417"/>
        <pc:sldMkLst>
          <pc:docMk/>
          <pc:sldMk cId="3565095075" sldId="346"/>
        </pc:sldMkLst>
        <pc:spChg chg="mod">
          <ac:chgData name="Kshitij Srivastava" userId="9ca786a045148134" providerId="Windows Live" clId="Web-{DE938E91-532F-47EA-B70E-FB6A57263E8B}" dt="2021-07-13T11:26:11.387" v="328" actId="20577"/>
          <ac:spMkLst>
            <pc:docMk/>
            <pc:sldMk cId="3565095075" sldId="346"/>
            <ac:spMk id="6" creationId="{39830939-89B7-4F52-BA7D-B28BC0AF0136}"/>
          </ac:spMkLst>
        </pc:spChg>
        <pc:spChg chg="mod">
          <ac:chgData name="Kshitij Srivastava" userId="9ca786a045148134" providerId="Windows Live" clId="Web-{DE938E91-532F-47EA-B70E-FB6A57263E8B}" dt="2021-07-13T11:26:22.965" v="329" actId="20577"/>
          <ac:spMkLst>
            <pc:docMk/>
            <pc:sldMk cId="3565095075" sldId="346"/>
            <ac:spMk id="17" creationId="{701AFDBF-803C-4B1B-8C6C-7B6C3E1E8003}"/>
          </ac:spMkLst>
        </pc:spChg>
        <pc:spChg chg="mod">
          <ac:chgData name="Kshitij Srivastava" userId="9ca786a045148134" providerId="Windows Live" clId="Web-{DE938E91-532F-47EA-B70E-FB6A57263E8B}" dt="2021-07-13T11:28:21.952" v="346" actId="20577"/>
          <ac:spMkLst>
            <pc:docMk/>
            <pc:sldMk cId="3565095075" sldId="346"/>
            <ac:spMk id="19" creationId="{B6ADE964-CD4B-47DF-AA84-978224C9DE94}"/>
          </ac:spMkLst>
        </pc:spChg>
        <pc:spChg chg="del mod">
          <ac:chgData name="Kshitij Srivastava" userId="9ca786a045148134" providerId="Windows Live" clId="Web-{DE938E91-532F-47EA-B70E-FB6A57263E8B}" dt="2021-07-13T11:32:02.753" v="401"/>
          <ac:spMkLst>
            <pc:docMk/>
            <pc:sldMk cId="3565095075" sldId="346"/>
            <ac:spMk id="21" creationId="{2AA9C50F-EDF0-420F-A2B2-79AD6101A8E1}"/>
          </ac:spMkLst>
        </pc:spChg>
        <pc:spChg chg="del mod">
          <ac:chgData name="Kshitij Srivastava" userId="9ca786a045148134" providerId="Windows Live" clId="Web-{DE938E91-532F-47EA-B70E-FB6A57263E8B}" dt="2021-07-13T11:32:18.285" v="409"/>
          <ac:spMkLst>
            <pc:docMk/>
            <pc:sldMk cId="3565095075" sldId="346"/>
            <ac:spMk id="23" creationId="{E6E25F5A-B506-46EF-BB7C-D300A120C10F}"/>
          </ac:spMkLst>
        </pc:spChg>
        <pc:spChg chg="del mod">
          <ac:chgData name="Kshitij Srivastava" userId="9ca786a045148134" providerId="Windows Live" clId="Web-{DE938E91-532F-47EA-B70E-FB6A57263E8B}" dt="2021-07-13T11:32:21.160" v="412"/>
          <ac:spMkLst>
            <pc:docMk/>
            <pc:sldMk cId="3565095075" sldId="346"/>
            <ac:spMk id="25" creationId="{0AC3667B-A0F5-4F8E-8DDB-6724559BE24F}"/>
          </ac:spMkLst>
        </pc:spChg>
        <pc:spChg chg="mod">
          <ac:chgData name="Kshitij Srivastava" userId="9ca786a045148134" providerId="Windows Live" clId="Web-{DE938E91-532F-47EA-B70E-FB6A57263E8B}" dt="2021-07-13T11:27:54.592" v="336" actId="20577"/>
          <ac:spMkLst>
            <pc:docMk/>
            <pc:sldMk cId="3565095075" sldId="346"/>
            <ac:spMk id="27" creationId="{7C773650-BB59-43A0-869B-6D6B78F3F1AB}"/>
          </ac:spMkLst>
        </pc:spChg>
        <pc:spChg chg="del mod">
          <ac:chgData name="Kshitij Srivastava" userId="9ca786a045148134" providerId="Windows Live" clId="Web-{DE938E91-532F-47EA-B70E-FB6A57263E8B}" dt="2021-07-13T11:32:11.160" v="405"/>
          <ac:spMkLst>
            <pc:docMk/>
            <pc:sldMk cId="3565095075" sldId="346"/>
            <ac:spMk id="29" creationId="{B3190DE0-F3AC-4D3D-B164-E93F60FD9953}"/>
          </ac:spMkLst>
        </pc:spChg>
        <pc:spChg chg="del mod">
          <ac:chgData name="Kshitij Srivastava" userId="9ca786a045148134" providerId="Windows Live" clId="Web-{DE938E91-532F-47EA-B70E-FB6A57263E8B}" dt="2021-07-13T11:32:24.066" v="415"/>
          <ac:spMkLst>
            <pc:docMk/>
            <pc:sldMk cId="3565095075" sldId="346"/>
            <ac:spMk id="31" creationId="{584B4389-2D95-4B75-AB80-74E8F67AA431}"/>
          </ac:spMkLst>
        </pc:spChg>
        <pc:spChg chg="del mod">
          <ac:chgData name="Kshitij Srivastava" userId="9ca786a045148134" providerId="Windows Live" clId="Web-{DE938E91-532F-47EA-B70E-FB6A57263E8B}" dt="2021-07-13T11:32:20.488" v="411"/>
          <ac:spMkLst>
            <pc:docMk/>
            <pc:sldMk cId="3565095075" sldId="346"/>
            <ac:spMk id="33" creationId="{6C3C91BF-FAAE-43EE-AC6A-0C5A67595E9D}"/>
          </ac:spMkLst>
        </pc:spChg>
        <pc:cxnChg chg="mod">
          <ac:chgData name="Kshitij Srivastava" userId="9ca786a045148134" providerId="Windows Live" clId="Web-{DE938E91-532F-47EA-B70E-FB6A57263E8B}" dt="2021-07-13T11:25:00.635" v="316"/>
          <ac:cxnSpMkLst>
            <pc:docMk/>
            <pc:sldMk cId="3565095075" sldId="346"/>
            <ac:cxnSpMk id="5" creationId="{B3102FAC-C604-4911-8900-437CF80B3E2C}"/>
          </ac:cxnSpMkLst>
        </pc:cxnChg>
        <pc:cxnChg chg="del">
          <ac:chgData name="Kshitij Srivastava" userId="9ca786a045148134" providerId="Windows Live" clId="Web-{DE938E91-532F-47EA-B70E-FB6A57263E8B}" dt="2021-07-13T11:32:10.050" v="404"/>
          <ac:cxnSpMkLst>
            <pc:docMk/>
            <pc:sldMk cId="3565095075" sldId="346"/>
            <ac:cxnSpMk id="20" creationId="{DB7BC72F-F77F-4EF1-9AB7-14D9007D25C1}"/>
          </ac:cxnSpMkLst>
        </pc:cxnChg>
        <pc:cxnChg chg="del">
          <ac:chgData name="Kshitij Srivastava" userId="9ca786a045148134" providerId="Windows Live" clId="Web-{DE938E91-532F-47EA-B70E-FB6A57263E8B}" dt="2021-07-13T11:32:25.941" v="417"/>
          <ac:cxnSpMkLst>
            <pc:docMk/>
            <pc:sldMk cId="3565095075" sldId="346"/>
            <ac:cxnSpMk id="22" creationId="{CB48FF63-C46D-434A-B2DB-33C99B89B8D2}"/>
          </ac:cxnSpMkLst>
        </pc:cxnChg>
        <pc:cxnChg chg="del">
          <ac:chgData name="Kshitij Srivastava" userId="9ca786a045148134" providerId="Windows Live" clId="Web-{DE938E91-532F-47EA-B70E-FB6A57263E8B}" dt="2021-07-13T11:32:23.269" v="414"/>
          <ac:cxnSpMkLst>
            <pc:docMk/>
            <pc:sldMk cId="3565095075" sldId="346"/>
            <ac:cxnSpMk id="24" creationId="{D36B0E1C-0415-47CA-B903-4D6A694BE345}"/>
          </ac:cxnSpMkLst>
        </pc:cxnChg>
        <pc:cxnChg chg="del">
          <ac:chgData name="Kshitij Srivastava" userId="9ca786a045148134" providerId="Windows Live" clId="Web-{DE938E91-532F-47EA-B70E-FB6A57263E8B}" dt="2021-07-13T11:32:12.675" v="406"/>
          <ac:cxnSpMkLst>
            <pc:docMk/>
            <pc:sldMk cId="3565095075" sldId="346"/>
            <ac:cxnSpMk id="28" creationId="{1F6D9657-BD84-4473-B30D-C235E5BBF0C1}"/>
          </ac:cxnSpMkLst>
        </pc:cxnChg>
        <pc:cxnChg chg="del">
          <ac:chgData name="Kshitij Srivastava" userId="9ca786a045148134" providerId="Windows Live" clId="Web-{DE938E91-532F-47EA-B70E-FB6A57263E8B}" dt="2021-07-13T11:32:25.019" v="416"/>
          <ac:cxnSpMkLst>
            <pc:docMk/>
            <pc:sldMk cId="3565095075" sldId="346"/>
            <ac:cxnSpMk id="30" creationId="{C0F1B326-11FA-4442-B3D8-8AFFC0900121}"/>
          </ac:cxnSpMkLst>
        </pc:cxnChg>
        <pc:cxnChg chg="del">
          <ac:chgData name="Kshitij Srivastava" userId="9ca786a045148134" providerId="Windows Live" clId="Web-{DE938E91-532F-47EA-B70E-FB6A57263E8B}" dt="2021-07-13T11:32:22.894" v="413"/>
          <ac:cxnSpMkLst>
            <pc:docMk/>
            <pc:sldMk cId="3565095075" sldId="346"/>
            <ac:cxnSpMk id="32" creationId="{D2F1D296-FB66-4639-9C04-EC70A2A473CB}"/>
          </ac:cxnSpMkLst>
        </pc:cxnChg>
        <pc:cxnChg chg="add del">
          <ac:chgData name="Kshitij Srivastava" userId="9ca786a045148134" providerId="Windows Live" clId="Web-{DE938E91-532F-47EA-B70E-FB6A57263E8B}" dt="2021-07-13T11:32:06.472" v="403"/>
          <ac:cxnSpMkLst>
            <pc:docMk/>
            <pc:sldMk cId="3565095075" sldId="346"/>
            <ac:cxnSpMk id="45" creationId="{EA9D3A11-1BDC-4DF8-B703-A084FB23848C}"/>
          </ac:cxnSpMkLst>
        </pc:cxnChg>
        <pc:cxnChg chg="add del">
          <ac:chgData name="Kshitij Srivastava" userId="9ca786a045148134" providerId="Windows Live" clId="Web-{DE938E91-532F-47EA-B70E-FB6A57263E8B}" dt="2021-07-13T11:32:15.879" v="408"/>
          <ac:cxnSpMkLst>
            <pc:docMk/>
            <pc:sldMk cId="3565095075" sldId="346"/>
            <ac:cxnSpMk id="47" creationId="{3559E1CA-E57D-41AE-9E07-91976DECB951}"/>
          </ac:cxnSpMkLst>
        </pc:cxnChg>
      </pc:sldChg>
      <pc:sldChg chg="ord">
        <pc:chgData name="Kshitij Srivastava" userId="9ca786a045148134" providerId="Windows Live" clId="Web-{DE938E91-532F-47EA-B70E-FB6A57263E8B}" dt="2021-07-13T11:22:54.554" v="312"/>
        <pc:sldMkLst>
          <pc:docMk/>
          <pc:sldMk cId="205594296" sldId="353"/>
        </pc:sldMkLst>
      </pc:sldChg>
      <pc:sldChg chg="addSp delSp modSp ord addAnim modAnim">
        <pc:chgData name="Kshitij Srivastava" userId="9ca786a045148134" providerId="Windows Live" clId="Web-{DE938E91-532F-47EA-B70E-FB6A57263E8B}" dt="2021-07-13T12:23:01.641" v="490" actId="20577"/>
        <pc:sldMkLst>
          <pc:docMk/>
          <pc:sldMk cId="3167683352" sldId="355"/>
        </pc:sldMkLst>
        <pc:spChg chg="mod">
          <ac:chgData name="Kshitij Srivastava" userId="9ca786a045148134" providerId="Windows Live" clId="Web-{DE938E91-532F-47EA-B70E-FB6A57263E8B}" dt="2021-07-13T11:19:39.206" v="268" actId="20577"/>
          <ac:spMkLst>
            <pc:docMk/>
            <pc:sldMk cId="3167683352" sldId="355"/>
            <ac:spMk id="2" creationId="{2B82F5B1-B9E6-444B-9EEA-84F64EDF2598}"/>
          </ac:spMkLst>
        </pc:spChg>
        <pc:spChg chg="add mod">
          <ac:chgData name="Kshitij Srivastava" userId="9ca786a045148134" providerId="Windows Live" clId="Web-{DE938E91-532F-47EA-B70E-FB6A57263E8B}" dt="2021-07-13T11:19:28.441" v="260" actId="1076"/>
          <ac:spMkLst>
            <pc:docMk/>
            <pc:sldMk cId="3167683352" sldId="355"/>
            <ac:spMk id="3" creationId="{4EAE66DA-551D-4251-B167-4F99742FE194}"/>
          </ac:spMkLst>
        </pc:spChg>
        <pc:spChg chg="add del mod">
          <ac:chgData name="Kshitij Srivastava" userId="9ca786a045148134" providerId="Windows Live" clId="Web-{DE938E91-532F-47EA-B70E-FB6A57263E8B}" dt="2021-07-13T11:15:45.498" v="206"/>
          <ac:spMkLst>
            <pc:docMk/>
            <pc:sldMk cId="3167683352" sldId="355"/>
            <ac:spMk id="4" creationId="{9763891E-A74B-4274-AC9C-7195964FA824}"/>
          </ac:spMkLst>
        </pc:spChg>
        <pc:spChg chg="add del mod">
          <ac:chgData name="Kshitij Srivastava" userId="9ca786a045148134" providerId="Windows Live" clId="Web-{DE938E91-532F-47EA-B70E-FB6A57263E8B}" dt="2021-07-13T11:14:49.935" v="195"/>
          <ac:spMkLst>
            <pc:docMk/>
            <pc:sldMk cId="3167683352" sldId="355"/>
            <ac:spMk id="5" creationId="{D9AB6F70-07FB-422A-82C2-76450E995F16}"/>
          </ac:spMkLst>
        </pc:spChg>
        <pc:spChg chg="add mod">
          <ac:chgData name="Kshitij Srivastava" userId="9ca786a045148134" providerId="Windows Live" clId="Web-{DE938E91-532F-47EA-B70E-FB6A57263E8B}" dt="2021-07-13T12:23:01.641" v="490" actId="20577"/>
          <ac:spMkLst>
            <pc:docMk/>
            <pc:sldMk cId="3167683352" sldId="355"/>
            <ac:spMk id="6" creationId="{CFEE7600-90A7-45F1-BFD6-94201C0AE172}"/>
          </ac:spMkLst>
        </pc:spChg>
        <pc:spChg chg="add mod">
          <ac:chgData name="Kshitij Srivastava" userId="9ca786a045148134" providerId="Windows Live" clId="Web-{DE938E91-532F-47EA-B70E-FB6A57263E8B}" dt="2021-07-13T11:19:29.534" v="261" actId="1076"/>
          <ac:spMkLst>
            <pc:docMk/>
            <pc:sldMk cId="3167683352" sldId="355"/>
            <ac:spMk id="7" creationId="{450C629C-54FC-4568-8759-A0ABFC78F4B7}"/>
          </ac:spMkLst>
        </pc:spChg>
      </pc:sldChg>
      <pc:sldChg chg="addSp modSp">
        <pc:chgData name="Kshitij Srivastava" userId="9ca786a045148134" providerId="Windows Live" clId="Web-{DE938E91-532F-47EA-B70E-FB6A57263E8B}" dt="2021-07-13T10:59:45.134" v="30" actId="20577"/>
        <pc:sldMkLst>
          <pc:docMk/>
          <pc:sldMk cId="216192275" sldId="360"/>
        </pc:sldMkLst>
        <pc:spChg chg="add mod">
          <ac:chgData name="Kshitij Srivastava" userId="9ca786a045148134" providerId="Windows Live" clId="Web-{DE938E91-532F-47EA-B70E-FB6A57263E8B}" dt="2021-07-13T10:47:42.322" v="26" actId="20577"/>
          <ac:spMkLst>
            <pc:docMk/>
            <pc:sldMk cId="216192275" sldId="360"/>
            <ac:spMk id="44" creationId="{37B422F2-A1F6-4F86-9B2A-4B8228378E9D}"/>
          </ac:spMkLst>
        </pc:spChg>
        <pc:spChg chg="add">
          <ac:chgData name="Kshitij Srivastava" userId="9ca786a045148134" providerId="Windows Live" clId="Web-{DE938E91-532F-47EA-B70E-FB6A57263E8B}" dt="2021-07-13T10:47:32.947" v="14"/>
          <ac:spMkLst>
            <pc:docMk/>
            <pc:sldMk cId="216192275" sldId="360"/>
            <ac:spMk id="45" creationId="{B99DB5C2-7A70-4A38-8151-1ADEBAF5D491}"/>
          </ac:spMkLst>
        </pc:spChg>
        <pc:spChg chg="add mod">
          <ac:chgData name="Kshitij Srivastava" userId="9ca786a045148134" providerId="Windows Live" clId="Web-{DE938E91-532F-47EA-B70E-FB6A57263E8B}" dt="2021-07-13T10:59:45.134" v="30" actId="20577"/>
          <ac:spMkLst>
            <pc:docMk/>
            <pc:sldMk cId="216192275" sldId="360"/>
            <ac:spMk id="55" creationId="{4161BCB1-690F-4B6E-87C7-31FBD35B1780}"/>
          </ac:spMkLst>
        </pc:spChg>
      </pc:sldChg>
      <pc:sldChg chg="modSp add ord replId">
        <pc:chgData name="Kshitij Srivastava" userId="9ca786a045148134" providerId="Windows Live" clId="Web-{DE938E91-532F-47EA-B70E-FB6A57263E8B}" dt="2021-07-13T12:17:53.757" v="454"/>
        <pc:sldMkLst>
          <pc:docMk/>
          <pc:sldMk cId="284455153" sldId="755"/>
        </pc:sldMkLst>
        <pc:spChg chg="mod">
          <ac:chgData name="Kshitij Srivastava" userId="9ca786a045148134" providerId="Windows Live" clId="Web-{DE938E91-532F-47EA-B70E-FB6A57263E8B}" dt="2021-07-13T11:09:03.271" v="57" actId="20577"/>
          <ac:spMkLst>
            <pc:docMk/>
            <pc:sldMk cId="284455153" sldId="755"/>
            <ac:spMk id="2" creationId="{C3A96554-DD94-4AC1-809B-46313F63FF28}"/>
          </ac:spMkLst>
        </pc:spChg>
        <pc:spChg chg="mod">
          <ac:chgData name="Kshitij Srivastava" userId="9ca786a045148134" providerId="Windows Live" clId="Web-{DE938E91-532F-47EA-B70E-FB6A57263E8B}" dt="2021-07-13T10:44:03.880" v="2" actId="1076"/>
          <ac:spMkLst>
            <pc:docMk/>
            <pc:sldMk cId="284455153" sldId="755"/>
            <ac:spMk id="38" creationId="{4114721C-81E1-4367-A1AF-D5910DA5D99F}"/>
          </ac:spMkLst>
        </pc:spChg>
      </pc:sldChg>
      <pc:sldChg chg="addSp delSp modSp add ord replId">
        <pc:chgData name="Kshitij Srivastava" userId="9ca786a045148134" providerId="Windows Live" clId="Web-{DE938E91-532F-47EA-B70E-FB6A57263E8B}" dt="2021-07-13T11:21:55.100" v="293" actId="1076"/>
        <pc:sldMkLst>
          <pc:docMk/>
          <pc:sldMk cId="3641013972" sldId="756"/>
        </pc:sldMkLst>
        <pc:spChg chg="mod">
          <ac:chgData name="Kshitij Srivastava" userId="9ca786a045148134" providerId="Windows Live" clId="Web-{DE938E91-532F-47EA-B70E-FB6A57263E8B}" dt="2021-07-13T11:09:20.803" v="62" actId="20577"/>
          <ac:spMkLst>
            <pc:docMk/>
            <pc:sldMk cId="3641013972" sldId="756"/>
            <ac:spMk id="2" creationId="{C3A96554-DD94-4AC1-809B-46313F63FF28}"/>
          </ac:spMkLst>
        </pc:spChg>
        <pc:spChg chg="mod">
          <ac:chgData name="Kshitij Srivastava" userId="9ca786a045148134" providerId="Windows Live" clId="Web-{DE938E91-532F-47EA-B70E-FB6A57263E8B}" dt="2021-07-13T11:12:19.166" v="181" actId="14100"/>
          <ac:spMkLst>
            <pc:docMk/>
            <pc:sldMk cId="3641013972" sldId="756"/>
            <ac:spMk id="3" creationId="{16760EBA-8952-4CB4-95FF-B969EA6A6BE8}"/>
          </ac:spMkLst>
        </pc:spChg>
        <pc:spChg chg="add del mod">
          <ac:chgData name="Kshitij Srivastava" userId="9ca786a045148134" providerId="Windows Live" clId="Web-{DE938E91-532F-47EA-B70E-FB6A57263E8B}" dt="2021-07-13T11:11:18.680" v="168"/>
          <ac:spMkLst>
            <pc:docMk/>
            <pc:sldMk cId="3641013972" sldId="756"/>
            <ac:spMk id="4" creationId="{3D8AF25B-C5CD-4C67-BC43-19FBC4A82599}"/>
          </ac:spMkLst>
        </pc:spChg>
        <pc:spChg chg="mod">
          <ac:chgData name="Kshitij Srivastava" userId="9ca786a045148134" providerId="Windows Live" clId="Web-{DE938E91-532F-47EA-B70E-FB6A57263E8B}" dt="2021-07-13T11:10:14.054" v="126" actId="1076"/>
          <ac:spMkLst>
            <pc:docMk/>
            <pc:sldMk cId="3641013972" sldId="756"/>
            <ac:spMk id="5" creationId="{11D650DA-91CA-41B1-9FEC-96016D22838A}"/>
          </ac:spMkLst>
        </pc:spChg>
        <pc:spChg chg="mod">
          <ac:chgData name="Kshitij Srivastava" userId="9ca786a045148134" providerId="Windows Live" clId="Web-{DE938E91-532F-47EA-B70E-FB6A57263E8B}" dt="2021-07-13T11:10:14.069" v="128" actId="1076"/>
          <ac:spMkLst>
            <pc:docMk/>
            <pc:sldMk cId="3641013972" sldId="756"/>
            <ac:spMk id="9" creationId="{5DF8129E-AB10-425B-A576-46B086604F14}"/>
          </ac:spMkLst>
        </pc:spChg>
        <pc:spChg chg="mod">
          <ac:chgData name="Kshitij Srivastava" userId="9ca786a045148134" providerId="Windows Live" clId="Web-{DE938E91-532F-47EA-B70E-FB6A57263E8B}" dt="2021-07-13T11:10:14.101" v="130" actId="1076"/>
          <ac:spMkLst>
            <pc:docMk/>
            <pc:sldMk cId="3641013972" sldId="756"/>
            <ac:spMk id="11" creationId="{48EE0C6B-006D-4622-AA32-A2A39919349C}"/>
          </ac:spMkLst>
        </pc:spChg>
        <pc:spChg chg="mod">
          <ac:chgData name="Kshitij Srivastava" userId="9ca786a045148134" providerId="Windows Live" clId="Web-{DE938E91-532F-47EA-B70E-FB6A57263E8B}" dt="2021-07-13T11:10:14.132" v="132" actId="1076"/>
          <ac:spMkLst>
            <pc:docMk/>
            <pc:sldMk cId="3641013972" sldId="756"/>
            <ac:spMk id="13" creationId="{6190BE5C-6826-4A4A-AC5B-FB8B1443B37A}"/>
          </ac:spMkLst>
        </pc:spChg>
        <pc:spChg chg="del">
          <ac:chgData name="Kshitij Srivastava" userId="9ca786a045148134" providerId="Windows Live" clId="Web-{DE938E91-532F-47EA-B70E-FB6A57263E8B}" dt="2021-07-13T11:09:34.412" v="71"/>
          <ac:spMkLst>
            <pc:docMk/>
            <pc:sldMk cId="3641013972" sldId="756"/>
            <ac:spMk id="15" creationId="{AB103420-4C38-412E-B34C-D0C5887C0D4A}"/>
          </ac:spMkLst>
        </pc:spChg>
        <pc:spChg chg="del">
          <ac:chgData name="Kshitij Srivastava" userId="9ca786a045148134" providerId="Windows Live" clId="Web-{DE938E91-532F-47EA-B70E-FB6A57263E8B}" dt="2021-07-13T11:09:34.412" v="69"/>
          <ac:spMkLst>
            <pc:docMk/>
            <pc:sldMk cId="3641013972" sldId="756"/>
            <ac:spMk id="24" creationId="{458297C4-8801-4BF4-8EE7-426391FE4D27}"/>
          </ac:spMkLst>
        </pc:spChg>
        <pc:spChg chg="del">
          <ac:chgData name="Kshitij Srivastava" userId="9ca786a045148134" providerId="Windows Live" clId="Web-{DE938E91-532F-47EA-B70E-FB6A57263E8B}" dt="2021-07-13T11:09:34.412" v="67"/>
          <ac:spMkLst>
            <pc:docMk/>
            <pc:sldMk cId="3641013972" sldId="756"/>
            <ac:spMk id="26" creationId="{F4BC9051-339D-45AF-8AD3-D289F50D1E95}"/>
          </ac:spMkLst>
        </pc:spChg>
        <pc:spChg chg="mod">
          <ac:chgData name="Kshitij Srivastava" userId="9ca786a045148134" providerId="Windows Live" clId="Web-{DE938E91-532F-47EA-B70E-FB6A57263E8B}" dt="2021-07-13T11:10:14.163" v="135" actId="1076"/>
          <ac:spMkLst>
            <pc:docMk/>
            <pc:sldMk cId="3641013972" sldId="756"/>
            <ac:spMk id="28" creationId="{1B9EEDDC-14AB-4429-9A55-7D83713D0B22}"/>
          </ac:spMkLst>
        </pc:spChg>
        <pc:spChg chg="mod">
          <ac:chgData name="Kshitij Srivastava" userId="9ca786a045148134" providerId="Windows Live" clId="Web-{DE938E91-532F-47EA-B70E-FB6A57263E8B}" dt="2021-07-13T11:10:14.179" v="137" actId="1076"/>
          <ac:spMkLst>
            <pc:docMk/>
            <pc:sldMk cId="3641013972" sldId="756"/>
            <ac:spMk id="30" creationId="{D7312354-A942-45E1-B3B0-B1FB79B4F540}"/>
          </ac:spMkLst>
        </pc:spChg>
        <pc:spChg chg="mod">
          <ac:chgData name="Kshitij Srivastava" userId="9ca786a045148134" providerId="Windows Live" clId="Web-{DE938E91-532F-47EA-B70E-FB6A57263E8B}" dt="2021-07-13T11:10:14.210" v="139" actId="1076"/>
          <ac:spMkLst>
            <pc:docMk/>
            <pc:sldMk cId="3641013972" sldId="756"/>
            <ac:spMk id="32" creationId="{43023B1E-8EE4-4E6A-81FB-DFDA334685A3}"/>
          </ac:spMkLst>
        </pc:spChg>
        <pc:spChg chg="mod">
          <ac:chgData name="Kshitij Srivastava" userId="9ca786a045148134" providerId="Windows Live" clId="Web-{DE938E91-532F-47EA-B70E-FB6A57263E8B}" dt="2021-07-13T11:10:14.132" v="133" actId="1076"/>
          <ac:spMkLst>
            <pc:docMk/>
            <pc:sldMk cId="3641013972" sldId="756"/>
            <ac:spMk id="38" creationId="{4114721C-81E1-4367-A1AF-D5910DA5D99F}"/>
          </ac:spMkLst>
        </pc:spChg>
        <pc:spChg chg="mod">
          <ac:chgData name="Kshitij Srivastava" userId="9ca786a045148134" providerId="Windows Live" clId="Web-{DE938E91-532F-47EA-B70E-FB6A57263E8B}" dt="2021-07-13T11:10:14.241" v="141" actId="1076"/>
          <ac:spMkLst>
            <pc:docMk/>
            <pc:sldMk cId="3641013972" sldId="756"/>
            <ac:spMk id="40" creationId="{23BE26A0-24D6-44F8-9C40-986C9620BB47}"/>
          </ac:spMkLst>
        </pc:spChg>
        <pc:spChg chg="mod">
          <ac:chgData name="Kshitij Srivastava" userId="9ca786a045148134" providerId="Windows Live" clId="Web-{DE938E91-532F-47EA-B70E-FB6A57263E8B}" dt="2021-07-13T11:21:55.100" v="293" actId="1076"/>
          <ac:spMkLst>
            <pc:docMk/>
            <pc:sldMk cId="3641013972" sldId="756"/>
            <ac:spMk id="41" creationId="{D4FC5611-969B-4518-841F-F46D8B56E5B5}"/>
          </ac:spMkLst>
        </pc:spChg>
        <pc:spChg chg="del mod">
          <ac:chgData name="Kshitij Srivastava" userId="9ca786a045148134" providerId="Windows Live" clId="Web-{DE938E91-532F-47EA-B70E-FB6A57263E8B}" dt="2021-07-13T11:09:41.928" v="82"/>
          <ac:spMkLst>
            <pc:docMk/>
            <pc:sldMk cId="3641013972" sldId="756"/>
            <ac:spMk id="44" creationId="{37B422F2-A1F6-4F86-9B2A-4B8228378E9D}"/>
          </ac:spMkLst>
        </pc:spChg>
        <pc:spChg chg="del mod">
          <ac:chgData name="Kshitij Srivastava" userId="9ca786a045148134" providerId="Windows Live" clId="Web-{DE938E91-532F-47EA-B70E-FB6A57263E8B}" dt="2021-07-13T11:09:47.506" v="86"/>
          <ac:spMkLst>
            <pc:docMk/>
            <pc:sldMk cId="3641013972" sldId="756"/>
            <ac:spMk id="45" creationId="{B99DB5C2-7A70-4A38-8151-1ADEBAF5D491}"/>
          </ac:spMkLst>
        </pc:spChg>
        <pc:spChg chg="mod">
          <ac:chgData name="Kshitij Srivastava" userId="9ca786a045148134" providerId="Windows Live" clId="Web-{DE938E91-532F-47EA-B70E-FB6A57263E8B}" dt="2021-07-13T11:10:14.257" v="143" actId="1076"/>
          <ac:spMkLst>
            <pc:docMk/>
            <pc:sldMk cId="3641013972" sldId="756"/>
            <ac:spMk id="46" creationId="{CF0AFCFB-55E0-4E2D-BD2B-DD5784DE680F}"/>
          </ac:spMkLst>
        </pc:spChg>
        <pc:spChg chg="del">
          <ac:chgData name="Kshitij Srivastava" userId="9ca786a045148134" providerId="Windows Live" clId="Web-{DE938E91-532F-47EA-B70E-FB6A57263E8B}" dt="2021-07-13T11:09:38.162" v="76"/>
          <ac:spMkLst>
            <pc:docMk/>
            <pc:sldMk cId="3641013972" sldId="756"/>
            <ac:spMk id="49" creationId="{43023B1E-8EE4-4E6A-81FB-DFDA334685A3}"/>
          </ac:spMkLst>
        </pc:spChg>
        <pc:spChg chg="del">
          <ac:chgData name="Kshitij Srivastava" userId="9ca786a045148134" providerId="Windows Live" clId="Web-{DE938E91-532F-47EA-B70E-FB6A57263E8B}" dt="2021-07-13T11:09:38.162" v="74"/>
          <ac:spMkLst>
            <pc:docMk/>
            <pc:sldMk cId="3641013972" sldId="756"/>
            <ac:spMk id="51" creationId="{23BE26A0-24D6-44F8-9C40-986C9620BB47}"/>
          </ac:spMkLst>
        </pc:spChg>
        <pc:spChg chg="del">
          <ac:chgData name="Kshitij Srivastava" userId="9ca786a045148134" providerId="Windows Live" clId="Web-{DE938E91-532F-47EA-B70E-FB6A57263E8B}" dt="2021-07-13T11:09:44.006" v="83"/>
          <ac:spMkLst>
            <pc:docMk/>
            <pc:sldMk cId="3641013972" sldId="756"/>
            <ac:spMk id="53" creationId="{CF0AFCFB-55E0-4E2D-BD2B-DD5784DE680F}"/>
          </ac:spMkLst>
        </pc:spChg>
        <pc:spChg chg="del">
          <ac:chgData name="Kshitij Srivastava" userId="9ca786a045148134" providerId="Windows Live" clId="Web-{DE938E91-532F-47EA-B70E-FB6A57263E8B}" dt="2021-07-13T11:09:51.022" v="87"/>
          <ac:spMkLst>
            <pc:docMk/>
            <pc:sldMk cId="3641013972" sldId="756"/>
            <ac:spMk id="55" creationId="{4161BCB1-690F-4B6E-87C7-31FBD35B1780}"/>
          </ac:spMkLst>
        </pc:spChg>
        <pc:spChg chg="del">
          <ac:chgData name="Kshitij Srivastava" userId="9ca786a045148134" providerId="Windows Live" clId="Web-{DE938E91-532F-47EA-B70E-FB6A57263E8B}" dt="2021-07-13T11:09:34.412" v="65"/>
          <ac:spMkLst>
            <pc:docMk/>
            <pc:sldMk cId="3641013972" sldId="756"/>
            <ac:spMk id="56" creationId="{5F7CB743-B181-4838-850B-3A0E26B375DC}"/>
          </ac:spMkLst>
        </pc:spChg>
        <pc:spChg chg="del mod">
          <ac:chgData name="Kshitij Srivastava" userId="9ca786a045148134" providerId="Windows Live" clId="Web-{DE938E91-532F-47EA-B70E-FB6A57263E8B}" dt="2021-07-13T11:09:40.725" v="80"/>
          <ac:spMkLst>
            <pc:docMk/>
            <pc:sldMk cId="3641013972" sldId="756"/>
            <ac:spMk id="57" creationId="{DF89C4F7-97FA-4797-8E62-642EFA74C283}"/>
          </ac:spMkLst>
        </pc:spChg>
        <pc:spChg chg="del">
          <ac:chgData name="Kshitij Srivastava" userId="9ca786a045148134" providerId="Windows Live" clId="Web-{DE938E91-532F-47EA-B70E-FB6A57263E8B}" dt="2021-07-13T11:09:44.788" v="84"/>
          <ac:spMkLst>
            <pc:docMk/>
            <pc:sldMk cId="3641013972" sldId="756"/>
            <ac:spMk id="58" creationId="{7B90EAF5-CCEF-4E6A-9C81-3D4E438351F7}"/>
          </ac:spMkLst>
        </pc:spChg>
        <pc:spChg chg="del">
          <ac:chgData name="Kshitij Srivastava" userId="9ca786a045148134" providerId="Windows Live" clId="Web-{DE938E91-532F-47EA-B70E-FB6A57263E8B}" dt="2021-07-13T11:09:34.412" v="63"/>
          <ac:spMkLst>
            <pc:docMk/>
            <pc:sldMk cId="3641013972" sldId="756"/>
            <ac:spMk id="60" creationId="{D35FBF2D-3B9D-4CE5-A769-07C2B9626DA4}"/>
          </ac:spMkLst>
        </pc:spChg>
        <pc:spChg chg="add mod">
          <ac:chgData name="Kshitij Srivastava" userId="9ca786a045148134" providerId="Windows Live" clId="Web-{DE938E91-532F-47EA-B70E-FB6A57263E8B}" dt="2021-07-13T11:10:24.804" v="149" actId="1076"/>
          <ac:spMkLst>
            <pc:docMk/>
            <pc:sldMk cId="3641013972" sldId="756"/>
            <ac:spMk id="62" creationId="{6B062651-2D88-47DB-96BE-693A9C6D30D5}"/>
          </ac:spMkLst>
        </pc:spChg>
        <pc:spChg chg="add mod">
          <ac:chgData name="Kshitij Srivastava" userId="9ca786a045148134" providerId="Windows Live" clId="Web-{DE938E91-532F-47EA-B70E-FB6A57263E8B}" dt="2021-07-13T11:10:30.851" v="153" actId="1076"/>
          <ac:spMkLst>
            <pc:docMk/>
            <pc:sldMk cId="3641013972" sldId="756"/>
            <ac:spMk id="64" creationId="{EDEF248F-5FA0-4A86-BC7D-757AC51FE8F6}"/>
          </ac:spMkLst>
        </pc:spChg>
        <pc:spChg chg="add del mod">
          <ac:chgData name="Kshitij Srivastava" userId="9ca786a045148134" providerId="Windows Live" clId="Web-{DE938E91-532F-47EA-B70E-FB6A57263E8B}" dt="2021-07-13T11:10:55.430" v="160"/>
          <ac:spMkLst>
            <pc:docMk/>
            <pc:sldMk cId="3641013972" sldId="756"/>
            <ac:spMk id="66" creationId="{281DF009-176E-497C-8F76-7C261F9204B8}"/>
          </ac:spMkLst>
        </pc:spChg>
        <pc:spChg chg="add del mod">
          <ac:chgData name="Kshitij Srivastava" userId="9ca786a045148134" providerId="Windows Live" clId="Web-{DE938E91-532F-47EA-B70E-FB6A57263E8B}" dt="2021-07-13T11:13:36.714" v="189"/>
          <ac:spMkLst>
            <pc:docMk/>
            <pc:sldMk cId="3641013972" sldId="756"/>
            <ac:spMk id="68" creationId="{2DAF640D-AAFA-48EE-92D1-90DA0E5E0A8E}"/>
          </ac:spMkLst>
        </pc:spChg>
        <pc:spChg chg="add del mod">
          <ac:chgData name="Kshitij Srivastava" userId="9ca786a045148134" providerId="Windows Live" clId="Web-{DE938E91-532F-47EA-B70E-FB6A57263E8B}" dt="2021-07-13T11:13:20.464" v="187"/>
          <ac:spMkLst>
            <pc:docMk/>
            <pc:sldMk cId="3641013972" sldId="756"/>
            <ac:spMk id="69" creationId="{BB468FF9-FA0E-4192-B76B-0D910FE23BE7}"/>
          </ac:spMkLst>
        </pc:spChg>
        <pc:picChg chg="add del mod">
          <ac:chgData name="Kshitij Srivastava" userId="9ca786a045148134" providerId="Windows Live" clId="Web-{DE938E91-532F-47EA-B70E-FB6A57263E8B}" dt="2021-07-13T11:13:45.449" v="192"/>
          <ac:picMkLst>
            <pc:docMk/>
            <pc:sldMk cId="3641013972" sldId="756"/>
            <ac:picMk id="7" creationId="{C0F7CE38-66D3-48DA-AB27-79AF96C2DE0B}"/>
          </ac:picMkLst>
        </pc:picChg>
        <pc:picChg chg="add mod">
          <ac:chgData name="Kshitij Srivastava" userId="9ca786a045148134" providerId="Windows Live" clId="Web-{DE938E91-532F-47EA-B70E-FB6A57263E8B}" dt="2021-07-13T11:13:40.386" v="191" actId="1076"/>
          <ac:picMkLst>
            <pc:docMk/>
            <pc:sldMk cId="3641013972" sldId="756"/>
            <ac:picMk id="8" creationId="{9402C170-F987-4ADE-A377-E13AD49D59E8}"/>
          </ac:picMkLst>
        </pc:picChg>
        <pc:picChg chg="add mod">
          <ac:chgData name="Kshitij Srivastava" userId="9ca786a045148134" providerId="Windows Live" clId="Web-{DE938E91-532F-47EA-B70E-FB6A57263E8B}" dt="2021-07-13T11:13:49.449" v="194" actId="1076"/>
          <ac:picMkLst>
            <pc:docMk/>
            <pc:sldMk cId="3641013972" sldId="756"/>
            <ac:picMk id="16" creationId="{4C3ACB09-0D68-43DD-A7FD-8BC367383879}"/>
          </ac:picMkLst>
        </pc:picChg>
        <pc:cxnChg chg="mod">
          <ac:chgData name="Kshitij Srivastava" userId="9ca786a045148134" providerId="Windows Live" clId="Web-{DE938E91-532F-47EA-B70E-FB6A57263E8B}" dt="2021-07-13T11:10:14.054" v="127" actId="1076"/>
          <ac:cxnSpMkLst>
            <pc:docMk/>
            <pc:sldMk cId="3641013972" sldId="756"/>
            <ac:cxnSpMk id="6" creationId="{A3302B77-755E-4D5E-A3A2-273796D269B6}"/>
          </ac:cxnSpMkLst>
        </pc:cxnChg>
        <pc:cxnChg chg="mod">
          <ac:chgData name="Kshitij Srivastava" userId="9ca786a045148134" providerId="Windows Live" clId="Web-{DE938E91-532F-47EA-B70E-FB6A57263E8B}" dt="2021-07-13T11:10:14.085" v="129" actId="1076"/>
          <ac:cxnSpMkLst>
            <pc:docMk/>
            <pc:sldMk cId="3641013972" sldId="756"/>
            <ac:cxnSpMk id="10" creationId="{C79A8DE6-48CE-481A-AC73-A16745C2B31B}"/>
          </ac:cxnSpMkLst>
        </pc:cxnChg>
        <pc:cxnChg chg="mod">
          <ac:chgData name="Kshitij Srivastava" userId="9ca786a045148134" providerId="Windows Live" clId="Web-{DE938E91-532F-47EA-B70E-FB6A57263E8B}" dt="2021-07-13T11:10:14.101" v="131" actId="1076"/>
          <ac:cxnSpMkLst>
            <pc:docMk/>
            <pc:sldMk cId="3641013972" sldId="756"/>
            <ac:cxnSpMk id="12" creationId="{EC8C4C67-01EB-4E48-932B-FF05DB41C40A}"/>
          </ac:cxnSpMkLst>
        </pc:cxnChg>
        <pc:cxnChg chg="del">
          <ac:chgData name="Kshitij Srivastava" userId="9ca786a045148134" providerId="Windows Live" clId="Web-{DE938E91-532F-47EA-B70E-FB6A57263E8B}" dt="2021-07-13T11:09:34.412" v="72"/>
          <ac:cxnSpMkLst>
            <pc:docMk/>
            <pc:sldMk cId="3641013972" sldId="756"/>
            <ac:cxnSpMk id="14" creationId="{D123E9E6-C376-4EE9-BE66-6DE910DF30D0}"/>
          </ac:cxnSpMkLst>
        </pc:cxnChg>
        <pc:cxnChg chg="del">
          <ac:chgData name="Kshitij Srivastava" userId="9ca786a045148134" providerId="Windows Live" clId="Web-{DE938E91-532F-47EA-B70E-FB6A57263E8B}" dt="2021-07-13T11:09:34.412" v="68"/>
          <ac:cxnSpMkLst>
            <pc:docMk/>
            <pc:sldMk cId="3641013972" sldId="756"/>
            <ac:cxnSpMk id="25" creationId="{039D5D85-B082-483D-9785-67F3621CC370}"/>
          </ac:cxnSpMkLst>
        </pc:cxnChg>
        <pc:cxnChg chg="del">
          <ac:chgData name="Kshitij Srivastava" userId="9ca786a045148134" providerId="Windows Live" clId="Web-{DE938E91-532F-47EA-B70E-FB6A57263E8B}" dt="2021-07-13T11:09:34.412" v="66"/>
          <ac:cxnSpMkLst>
            <pc:docMk/>
            <pc:sldMk cId="3641013972" sldId="756"/>
            <ac:cxnSpMk id="27" creationId="{E700B2BF-E501-4A07-9011-3A702D308282}"/>
          </ac:cxnSpMkLst>
        </pc:cxnChg>
        <pc:cxnChg chg="mod">
          <ac:chgData name="Kshitij Srivastava" userId="9ca786a045148134" providerId="Windows Live" clId="Web-{DE938E91-532F-47EA-B70E-FB6A57263E8B}" dt="2021-07-13T11:10:14.163" v="136" actId="1076"/>
          <ac:cxnSpMkLst>
            <pc:docMk/>
            <pc:sldMk cId="3641013972" sldId="756"/>
            <ac:cxnSpMk id="29" creationId="{C7A0E09C-DD0E-4CAC-9843-A0392A8A119A}"/>
          </ac:cxnSpMkLst>
        </pc:cxnChg>
        <pc:cxnChg chg="mod">
          <ac:chgData name="Kshitij Srivastava" userId="9ca786a045148134" providerId="Windows Live" clId="Web-{DE938E91-532F-47EA-B70E-FB6A57263E8B}" dt="2021-07-13T11:10:14.194" v="138" actId="1076"/>
          <ac:cxnSpMkLst>
            <pc:docMk/>
            <pc:sldMk cId="3641013972" sldId="756"/>
            <ac:cxnSpMk id="31" creationId="{0DD8272E-FB05-4FCB-BE23-E8873285487E}"/>
          </ac:cxnSpMkLst>
        </pc:cxnChg>
        <pc:cxnChg chg="mod">
          <ac:chgData name="Kshitij Srivastava" userId="9ca786a045148134" providerId="Windows Live" clId="Web-{DE938E91-532F-47EA-B70E-FB6A57263E8B}" dt="2021-07-13T11:10:14.226" v="140" actId="1076"/>
          <ac:cxnSpMkLst>
            <pc:docMk/>
            <pc:sldMk cId="3641013972" sldId="756"/>
            <ac:cxnSpMk id="39" creationId="{D3FFFD90-6DF6-464B-8577-BDC391AAFAED}"/>
          </ac:cxnSpMkLst>
        </pc:cxnChg>
        <pc:cxnChg chg="del">
          <ac:chgData name="Kshitij Srivastava" userId="9ca786a045148134" providerId="Windows Live" clId="Web-{DE938E91-532F-47EA-B70E-FB6A57263E8B}" dt="2021-07-13T11:09:34.412" v="70"/>
          <ac:cxnSpMkLst>
            <pc:docMk/>
            <pc:sldMk cId="3641013972" sldId="756"/>
            <ac:cxnSpMk id="42" creationId="{9AAB1BF5-A628-4B96-A87A-3443AFF62511}"/>
          </ac:cxnSpMkLst>
        </pc:cxnChg>
        <pc:cxnChg chg="mod">
          <ac:chgData name="Kshitij Srivastava" userId="9ca786a045148134" providerId="Windows Live" clId="Web-{DE938E91-532F-47EA-B70E-FB6A57263E8B}" dt="2021-07-13T11:10:14.241" v="142" actId="1076"/>
          <ac:cxnSpMkLst>
            <pc:docMk/>
            <pc:sldMk cId="3641013972" sldId="756"/>
            <ac:cxnSpMk id="43" creationId="{F7609123-C84A-4F77-9343-A666C6C30C37}"/>
          </ac:cxnSpMkLst>
        </pc:cxnChg>
        <pc:cxnChg chg="mod">
          <ac:chgData name="Kshitij Srivastava" userId="9ca786a045148134" providerId="Windows Live" clId="Web-{DE938E91-532F-47EA-B70E-FB6A57263E8B}" dt="2021-07-13T11:10:14.273" v="144" actId="1076"/>
          <ac:cxnSpMkLst>
            <pc:docMk/>
            <pc:sldMk cId="3641013972" sldId="756"/>
            <ac:cxnSpMk id="47" creationId="{D0AB4FBF-B1D0-4D0C-BAD7-9680B3268C7A}"/>
          </ac:cxnSpMkLst>
        </pc:cxnChg>
        <pc:cxnChg chg="del">
          <ac:chgData name="Kshitij Srivastava" userId="9ca786a045148134" providerId="Windows Live" clId="Web-{DE938E91-532F-47EA-B70E-FB6A57263E8B}" dt="2021-07-13T11:09:38.162" v="77"/>
          <ac:cxnSpMkLst>
            <pc:docMk/>
            <pc:sldMk cId="3641013972" sldId="756"/>
            <ac:cxnSpMk id="48" creationId="{0DD8272E-FB05-4FCB-BE23-E8873285487E}"/>
          </ac:cxnSpMkLst>
        </pc:cxnChg>
        <pc:cxnChg chg="del">
          <ac:chgData name="Kshitij Srivastava" userId="9ca786a045148134" providerId="Windows Live" clId="Web-{DE938E91-532F-47EA-B70E-FB6A57263E8B}" dt="2021-07-13T11:09:38.162" v="75"/>
          <ac:cxnSpMkLst>
            <pc:docMk/>
            <pc:sldMk cId="3641013972" sldId="756"/>
            <ac:cxnSpMk id="50" creationId="{D3FFFD90-6DF6-464B-8577-BDC391AAFAED}"/>
          </ac:cxnSpMkLst>
        </pc:cxnChg>
        <pc:cxnChg chg="del">
          <ac:chgData name="Kshitij Srivastava" userId="9ca786a045148134" providerId="Windows Live" clId="Web-{DE938E91-532F-47EA-B70E-FB6A57263E8B}" dt="2021-07-13T11:09:39.272" v="78"/>
          <ac:cxnSpMkLst>
            <pc:docMk/>
            <pc:sldMk cId="3641013972" sldId="756"/>
            <ac:cxnSpMk id="52" creationId="{F7609123-C84A-4F77-9343-A666C6C30C37}"/>
          </ac:cxnSpMkLst>
        </pc:cxnChg>
        <pc:cxnChg chg="del">
          <ac:chgData name="Kshitij Srivastava" userId="9ca786a045148134" providerId="Windows Live" clId="Web-{DE938E91-532F-47EA-B70E-FB6A57263E8B}" dt="2021-07-13T11:09:38.162" v="73"/>
          <ac:cxnSpMkLst>
            <pc:docMk/>
            <pc:sldMk cId="3641013972" sldId="756"/>
            <ac:cxnSpMk id="54" creationId="{D0AB4FBF-B1D0-4D0C-BAD7-9680B3268C7A}"/>
          </ac:cxnSpMkLst>
        </pc:cxnChg>
        <pc:cxnChg chg="del">
          <ac:chgData name="Kshitij Srivastava" userId="9ca786a045148134" providerId="Windows Live" clId="Web-{DE938E91-532F-47EA-B70E-FB6A57263E8B}" dt="2021-07-13T11:09:34.412" v="64"/>
          <ac:cxnSpMkLst>
            <pc:docMk/>
            <pc:sldMk cId="3641013972" sldId="756"/>
            <ac:cxnSpMk id="59" creationId="{A66C21B5-A664-4772-8816-2411B4B167D0}"/>
          </ac:cxnSpMkLst>
        </pc:cxnChg>
        <pc:cxnChg chg="add mod">
          <ac:chgData name="Kshitij Srivastava" userId="9ca786a045148134" providerId="Windows Live" clId="Web-{DE938E91-532F-47EA-B70E-FB6A57263E8B}" dt="2021-07-13T11:10:24.773" v="148" actId="1076"/>
          <ac:cxnSpMkLst>
            <pc:docMk/>
            <pc:sldMk cId="3641013972" sldId="756"/>
            <ac:cxnSpMk id="61" creationId="{DFA36E04-21A2-46F9-B31D-C07F6EDE5FFA}"/>
          </ac:cxnSpMkLst>
        </pc:cxnChg>
        <pc:cxnChg chg="add mod">
          <ac:chgData name="Kshitij Srivastava" userId="9ca786a045148134" providerId="Windows Live" clId="Web-{DE938E91-532F-47EA-B70E-FB6A57263E8B}" dt="2021-07-13T11:10:30.835" v="152" actId="1076"/>
          <ac:cxnSpMkLst>
            <pc:docMk/>
            <pc:sldMk cId="3641013972" sldId="756"/>
            <ac:cxnSpMk id="63" creationId="{49B4A88C-7283-423A-901F-95BB9614DF91}"/>
          </ac:cxnSpMkLst>
        </pc:cxnChg>
        <pc:cxnChg chg="add mod">
          <ac:chgData name="Kshitij Srivastava" userId="9ca786a045148134" providerId="Windows Live" clId="Web-{DE938E91-532F-47EA-B70E-FB6A57263E8B}" dt="2021-07-13T11:10:45.398" v="156" actId="1076"/>
          <ac:cxnSpMkLst>
            <pc:docMk/>
            <pc:sldMk cId="3641013972" sldId="756"/>
            <ac:cxnSpMk id="65" creationId="{74B69870-40CC-46C8-8035-71CD1AD68C29}"/>
          </ac:cxnSpMkLst>
        </pc:cxnChg>
        <pc:cxnChg chg="add del mod">
          <ac:chgData name="Kshitij Srivastava" userId="9ca786a045148134" providerId="Windows Live" clId="Web-{DE938E91-532F-47EA-B70E-FB6A57263E8B}" dt="2021-07-13T11:10:55.789" v="161"/>
          <ac:cxnSpMkLst>
            <pc:docMk/>
            <pc:sldMk cId="3641013972" sldId="756"/>
            <ac:cxnSpMk id="67" creationId="{FD714FB3-9D65-4803-ACEC-FD24BE1451BA}"/>
          </ac:cxnSpMkLst>
        </pc:cxnChg>
      </pc:sldChg>
      <pc:sldChg chg="addSp modSp new">
        <pc:chgData name="Kshitij Srivastava" userId="9ca786a045148134" providerId="Windows Live" clId="Web-{DE938E91-532F-47EA-B70E-FB6A57263E8B}" dt="2021-07-13T11:22:36.460" v="309" actId="20577"/>
        <pc:sldMkLst>
          <pc:docMk/>
          <pc:sldMk cId="1959100882" sldId="757"/>
        </pc:sldMkLst>
        <pc:spChg chg="mod">
          <ac:chgData name="Kshitij Srivastava" userId="9ca786a045148134" providerId="Windows Live" clId="Web-{DE938E91-532F-47EA-B70E-FB6A57263E8B}" dt="2021-07-13T11:22:36.460" v="309" actId="20577"/>
          <ac:spMkLst>
            <pc:docMk/>
            <pc:sldMk cId="1959100882" sldId="757"/>
            <ac:spMk id="2" creationId="{9FBFD2C3-F0B4-4C4E-BD04-0B6FDFA33FBF}"/>
          </ac:spMkLst>
        </pc:spChg>
        <pc:spChg chg="add mod">
          <ac:chgData name="Kshitij Srivastava" userId="9ca786a045148134" providerId="Windows Live" clId="Web-{DE938E91-532F-47EA-B70E-FB6A57263E8B}" dt="2021-07-13T11:22:29.241" v="301" actId="1076"/>
          <ac:spMkLst>
            <pc:docMk/>
            <pc:sldMk cId="1959100882" sldId="757"/>
            <ac:spMk id="3" creationId="{84C4793C-3968-4535-A945-FC9DBC119A1A}"/>
          </ac:spMkLst>
        </pc:spChg>
      </pc:sldChg>
      <pc:sldChg chg="add ord replId">
        <pc:chgData name="Kshitij Srivastava" userId="9ca786a045148134" providerId="Windows Live" clId="Web-{DE938E91-532F-47EA-B70E-FB6A57263E8B}" dt="2021-07-13T11:20:52.427" v="278"/>
        <pc:sldMkLst>
          <pc:docMk/>
          <pc:sldMk cId="2141118704" sldId="758"/>
        </pc:sldMkLst>
      </pc:sldChg>
      <pc:sldChg chg="modSp add ord replId">
        <pc:chgData name="Kshitij Srivastava" userId="9ca786a045148134" providerId="Windows Live" clId="Web-{DE938E91-532F-47EA-B70E-FB6A57263E8B}" dt="2021-07-13T11:21:09.380" v="287" actId="20577"/>
        <pc:sldMkLst>
          <pc:docMk/>
          <pc:sldMk cId="2637518186" sldId="759"/>
        </pc:sldMkLst>
        <pc:spChg chg="mod">
          <ac:chgData name="Kshitij Srivastava" userId="9ca786a045148134" providerId="Windows Live" clId="Web-{DE938E91-532F-47EA-B70E-FB6A57263E8B}" dt="2021-07-13T11:21:09.380" v="287" actId="20577"/>
          <ac:spMkLst>
            <pc:docMk/>
            <pc:sldMk cId="2637518186" sldId="759"/>
            <ac:spMk id="6" creationId="{F1CA48A0-E63A-4C09-A2D6-160088A052EC}"/>
          </ac:spMkLst>
        </pc:spChg>
      </pc:sldChg>
      <pc:sldChg chg="modSp add ord replId">
        <pc:chgData name="Kshitij Srivastava" userId="9ca786a045148134" providerId="Windows Live" clId="Web-{DE938E91-532F-47EA-B70E-FB6A57263E8B}" dt="2021-07-13T11:22:18.741" v="299" actId="20577"/>
        <pc:sldMkLst>
          <pc:docMk/>
          <pc:sldMk cId="1515675861" sldId="760"/>
        </pc:sldMkLst>
        <pc:spChg chg="mod">
          <ac:chgData name="Kshitij Srivastava" userId="9ca786a045148134" providerId="Windows Live" clId="Web-{DE938E91-532F-47EA-B70E-FB6A57263E8B}" dt="2021-07-13T11:22:18.741" v="299" actId="20577"/>
          <ac:spMkLst>
            <pc:docMk/>
            <pc:sldMk cId="1515675861" sldId="760"/>
            <ac:spMk id="6" creationId="{F1CA48A0-E63A-4C09-A2D6-160088A052EC}"/>
          </ac:spMkLst>
        </pc:spChg>
      </pc:sldChg>
      <pc:sldChg chg="add ord replId">
        <pc:chgData name="Kshitij Srivastava" userId="9ca786a045148134" providerId="Windows Live" clId="Web-{DE938E91-532F-47EA-B70E-FB6A57263E8B}" dt="2021-07-13T11:22:47.992" v="311"/>
        <pc:sldMkLst>
          <pc:docMk/>
          <pc:sldMk cId="405087710" sldId="761"/>
        </pc:sldMkLst>
      </pc:sldChg>
      <pc:sldChg chg="add ord replId">
        <pc:chgData name="Kshitij Srivastava" userId="9ca786a045148134" providerId="Windows Live" clId="Web-{DE938E91-532F-47EA-B70E-FB6A57263E8B}" dt="2021-07-13T11:23:05.851" v="314"/>
        <pc:sldMkLst>
          <pc:docMk/>
          <pc:sldMk cId="912716686" sldId="762"/>
        </pc:sldMkLst>
      </pc:sldChg>
      <pc:sldChg chg="addSp delSp modSp add replId delAnim modAnim">
        <pc:chgData name="Kshitij Srivastava" userId="9ca786a045148134" providerId="Windows Live" clId="Web-{DE938E91-532F-47EA-B70E-FB6A57263E8B}" dt="2021-07-13T11:33:45.318" v="446"/>
        <pc:sldMkLst>
          <pc:docMk/>
          <pc:sldMk cId="1946860677" sldId="763"/>
        </pc:sldMkLst>
        <pc:spChg chg="add del mod">
          <ac:chgData name="Kshitij Srivastava" userId="9ca786a045148134" providerId="Windows Live" clId="Web-{DE938E91-532F-47EA-B70E-FB6A57263E8B}" dt="2021-07-13T11:33:36.802" v="439"/>
          <ac:spMkLst>
            <pc:docMk/>
            <pc:sldMk cId="1946860677" sldId="763"/>
            <ac:spMk id="23" creationId="{E6E25F5A-B506-46EF-BB7C-D300A120C10F}"/>
          </ac:spMkLst>
        </pc:spChg>
        <pc:spChg chg="add del mod">
          <ac:chgData name="Kshitij Srivastava" userId="9ca786a045148134" providerId="Windows Live" clId="Web-{DE938E91-532F-47EA-B70E-FB6A57263E8B}" dt="2021-07-13T11:33:39.240" v="442"/>
          <ac:spMkLst>
            <pc:docMk/>
            <pc:sldMk cId="1946860677" sldId="763"/>
            <ac:spMk id="25" creationId="{0AC3667B-A0F5-4F8E-8DDB-6724559BE24F}"/>
          </ac:spMkLst>
        </pc:spChg>
        <pc:spChg chg="add del">
          <ac:chgData name="Kshitij Srivastava" userId="9ca786a045148134" providerId="Windows Live" clId="Web-{DE938E91-532F-47EA-B70E-FB6A57263E8B}" dt="2021-07-13T11:33:40.505" v="443"/>
          <ac:spMkLst>
            <pc:docMk/>
            <pc:sldMk cId="1946860677" sldId="763"/>
            <ac:spMk id="31" creationId="{584B4389-2D95-4B75-AB80-74E8F67AA431}"/>
          </ac:spMkLst>
        </pc:spChg>
        <pc:spChg chg="add del">
          <ac:chgData name="Kshitij Srivastava" userId="9ca786a045148134" providerId="Windows Live" clId="Web-{DE938E91-532F-47EA-B70E-FB6A57263E8B}" dt="2021-07-13T11:33:38.412" v="441"/>
          <ac:spMkLst>
            <pc:docMk/>
            <pc:sldMk cId="1946860677" sldId="763"/>
            <ac:spMk id="33" creationId="{6C3C91BF-FAAE-43EE-AC6A-0C5A67595E9D}"/>
          </ac:spMkLst>
        </pc:spChg>
        <pc:cxnChg chg="del">
          <ac:chgData name="Kshitij Srivastava" userId="9ca786a045148134" providerId="Windows Live" clId="Web-{DE938E91-532F-47EA-B70E-FB6A57263E8B}" dt="2021-07-13T11:33:32.068" v="436"/>
          <ac:cxnSpMkLst>
            <pc:docMk/>
            <pc:sldMk cId="1946860677" sldId="763"/>
            <ac:cxnSpMk id="22" creationId="{CB48FF63-C46D-434A-B2DB-33C99B89B8D2}"/>
          </ac:cxnSpMkLst>
        </pc:cxnChg>
        <pc:cxnChg chg="del">
          <ac:chgData name="Kshitij Srivastava" userId="9ca786a045148134" providerId="Windows Live" clId="Web-{DE938E91-532F-47EA-B70E-FB6A57263E8B}" dt="2021-07-13T11:33:42.771" v="445"/>
          <ac:cxnSpMkLst>
            <pc:docMk/>
            <pc:sldMk cId="1946860677" sldId="763"/>
            <ac:cxnSpMk id="24" creationId="{D36B0E1C-0415-47CA-B903-4D6A694BE345}"/>
          </ac:cxnSpMkLst>
        </pc:cxnChg>
        <pc:cxnChg chg="del">
          <ac:chgData name="Kshitij Srivastava" userId="9ca786a045148134" providerId="Windows Live" clId="Web-{DE938E91-532F-47EA-B70E-FB6A57263E8B}" dt="2021-07-13T11:33:45.318" v="446"/>
          <ac:cxnSpMkLst>
            <pc:docMk/>
            <pc:sldMk cId="1946860677" sldId="763"/>
            <ac:cxnSpMk id="30" creationId="{C0F1B326-11FA-4442-B3D8-8AFFC0900121}"/>
          </ac:cxnSpMkLst>
        </pc:cxnChg>
        <pc:cxnChg chg="add del">
          <ac:chgData name="Kshitij Srivastava" userId="9ca786a045148134" providerId="Windows Live" clId="Web-{DE938E91-532F-47EA-B70E-FB6A57263E8B}" dt="2021-07-13T11:33:41.505" v="444"/>
          <ac:cxnSpMkLst>
            <pc:docMk/>
            <pc:sldMk cId="1946860677" sldId="763"/>
            <ac:cxnSpMk id="32" creationId="{D2F1D296-FB66-4639-9C04-EC70A2A473CB}"/>
          </ac:cxnSpMkLst>
        </pc:cxnChg>
      </pc:sldChg>
      <pc:sldChg chg="add del replId">
        <pc:chgData name="Kshitij Srivastava" userId="9ca786a045148134" providerId="Windows Live" clId="Web-{DE938E91-532F-47EA-B70E-FB6A57263E8B}" dt="2021-07-13T11:34:14.772" v="453"/>
        <pc:sldMkLst>
          <pc:docMk/>
          <pc:sldMk cId="3722900991" sldId="764"/>
        </pc:sldMkLst>
      </pc:sldChg>
      <pc:sldChg chg="add replId">
        <pc:chgData name="Kshitij Srivastava" userId="9ca786a045148134" providerId="Windows Live" clId="Web-{DE938E91-532F-47EA-B70E-FB6A57263E8B}" dt="2021-07-13T11:33:22.755" v="435"/>
        <pc:sldMkLst>
          <pc:docMk/>
          <pc:sldMk cId="3870966692" sldId="765"/>
        </pc:sldMkLst>
      </pc:sldChg>
      <pc:sldChg chg="delSp add ord replId">
        <pc:chgData name="Kshitij Srivastava" userId="9ca786a045148134" providerId="Windows Live" clId="Web-{DE938E91-532F-47EA-B70E-FB6A57263E8B}" dt="2021-07-13T11:34:06.850" v="452"/>
        <pc:sldMkLst>
          <pc:docMk/>
          <pc:sldMk cId="836195777" sldId="766"/>
        </pc:sldMkLst>
        <pc:spChg chg="del">
          <ac:chgData name="Kshitij Srivastava" userId="9ca786a045148134" providerId="Windows Live" clId="Web-{DE938E91-532F-47EA-B70E-FB6A57263E8B}" dt="2021-07-13T11:33:56.146" v="448"/>
          <ac:spMkLst>
            <pc:docMk/>
            <pc:sldMk cId="836195777" sldId="766"/>
            <ac:spMk id="25" creationId="{0AC3667B-A0F5-4F8E-8DDB-6724559BE24F}"/>
          </ac:spMkLst>
        </pc:spChg>
        <pc:spChg chg="del">
          <ac:chgData name="Kshitij Srivastava" userId="9ca786a045148134" providerId="Windows Live" clId="Web-{DE938E91-532F-47EA-B70E-FB6A57263E8B}" dt="2021-07-13T11:33:57.365" v="449"/>
          <ac:spMkLst>
            <pc:docMk/>
            <pc:sldMk cId="836195777" sldId="766"/>
            <ac:spMk id="33" creationId="{6C3C91BF-FAAE-43EE-AC6A-0C5A67595E9D}"/>
          </ac:spMkLst>
        </pc:spChg>
        <pc:cxnChg chg="del">
          <ac:chgData name="Kshitij Srivastava" userId="9ca786a045148134" providerId="Windows Live" clId="Web-{DE938E91-532F-47EA-B70E-FB6A57263E8B}" dt="2021-07-13T11:33:59.412" v="451"/>
          <ac:cxnSpMkLst>
            <pc:docMk/>
            <pc:sldMk cId="836195777" sldId="766"/>
            <ac:cxnSpMk id="24" creationId="{D36B0E1C-0415-47CA-B903-4D6A694BE345}"/>
          </ac:cxnSpMkLst>
        </pc:cxnChg>
        <pc:cxnChg chg="del">
          <ac:chgData name="Kshitij Srivastava" userId="9ca786a045148134" providerId="Windows Live" clId="Web-{DE938E91-532F-47EA-B70E-FB6A57263E8B}" dt="2021-07-13T11:33:58.990" v="450"/>
          <ac:cxnSpMkLst>
            <pc:docMk/>
            <pc:sldMk cId="836195777" sldId="766"/>
            <ac:cxnSpMk id="32" creationId="{D2F1D296-FB66-4639-9C04-EC70A2A473CB}"/>
          </ac:cxnSpMkLst>
        </pc:cxnChg>
      </pc:sldChg>
      <pc:sldChg chg="delSp modSp add ord replId">
        <pc:chgData name="Kshitij Srivastava" userId="9ca786a045148134" providerId="Windows Live" clId="Web-{DE938E91-532F-47EA-B70E-FB6A57263E8B}" dt="2021-07-13T12:18:31.461" v="480"/>
        <pc:sldMkLst>
          <pc:docMk/>
          <pc:sldMk cId="1659340180" sldId="767"/>
        </pc:sldMkLst>
        <pc:spChg chg="del">
          <ac:chgData name="Kshitij Srivastava" userId="9ca786a045148134" providerId="Windows Live" clId="Web-{DE938E91-532F-47EA-B70E-FB6A57263E8B}" dt="2021-07-13T12:18:17.758" v="463"/>
          <ac:spMkLst>
            <pc:docMk/>
            <pc:sldMk cId="1659340180" sldId="767"/>
            <ac:spMk id="3" creationId="{16760EBA-8952-4CB4-95FF-B969EA6A6BE8}"/>
          </ac:spMkLst>
        </pc:spChg>
        <pc:spChg chg="del">
          <ac:chgData name="Kshitij Srivastava" userId="9ca786a045148134" providerId="Windows Live" clId="Web-{DE938E91-532F-47EA-B70E-FB6A57263E8B}" dt="2021-07-13T12:18:17.758" v="473"/>
          <ac:spMkLst>
            <pc:docMk/>
            <pc:sldMk cId="1659340180" sldId="767"/>
            <ac:spMk id="11" creationId="{48EE0C6B-006D-4622-AA32-A2A39919349C}"/>
          </ac:spMkLst>
        </pc:spChg>
        <pc:spChg chg="del">
          <ac:chgData name="Kshitij Srivastava" userId="9ca786a045148134" providerId="Windows Live" clId="Web-{DE938E91-532F-47EA-B70E-FB6A57263E8B}" dt="2021-07-13T12:18:17.758" v="471"/>
          <ac:spMkLst>
            <pc:docMk/>
            <pc:sldMk cId="1659340180" sldId="767"/>
            <ac:spMk id="13" creationId="{6190BE5C-6826-4A4A-AC5B-FB8B1443B37A}"/>
          </ac:spMkLst>
        </pc:spChg>
        <pc:spChg chg="del mod">
          <ac:chgData name="Kshitij Srivastava" userId="9ca786a045148134" providerId="Windows Live" clId="Web-{DE938E91-532F-47EA-B70E-FB6A57263E8B}" dt="2021-07-13T12:18:31.461" v="480"/>
          <ac:spMkLst>
            <pc:docMk/>
            <pc:sldMk cId="1659340180" sldId="767"/>
            <ac:spMk id="30" creationId="{D7312354-A942-45E1-B3B0-B1FB79B4F540}"/>
          </ac:spMkLst>
        </pc:spChg>
        <pc:spChg chg="del">
          <ac:chgData name="Kshitij Srivastava" userId="9ca786a045148134" providerId="Windows Live" clId="Web-{DE938E91-532F-47EA-B70E-FB6A57263E8B}" dt="2021-07-13T12:18:17.758" v="469"/>
          <ac:spMkLst>
            <pc:docMk/>
            <pc:sldMk cId="1659340180" sldId="767"/>
            <ac:spMk id="32" creationId="{43023B1E-8EE4-4E6A-81FB-DFDA334685A3}"/>
          </ac:spMkLst>
        </pc:spChg>
        <pc:spChg chg="del">
          <ac:chgData name="Kshitij Srivastava" userId="9ca786a045148134" providerId="Windows Live" clId="Web-{DE938E91-532F-47EA-B70E-FB6A57263E8B}" dt="2021-07-13T12:18:17.758" v="467"/>
          <ac:spMkLst>
            <pc:docMk/>
            <pc:sldMk cId="1659340180" sldId="767"/>
            <ac:spMk id="40" creationId="{23BE26A0-24D6-44F8-9C40-986C9620BB47}"/>
          </ac:spMkLst>
        </pc:spChg>
        <pc:spChg chg="del">
          <ac:chgData name="Kshitij Srivastava" userId="9ca786a045148134" providerId="Windows Live" clId="Web-{DE938E91-532F-47EA-B70E-FB6A57263E8B}" dt="2021-07-13T12:18:17.758" v="465"/>
          <ac:spMkLst>
            <pc:docMk/>
            <pc:sldMk cId="1659340180" sldId="767"/>
            <ac:spMk id="46" creationId="{CF0AFCFB-55E0-4E2D-BD2B-DD5784DE680F}"/>
          </ac:spMkLst>
        </pc:spChg>
        <pc:spChg chg="del">
          <ac:chgData name="Kshitij Srivastava" userId="9ca786a045148134" providerId="Windows Live" clId="Web-{DE938E91-532F-47EA-B70E-FB6A57263E8B}" dt="2021-07-13T12:18:17.758" v="461"/>
          <ac:spMkLst>
            <pc:docMk/>
            <pc:sldMk cId="1659340180" sldId="767"/>
            <ac:spMk id="62" creationId="{6B062651-2D88-47DB-96BE-693A9C6D30D5}"/>
          </ac:spMkLst>
        </pc:spChg>
        <pc:spChg chg="del">
          <ac:chgData name="Kshitij Srivastava" userId="9ca786a045148134" providerId="Windows Live" clId="Web-{DE938E91-532F-47EA-B70E-FB6A57263E8B}" dt="2021-07-13T12:18:17.742" v="459"/>
          <ac:spMkLst>
            <pc:docMk/>
            <pc:sldMk cId="1659340180" sldId="767"/>
            <ac:spMk id="64" creationId="{EDEF248F-5FA0-4A86-BC7D-757AC51FE8F6}"/>
          </ac:spMkLst>
        </pc:spChg>
        <pc:picChg chg="del">
          <ac:chgData name="Kshitij Srivastava" userId="9ca786a045148134" providerId="Windows Live" clId="Web-{DE938E91-532F-47EA-B70E-FB6A57263E8B}" dt="2021-07-13T12:18:17.742" v="457"/>
          <ac:picMkLst>
            <pc:docMk/>
            <pc:sldMk cId="1659340180" sldId="767"/>
            <ac:picMk id="8" creationId="{9402C170-F987-4ADE-A377-E13AD49D59E8}"/>
          </ac:picMkLst>
        </pc:picChg>
        <pc:picChg chg="del">
          <ac:chgData name="Kshitij Srivastava" userId="9ca786a045148134" providerId="Windows Live" clId="Web-{DE938E91-532F-47EA-B70E-FB6A57263E8B}" dt="2021-07-13T12:18:17.836" v="475"/>
          <ac:picMkLst>
            <pc:docMk/>
            <pc:sldMk cId="1659340180" sldId="767"/>
            <ac:picMk id="16" creationId="{4C3ACB09-0D68-43DD-A7FD-8BC367383879}"/>
          </ac:picMkLst>
        </pc:picChg>
        <pc:cxnChg chg="del">
          <ac:chgData name="Kshitij Srivastava" userId="9ca786a045148134" providerId="Windows Live" clId="Web-{DE938E91-532F-47EA-B70E-FB6A57263E8B}" dt="2021-07-13T12:18:17.758" v="474"/>
          <ac:cxnSpMkLst>
            <pc:docMk/>
            <pc:sldMk cId="1659340180" sldId="767"/>
            <ac:cxnSpMk id="10" creationId="{C79A8DE6-48CE-481A-AC73-A16745C2B31B}"/>
          </ac:cxnSpMkLst>
        </pc:cxnChg>
        <pc:cxnChg chg="del">
          <ac:chgData name="Kshitij Srivastava" userId="9ca786a045148134" providerId="Windows Live" clId="Web-{DE938E91-532F-47EA-B70E-FB6A57263E8B}" dt="2021-07-13T12:18:17.758" v="472"/>
          <ac:cxnSpMkLst>
            <pc:docMk/>
            <pc:sldMk cId="1659340180" sldId="767"/>
            <ac:cxnSpMk id="12" creationId="{EC8C4C67-01EB-4E48-932B-FF05DB41C40A}"/>
          </ac:cxnSpMkLst>
        </pc:cxnChg>
        <pc:cxnChg chg="del">
          <ac:chgData name="Kshitij Srivastava" userId="9ca786a045148134" providerId="Windows Live" clId="Web-{DE938E91-532F-47EA-B70E-FB6A57263E8B}" dt="2021-07-13T12:18:17.758" v="470"/>
          <ac:cxnSpMkLst>
            <pc:docMk/>
            <pc:sldMk cId="1659340180" sldId="767"/>
            <ac:cxnSpMk id="31" creationId="{0DD8272E-FB05-4FCB-BE23-E8873285487E}"/>
          </ac:cxnSpMkLst>
        </pc:cxnChg>
        <pc:cxnChg chg="del">
          <ac:chgData name="Kshitij Srivastava" userId="9ca786a045148134" providerId="Windows Live" clId="Web-{DE938E91-532F-47EA-B70E-FB6A57263E8B}" dt="2021-07-13T12:18:17.758" v="468"/>
          <ac:cxnSpMkLst>
            <pc:docMk/>
            <pc:sldMk cId="1659340180" sldId="767"/>
            <ac:cxnSpMk id="39" creationId="{D3FFFD90-6DF6-464B-8577-BDC391AAFAED}"/>
          </ac:cxnSpMkLst>
        </pc:cxnChg>
        <pc:cxnChg chg="del">
          <ac:chgData name="Kshitij Srivastava" userId="9ca786a045148134" providerId="Windows Live" clId="Web-{DE938E91-532F-47EA-B70E-FB6A57263E8B}" dt="2021-07-13T12:18:17.758" v="466"/>
          <ac:cxnSpMkLst>
            <pc:docMk/>
            <pc:sldMk cId="1659340180" sldId="767"/>
            <ac:cxnSpMk id="43" creationId="{F7609123-C84A-4F77-9343-A666C6C30C37}"/>
          </ac:cxnSpMkLst>
        </pc:cxnChg>
        <pc:cxnChg chg="del">
          <ac:chgData name="Kshitij Srivastava" userId="9ca786a045148134" providerId="Windows Live" clId="Web-{DE938E91-532F-47EA-B70E-FB6A57263E8B}" dt="2021-07-13T12:18:17.758" v="464"/>
          <ac:cxnSpMkLst>
            <pc:docMk/>
            <pc:sldMk cId="1659340180" sldId="767"/>
            <ac:cxnSpMk id="47" creationId="{D0AB4FBF-B1D0-4D0C-BAD7-9680B3268C7A}"/>
          </ac:cxnSpMkLst>
        </pc:cxnChg>
        <pc:cxnChg chg="del">
          <ac:chgData name="Kshitij Srivastava" userId="9ca786a045148134" providerId="Windows Live" clId="Web-{DE938E91-532F-47EA-B70E-FB6A57263E8B}" dt="2021-07-13T12:18:17.758" v="462"/>
          <ac:cxnSpMkLst>
            <pc:docMk/>
            <pc:sldMk cId="1659340180" sldId="767"/>
            <ac:cxnSpMk id="61" creationId="{DFA36E04-21A2-46F9-B31D-C07F6EDE5FFA}"/>
          </ac:cxnSpMkLst>
        </pc:cxnChg>
        <pc:cxnChg chg="del">
          <ac:chgData name="Kshitij Srivastava" userId="9ca786a045148134" providerId="Windows Live" clId="Web-{DE938E91-532F-47EA-B70E-FB6A57263E8B}" dt="2021-07-13T12:18:17.758" v="460"/>
          <ac:cxnSpMkLst>
            <pc:docMk/>
            <pc:sldMk cId="1659340180" sldId="767"/>
            <ac:cxnSpMk id="63" creationId="{49B4A88C-7283-423A-901F-95BB9614DF91}"/>
          </ac:cxnSpMkLst>
        </pc:cxnChg>
        <pc:cxnChg chg="del">
          <ac:chgData name="Kshitij Srivastava" userId="9ca786a045148134" providerId="Windows Live" clId="Web-{DE938E91-532F-47EA-B70E-FB6A57263E8B}" dt="2021-07-13T12:18:17.742" v="458"/>
          <ac:cxnSpMkLst>
            <pc:docMk/>
            <pc:sldMk cId="1659340180" sldId="767"/>
            <ac:cxnSpMk id="65" creationId="{74B69870-40CC-46C8-8035-71CD1AD68C29}"/>
          </ac:cxnSpMkLst>
        </pc:cxnChg>
      </pc:sldChg>
    </pc:docChg>
  </pc:docChgLst>
  <pc:docChgLst>
    <pc:chgData name="Kshitij Srivastava" userId="9ca786a045148134" providerId="Windows Live" clId="Web-{E83228EC-D2AB-4F6A-8307-B8C4954E4B0E}"/>
    <pc:docChg chg="addSld delSld modSld">
      <pc:chgData name="Kshitij Srivastava" userId="9ca786a045148134" providerId="Windows Live" clId="Web-{E83228EC-D2AB-4F6A-8307-B8C4954E4B0E}" dt="2021-06-01T00:16:50.317" v="209"/>
      <pc:docMkLst>
        <pc:docMk/>
      </pc:docMkLst>
      <pc:sldChg chg="addSp delSp modSp addAnim delAnim modAnim">
        <pc:chgData name="Kshitij Srivastava" userId="9ca786a045148134" providerId="Windows Live" clId="Web-{E83228EC-D2AB-4F6A-8307-B8C4954E4B0E}" dt="2021-06-01T00:13:51.114" v="171"/>
        <pc:sldMkLst>
          <pc:docMk/>
          <pc:sldMk cId="37146815" sldId="262"/>
        </pc:sldMkLst>
        <pc:cxnChg chg="add del mod">
          <ac:chgData name="Kshitij Srivastava" userId="9ca786a045148134" providerId="Windows Live" clId="Web-{E83228EC-D2AB-4F6A-8307-B8C4954E4B0E}" dt="2021-05-31T23:57:49.540" v="14"/>
          <ac:cxnSpMkLst>
            <pc:docMk/>
            <pc:sldMk cId="37146815" sldId="262"/>
            <ac:cxnSpMk id="6" creationId="{4D32F4BB-11BD-46E1-8CC2-A3482C3F1297}"/>
          </ac:cxnSpMkLst>
        </pc:cxnChg>
      </pc:sldChg>
      <pc:sldChg chg="addSp delSp">
        <pc:chgData name="Kshitij Srivastava" userId="9ca786a045148134" providerId="Windows Live" clId="Web-{E83228EC-D2AB-4F6A-8307-B8C4954E4B0E}" dt="2021-06-01T00:03:03.648" v="40"/>
        <pc:sldMkLst>
          <pc:docMk/>
          <pc:sldMk cId="3727062546" sldId="417"/>
        </pc:sldMkLst>
        <pc:picChg chg="add del">
          <ac:chgData name="Kshitij Srivastava" userId="9ca786a045148134" providerId="Windows Live" clId="Web-{E83228EC-D2AB-4F6A-8307-B8C4954E4B0E}" dt="2021-06-01T00:03:03.648" v="40"/>
          <ac:picMkLst>
            <pc:docMk/>
            <pc:sldMk cId="3727062546" sldId="417"/>
            <ac:picMk id="9" creationId="{D38ED9F3-D935-401B-9CB1-6EDD779DF21C}"/>
          </ac:picMkLst>
        </pc:picChg>
      </pc:sldChg>
      <pc:sldChg chg="addSp delSp modSp new addAnim delAnim modAnim">
        <pc:chgData name="Kshitij Srivastava" userId="9ca786a045148134" providerId="Windows Live" clId="Web-{E83228EC-D2AB-4F6A-8307-B8C4954E4B0E}" dt="2021-06-01T00:12:52.927" v="149"/>
        <pc:sldMkLst>
          <pc:docMk/>
          <pc:sldMk cId="4173615691" sldId="511"/>
        </pc:sldMkLst>
        <pc:spChg chg="del">
          <ac:chgData name="Kshitij Srivastava" userId="9ca786a045148134" providerId="Windows Live" clId="Web-{E83228EC-D2AB-4F6A-8307-B8C4954E4B0E}" dt="2021-05-31T23:58:08.681" v="16"/>
          <ac:spMkLst>
            <pc:docMk/>
            <pc:sldMk cId="4173615691" sldId="511"/>
            <ac:spMk id="2" creationId="{4216D959-931A-4934-98C9-2F47889226A9}"/>
          </ac:spMkLst>
        </pc:spChg>
        <pc:spChg chg="del mod">
          <ac:chgData name="Kshitij Srivastava" userId="9ca786a045148134" providerId="Windows Live" clId="Web-{E83228EC-D2AB-4F6A-8307-B8C4954E4B0E}" dt="2021-05-31T23:58:15.712" v="19"/>
          <ac:spMkLst>
            <pc:docMk/>
            <pc:sldMk cId="4173615691" sldId="511"/>
            <ac:spMk id="3" creationId="{0C74C528-9442-4F47-8EDD-BF2799D5C0B5}"/>
          </ac:spMkLst>
        </pc:spChg>
        <pc:spChg chg="add mod">
          <ac:chgData name="Kshitij Srivastava" userId="9ca786a045148134" providerId="Windows Live" clId="Web-{E83228EC-D2AB-4F6A-8307-B8C4954E4B0E}" dt="2021-05-31T23:58:09.728" v="17"/>
          <ac:spMkLst>
            <pc:docMk/>
            <pc:sldMk cId="4173615691" sldId="511"/>
            <ac:spMk id="5" creationId="{E4EFAA5E-0642-47A2-9483-4005ADF73E94}"/>
          </ac:spMkLst>
        </pc:spChg>
        <pc:spChg chg="add mod">
          <ac:chgData name="Kshitij Srivastava" userId="9ca786a045148134" providerId="Windows Live" clId="Web-{E83228EC-D2AB-4F6A-8307-B8C4954E4B0E}" dt="2021-06-01T00:05:18.491" v="47" actId="1076"/>
          <ac:spMkLst>
            <pc:docMk/>
            <pc:sldMk cId="4173615691" sldId="511"/>
            <ac:spMk id="9" creationId="{E3F9A2A9-CD8F-4487-AE53-DFC4911FADF9}"/>
          </ac:spMkLst>
        </pc:spChg>
        <pc:spChg chg="add mod">
          <ac:chgData name="Kshitij Srivastava" userId="9ca786a045148134" providerId="Windows Live" clId="Web-{E83228EC-D2AB-4F6A-8307-B8C4954E4B0E}" dt="2021-06-01T00:07:30.538" v="101" actId="1076"/>
          <ac:spMkLst>
            <pc:docMk/>
            <pc:sldMk cId="4173615691" sldId="511"/>
            <ac:spMk id="16" creationId="{710F57D2-8260-4C79-A903-7605C60C4EE5}"/>
          </ac:spMkLst>
        </pc:spChg>
        <pc:spChg chg="add mod">
          <ac:chgData name="Kshitij Srivastava" userId="9ca786a045148134" providerId="Windows Live" clId="Web-{E83228EC-D2AB-4F6A-8307-B8C4954E4B0E}" dt="2021-06-01T00:08:35.850" v="122" actId="20577"/>
          <ac:spMkLst>
            <pc:docMk/>
            <pc:sldMk cId="4173615691" sldId="511"/>
            <ac:spMk id="17" creationId="{2E2E7D51-C813-4E92-BF85-9E3CB61BB657}"/>
          </ac:spMkLst>
        </pc:spChg>
        <pc:picChg chg="add mod ord">
          <ac:chgData name="Kshitij Srivastava" userId="9ca786a045148134" providerId="Windows Live" clId="Web-{E83228EC-D2AB-4F6A-8307-B8C4954E4B0E}" dt="2021-06-01T00:05:10.538" v="46" actId="1076"/>
          <ac:picMkLst>
            <pc:docMk/>
            <pc:sldMk cId="4173615691" sldId="511"/>
            <ac:picMk id="7" creationId="{9F4122BC-6130-4CB0-86C0-B6BC806C9115}"/>
          </ac:picMkLst>
        </pc:picChg>
        <pc:picChg chg="add mod">
          <ac:chgData name="Kshitij Srivastava" userId="9ca786a045148134" providerId="Windows Live" clId="Web-{E83228EC-D2AB-4F6A-8307-B8C4954E4B0E}" dt="2021-06-01T00:03:25.367" v="42" actId="1076"/>
          <ac:picMkLst>
            <pc:docMk/>
            <pc:sldMk cId="4173615691" sldId="511"/>
            <ac:picMk id="13" creationId="{330A14DA-488B-466E-84DC-79AB7A9006C9}"/>
          </ac:picMkLst>
        </pc:picChg>
        <pc:picChg chg="add mod">
          <ac:chgData name="Kshitij Srivastava" userId="9ca786a045148134" providerId="Windows Live" clId="Web-{E83228EC-D2AB-4F6A-8307-B8C4954E4B0E}" dt="2021-06-01T00:06:01.773" v="53" actId="14100"/>
          <ac:picMkLst>
            <pc:docMk/>
            <pc:sldMk cId="4173615691" sldId="511"/>
            <ac:picMk id="15" creationId="{9B0BCA4E-2759-4F3C-828E-BCA242D6744C}"/>
          </ac:picMkLst>
        </pc:picChg>
        <pc:cxnChg chg="add mod">
          <ac:chgData name="Kshitij Srivastava" userId="9ca786a045148134" providerId="Windows Live" clId="Web-{E83228EC-D2AB-4F6A-8307-B8C4954E4B0E}" dt="2021-06-01T00:05:37.851" v="50"/>
          <ac:cxnSpMkLst>
            <pc:docMk/>
            <pc:sldMk cId="4173615691" sldId="511"/>
            <ac:cxnSpMk id="10" creationId="{693E5A70-CCC5-40F1-8549-FDBAD0B71110}"/>
          </ac:cxnSpMkLst>
        </pc:cxnChg>
        <pc:cxnChg chg="add mod">
          <ac:chgData name="Kshitij Srivastava" userId="9ca786a045148134" providerId="Windows Live" clId="Web-{E83228EC-D2AB-4F6A-8307-B8C4954E4B0E}" dt="2021-06-01T00:05:45.304" v="51"/>
          <ac:cxnSpMkLst>
            <pc:docMk/>
            <pc:sldMk cId="4173615691" sldId="511"/>
            <ac:cxnSpMk id="11" creationId="{48B5FB2F-BB91-4987-85C3-DAD762A70941}"/>
          </ac:cxnSpMkLst>
        </pc:cxnChg>
      </pc:sldChg>
      <pc:sldChg chg="delSp modSp add del replId">
        <pc:chgData name="Kshitij Srivastava" userId="9ca786a045148134" providerId="Windows Live" clId="Web-{E83228EC-D2AB-4F6A-8307-B8C4954E4B0E}" dt="2021-06-01T00:07:11.928" v="98"/>
        <pc:sldMkLst>
          <pc:docMk/>
          <pc:sldMk cId="836846199" sldId="512"/>
        </pc:sldMkLst>
        <pc:spChg chg="del mod">
          <ac:chgData name="Kshitij Srivastava" userId="9ca786a045148134" providerId="Windows Live" clId="Web-{E83228EC-D2AB-4F6A-8307-B8C4954E4B0E}" dt="2021-06-01T00:07:09.428" v="97"/>
          <ac:spMkLst>
            <pc:docMk/>
            <pc:sldMk cId="836846199" sldId="512"/>
            <ac:spMk id="16" creationId="{710F57D2-8260-4C79-A903-7605C60C4EE5}"/>
          </ac:spMkLst>
        </pc:spChg>
      </pc:sldChg>
      <pc:sldChg chg="addSp modSp new mod setBg addAnim setClrOvrMap">
        <pc:chgData name="Kshitij Srivastava" userId="9ca786a045148134" providerId="Windows Live" clId="Web-{E83228EC-D2AB-4F6A-8307-B8C4954E4B0E}" dt="2021-06-01T00:11:59.365" v="148"/>
        <pc:sldMkLst>
          <pc:docMk/>
          <pc:sldMk cId="3117421452" sldId="512"/>
        </pc:sldMkLst>
        <pc:spChg chg="mod">
          <ac:chgData name="Kshitij Srivastava" userId="9ca786a045148134" providerId="Windows Live" clId="Web-{E83228EC-D2AB-4F6A-8307-B8C4954E4B0E}" dt="2021-06-01T00:11:59.365" v="147"/>
          <ac:spMkLst>
            <pc:docMk/>
            <pc:sldMk cId="3117421452" sldId="512"/>
            <ac:spMk id="2" creationId="{56EECCC0-44EE-465D-9B9B-53CBEE26D055}"/>
          </ac:spMkLst>
        </pc:spChg>
        <pc:spChg chg="add">
          <ac:chgData name="Kshitij Srivastava" userId="9ca786a045148134" providerId="Windows Live" clId="Web-{E83228EC-D2AB-4F6A-8307-B8C4954E4B0E}" dt="2021-06-01T00:11:59.365" v="147"/>
          <ac:spMkLst>
            <pc:docMk/>
            <pc:sldMk cId="3117421452" sldId="512"/>
            <ac:spMk id="8" creationId="{25C8D2C1-DA83-420D-9635-D52CE066B5DA}"/>
          </ac:spMkLst>
        </pc:spChg>
        <pc:spChg chg="add">
          <ac:chgData name="Kshitij Srivastava" userId="9ca786a045148134" providerId="Windows Live" clId="Web-{E83228EC-D2AB-4F6A-8307-B8C4954E4B0E}" dt="2021-06-01T00:11:59.365" v="147"/>
          <ac:spMkLst>
            <pc:docMk/>
            <pc:sldMk cId="3117421452" sldId="512"/>
            <ac:spMk id="10" creationId="{434F74C9-6A0B-409E-AD1C-45B58BE91BB8}"/>
          </ac:spMkLst>
        </pc:spChg>
        <pc:spChg chg="add">
          <ac:chgData name="Kshitij Srivastava" userId="9ca786a045148134" providerId="Windows Live" clId="Web-{E83228EC-D2AB-4F6A-8307-B8C4954E4B0E}" dt="2021-06-01T00:11:59.365" v="147"/>
          <ac:spMkLst>
            <pc:docMk/>
            <pc:sldMk cId="3117421452" sldId="512"/>
            <ac:spMk id="16" creationId="{B9E780F8-2452-4595-A281-E594BA83DB0D}"/>
          </ac:spMkLst>
        </pc:spChg>
        <pc:spChg chg="add">
          <ac:chgData name="Kshitij Srivastava" userId="9ca786a045148134" providerId="Windows Live" clId="Web-{E83228EC-D2AB-4F6A-8307-B8C4954E4B0E}" dt="2021-06-01T00:11:59.365" v="147"/>
          <ac:spMkLst>
            <pc:docMk/>
            <pc:sldMk cId="3117421452" sldId="512"/>
            <ac:spMk id="18" creationId="{A917F44A-7774-4C79-BEDC-0CC73C8C0E04}"/>
          </ac:spMkLst>
        </pc:spChg>
        <pc:picChg chg="add">
          <ac:chgData name="Kshitij Srivastava" userId="9ca786a045148134" providerId="Windows Live" clId="Web-{E83228EC-D2AB-4F6A-8307-B8C4954E4B0E}" dt="2021-06-01T00:11:59.365" v="147"/>
          <ac:picMkLst>
            <pc:docMk/>
            <pc:sldMk cId="3117421452" sldId="512"/>
            <ac:picMk id="4" creationId="{16C1D2F0-4E66-448B-A7B9-6A9C079BAE26}"/>
          </ac:picMkLst>
        </pc:picChg>
        <pc:cxnChg chg="add">
          <ac:chgData name="Kshitij Srivastava" userId="9ca786a045148134" providerId="Windows Live" clId="Web-{E83228EC-D2AB-4F6A-8307-B8C4954E4B0E}" dt="2021-06-01T00:11:59.365" v="147"/>
          <ac:cxnSpMkLst>
            <pc:docMk/>
            <pc:sldMk cId="3117421452" sldId="512"/>
            <ac:cxnSpMk id="12" creationId="{F5486A9D-1265-4B57-91E6-68E666B978BC}"/>
          </ac:cxnSpMkLst>
        </pc:cxnChg>
        <pc:cxnChg chg="add">
          <ac:chgData name="Kshitij Srivastava" userId="9ca786a045148134" providerId="Windows Live" clId="Web-{E83228EC-D2AB-4F6A-8307-B8C4954E4B0E}" dt="2021-06-01T00:11:59.365" v="147"/>
          <ac:cxnSpMkLst>
            <pc:docMk/>
            <pc:sldMk cId="3117421452" sldId="512"/>
            <ac:cxnSpMk id="14" creationId="{E6E50488-8E5E-4E36-9763-092234CAED4A}"/>
          </ac:cxnSpMkLst>
        </pc:cxnChg>
      </pc:sldChg>
      <pc:sldChg chg="addSp modSp new mod setBg addAnim">
        <pc:chgData name="Kshitij Srivastava" userId="9ca786a045148134" providerId="Windows Live" clId="Web-{E83228EC-D2AB-4F6A-8307-B8C4954E4B0E}" dt="2021-06-01T00:16:50.317" v="209"/>
        <pc:sldMkLst>
          <pc:docMk/>
          <pc:sldMk cId="2468307268" sldId="513"/>
        </pc:sldMkLst>
        <pc:spChg chg="mod">
          <ac:chgData name="Kshitij Srivastava" userId="9ca786a045148134" providerId="Windows Live" clId="Web-{E83228EC-D2AB-4F6A-8307-B8C4954E4B0E}" dt="2021-06-01T00:16:50.317" v="208"/>
          <ac:spMkLst>
            <pc:docMk/>
            <pc:sldMk cId="2468307268" sldId="513"/>
            <ac:spMk id="2" creationId="{4E4238C6-56FE-40FF-8C4A-B73D7D86AA6D}"/>
          </ac:spMkLst>
        </pc:spChg>
        <pc:spChg chg="add">
          <ac:chgData name="Kshitij Srivastava" userId="9ca786a045148134" providerId="Windows Live" clId="Web-{E83228EC-D2AB-4F6A-8307-B8C4954E4B0E}" dt="2021-06-01T00:16:50.317" v="208"/>
          <ac:spMkLst>
            <pc:docMk/>
            <pc:sldMk cId="2468307268" sldId="513"/>
            <ac:spMk id="8" creationId="{25C8D2C1-DA83-420D-9635-D52CE066B5DA}"/>
          </ac:spMkLst>
        </pc:spChg>
        <pc:spChg chg="add">
          <ac:chgData name="Kshitij Srivastava" userId="9ca786a045148134" providerId="Windows Live" clId="Web-{E83228EC-D2AB-4F6A-8307-B8C4954E4B0E}" dt="2021-06-01T00:16:50.317" v="208"/>
          <ac:spMkLst>
            <pc:docMk/>
            <pc:sldMk cId="2468307268" sldId="513"/>
            <ac:spMk id="10" creationId="{434F74C9-6A0B-409E-AD1C-45B58BE91BB8}"/>
          </ac:spMkLst>
        </pc:spChg>
        <pc:spChg chg="add">
          <ac:chgData name="Kshitij Srivastava" userId="9ca786a045148134" providerId="Windows Live" clId="Web-{E83228EC-D2AB-4F6A-8307-B8C4954E4B0E}" dt="2021-06-01T00:16:50.317" v="208"/>
          <ac:spMkLst>
            <pc:docMk/>
            <pc:sldMk cId="2468307268" sldId="513"/>
            <ac:spMk id="14" creationId="{A9286AD2-18A9-4868-A4E3-7A2097A20810}"/>
          </ac:spMkLst>
        </pc:spChg>
        <pc:picChg chg="add">
          <ac:chgData name="Kshitij Srivastava" userId="9ca786a045148134" providerId="Windows Live" clId="Web-{E83228EC-D2AB-4F6A-8307-B8C4954E4B0E}" dt="2021-06-01T00:16:50.317" v="208"/>
          <ac:picMkLst>
            <pc:docMk/>
            <pc:sldMk cId="2468307268" sldId="513"/>
            <ac:picMk id="4" creationId="{E17BF07E-160D-4ACB-A4F1-322891C4ABFE}"/>
          </ac:picMkLst>
        </pc:picChg>
        <pc:cxnChg chg="add">
          <ac:chgData name="Kshitij Srivastava" userId="9ca786a045148134" providerId="Windows Live" clId="Web-{E83228EC-D2AB-4F6A-8307-B8C4954E4B0E}" dt="2021-06-01T00:16:50.317" v="208"/>
          <ac:cxnSpMkLst>
            <pc:docMk/>
            <pc:sldMk cId="2468307268" sldId="513"/>
            <ac:cxnSpMk id="12" creationId="{F5486A9D-1265-4B57-91E6-68E666B978BC}"/>
          </ac:cxnSpMkLst>
        </pc:cxnChg>
        <pc:cxnChg chg="add">
          <ac:chgData name="Kshitij Srivastava" userId="9ca786a045148134" providerId="Windows Live" clId="Web-{E83228EC-D2AB-4F6A-8307-B8C4954E4B0E}" dt="2021-06-01T00:16:50.317" v="208"/>
          <ac:cxnSpMkLst>
            <pc:docMk/>
            <pc:sldMk cId="2468307268" sldId="513"/>
            <ac:cxnSpMk id="16" creationId="{E7A7CD63-7EC3-44F3-95D0-595C4019FF24}"/>
          </ac:cxnSpMkLst>
        </pc:cxnChg>
      </pc:sldChg>
    </pc:docChg>
  </pc:docChgLst>
  <pc:docChgLst>
    <pc:chgData name="Kshitij Srivastava" userId="9ca786a045148134" providerId="Windows Live" clId="Web-{B7B0468C-5D1C-49FE-8941-F919935D4CD2}"/>
    <pc:docChg chg="addSld modSld sldOrd">
      <pc:chgData name="Kshitij Srivastava" userId="9ca786a045148134" providerId="Windows Live" clId="Web-{B7B0468C-5D1C-49FE-8941-F919935D4CD2}" dt="2021-06-01T07:04:56.459" v="292" actId="20577"/>
      <pc:docMkLst>
        <pc:docMk/>
      </pc:docMkLst>
      <pc:sldChg chg="addSp delSp modSp">
        <pc:chgData name="Kshitij Srivastava" userId="9ca786a045148134" providerId="Windows Live" clId="Web-{B7B0468C-5D1C-49FE-8941-F919935D4CD2}" dt="2021-06-01T06:52:43.948" v="222"/>
        <pc:sldMkLst>
          <pc:docMk/>
          <pc:sldMk cId="1816226467" sldId="341"/>
        </pc:sldMkLst>
        <pc:spChg chg="add mod">
          <ac:chgData name="Kshitij Srivastava" userId="9ca786a045148134" providerId="Windows Live" clId="Web-{B7B0468C-5D1C-49FE-8941-F919935D4CD2}" dt="2021-06-01T06:47:45.309" v="176" actId="1076"/>
          <ac:spMkLst>
            <pc:docMk/>
            <pc:sldMk cId="1816226467" sldId="341"/>
            <ac:spMk id="7" creationId="{EE7F3721-838A-4E79-9A11-0D84B48DAACE}"/>
          </ac:spMkLst>
        </pc:spChg>
        <pc:spChg chg="add del mod">
          <ac:chgData name="Kshitij Srivastava" userId="9ca786a045148134" providerId="Windows Live" clId="Web-{B7B0468C-5D1C-49FE-8941-F919935D4CD2}" dt="2021-06-01T06:48:38.731" v="196" actId="1076"/>
          <ac:spMkLst>
            <pc:docMk/>
            <pc:sldMk cId="1816226467" sldId="341"/>
            <ac:spMk id="8" creationId="{8AF8C39B-615F-4B8F-96D6-E82C94870447}"/>
          </ac:spMkLst>
        </pc:spChg>
        <pc:spChg chg="add mod">
          <ac:chgData name="Kshitij Srivastava" userId="9ca786a045148134" providerId="Windows Live" clId="Web-{B7B0468C-5D1C-49FE-8941-F919935D4CD2}" dt="2021-06-01T06:49:13.434" v="203" actId="1076"/>
          <ac:spMkLst>
            <pc:docMk/>
            <pc:sldMk cId="1816226467" sldId="341"/>
            <ac:spMk id="10" creationId="{874B8778-BF4F-444A-A749-34026CC37CDE}"/>
          </ac:spMkLst>
        </pc:spChg>
        <pc:picChg chg="del mod">
          <ac:chgData name="Kshitij Srivastava" userId="9ca786a045148134" providerId="Windows Live" clId="Web-{B7B0468C-5D1C-49FE-8941-F919935D4CD2}" dt="2021-06-01T06:52:43.948" v="222"/>
          <ac:picMkLst>
            <pc:docMk/>
            <pc:sldMk cId="1816226467" sldId="341"/>
            <ac:picMk id="3" creationId="{60580CC4-6646-4E0D-B2F2-D5B0651A6E97}"/>
          </ac:picMkLst>
        </pc:picChg>
        <pc:picChg chg="del mod">
          <ac:chgData name="Kshitij Srivastava" userId="9ca786a045148134" providerId="Windows Live" clId="Web-{B7B0468C-5D1C-49FE-8941-F919935D4CD2}" dt="2021-06-01T06:46:35.669" v="161"/>
          <ac:picMkLst>
            <pc:docMk/>
            <pc:sldMk cId="1816226467" sldId="341"/>
            <ac:picMk id="4" creationId="{E745C534-604C-4451-A86A-CC9A9C0A85B4}"/>
          </ac:picMkLst>
        </pc:picChg>
        <pc:picChg chg="mod">
          <ac:chgData name="Kshitij Srivastava" userId="9ca786a045148134" providerId="Windows Live" clId="Web-{B7B0468C-5D1C-49FE-8941-F919935D4CD2}" dt="2021-06-01T06:47:25.341" v="173" actId="14100"/>
          <ac:picMkLst>
            <pc:docMk/>
            <pc:sldMk cId="1816226467" sldId="341"/>
            <ac:picMk id="5" creationId="{DAA3382E-8974-442F-A5B8-C19B4A286ACA}"/>
          </ac:picMkLst>
        </pc:picChg>
        <pc:picChg chg="mod">
          <ac:chgData name="Kshitij Srivastava" userId="9ca786a045148134" providerId="Windows Live" clId="Web-{B7B0468C-5D1C-49FE-8941-F919935D4CD2}" dt="2021-06-01T06:47:16.106" v="171" actId="1076"/>
          <ac:picMkLst>
            <pc:docMk/>
            <pc:sldMk cId="1816226467" sldId="341"/>
            <ac:picMk id="6" creationId="{7713E743-8945-4ACD-B0DC-79FA749C4FD6}"/>
          </ac:picMkLst>
        </pc:picChg>
        <pc:picChg chg="add mod">
          <ac:chgData name="Kshitij Srivastava" userId="9ca786a045148134" providerId="Windows Live" clId="Web-{B7B0468C-5D1C-49FE-8941-F919935D4CD2}" dt="2021-06-01T06:50:24.402" v="205" actId="1076"/>
          <ac:picMkLst>
            <pc:docMk/>
            <pc:sldMk cId="1816226467" sldId="341"/>
            <ac:picMk id="9" creationId="{9A90D07B-6FC7-4769-AB02-B1F221B2F726}"/>
          </ac:picMkLst>
        </pc:picChg>
      </pc:sldChg>
      <pc:sldChg chg="addSp delSp modSp new ord">
        <pc:chgData name="Kshitij Srivastava" userId="9ca786a045148134" providerId="Windows Live" clId="Web-{B7B0468C-5D1C-49FE-8941-F919935D4CD2}" dt="2021-06-01T06:40:47.843" v="130" actId="20577"/>
        <pc:sldMkLst>
          <pc:docMk/>
          <pc:sldMk cId="1158168342" sldId="542"/>
        </pc:sldMkLst>
        <pc:spChg chg="mod">
          <ac:chgData name="Kshitij Srivastava" userId="9ca786a045148134" providerId="Windows Live" clId="Web-{B7B0468C-5D1C-49FE-8941-F919935D4CD2}" dt="2021-06-01T06:40:47.843" v="130" actId="20577"/>
          <ac:spMkLst>
            <pc:docMk/>
            <pc:sldMk cId="1158168342" sldId="542"/>
            <ac:spMk id="2" creationId="{38CF3FF1-CD46-49EB-A4C9-184E2234EDEB}"/>
          </ac:spMkLst>
        </pc:spChg>
        <pc:spChg chg="add del mod">
          <ac:chgData name="Kshitij Srivastava" userId="9ca786a045148134" providerId="Windows Live" clId="Web-{B7B0468C-5D1C-49FE-8941-F919935D4CD2}" dt="2021-06-01T06:35:34.095" v="15"/>
          <ac:spMkLst>
            <pc:docMk/>
            <pc:sldMk cId="1158168342" sldId="542"/>
            <ac:spMk id="3" creationId="{F1B78E8C-EF72-4110-B3E5-B977A6DDB96B}"/>
          </ac:spMkLst>
        </pc:spChg>
        <pc:spChg chg="add mod">
          <ac:chgData name="Kshitij Srivastava" userId="9ca786a045148134" providerId="Windows Live" clId="Web-{B7B0468C-5D1C-49FE-8941-F919935D4CD2}" dt="2021-06-01T06:40:17.296" v="126" actId="1076"/>
          <ac:spMkLst>
            <pc:docMk/>
            <pc:sldMk cId="1158168342" sldId="542"/>
            <ac:spMk id="4" creationId="{79681780-9BA1-4346-83DA-2904A6C306A4}"/>
          </ac:spMkLst>
        </pc:spChg>
        <pc:spChg chg="add mod">
          <ac:chgData name="Kshitij Srivastava" userId="9ca786a045148134" providerId="Windows Live" clId="Web-{B7B0468C-5D1C-49FE-8941-F919935D4CD2}" dt="2021-06-01T06:39:37.500" v="121" actId="1076"/>
          <ac:spMkLst>
            <pc:docMk/>
            <pc:sldMk cId="1158168342" sldId="542"/>
            <ac:spMk id="6" creationId="{CFA67868-3535-4570-8710-8035DBD875F2}"/>
          </ac:spMkLst>
        </pc:spChg>
        <pc:spChg chg="add mod">
          <ac:chgData name="Kshitij Srivastava" userId="9ca786a045148134" providerId="Windows Live" clId="Web-{B7B0468C-5D1C-49FE-8941-F919935D4CD2}" dt="2021-06-01T06:39:16.813" v="118"/>
          <ac:spMkLst>
            <pc:docMk/>
            <pc:sldMk cId="1158168342" sldId="542"/>
            <ac:spMk id="7" creationId="{E59D6376-3A64-4F44-A3AF-8D0D258E9893}"/>
          </ac:spMkLst>
        </pc:spChg>
        <pc:cxnChg chg="add mod">
          <ac:chgData name="Kshitij Srivastava" userId="9ca786a045148134" providerId="Windows Live" clId="Web-{B7B0468C-5D1C-49FE-8941-F919935D4CD2}" dt="2021-06-01T06:40:07.718" v="125" actId="14100"/>
          <ac:cxnSpMkLst>
            <pc:docMk/>
            <pc:sldMk cId="1158168342" sldId="542"/>
            <ac:cxnSpMk id="5" creationId="{5B9A2764-9B59-4C00-B248-3AB8DBB2582F}"/>
          </ac:cxnSpMkLst>
        </pc:cxnChg>
        <pc:cxnChg chg="add mod">
          <ac:chgData name="Kshitij Srivastava" userId="9ca786a045148134" providerId="Windows Live" clId="Web-{B7B0468C-5D1C-49FE-8941-F919935D4CD2}" dt="2021-06-01T06:40:24.046" v="127" actId="1076"/>
          <ac:cxnSpMkLst>
            <pc:docMk/>
            <pc:sldMk cId="1158168342" sldId="542"/>
            <ac:cxnSpMk id="8" creationId="{47F6F064-A37E-4DFC-A209-3255F88DC116}"/>
          </ac:cxnSpMkLst>
        </pc:cxnChg>
      </pc:sldChg>
      <pc:sldChg chg="modSp new">
        <pc:chgData name="Kshitij Srivastava" userId="9ca786a045148134" providerId="Windows Live" clId="Web-{B7B0468C-5D1C-49FE-8941-F919935D4CD2}" dt="2021-06-01T06:41:18.171" v="156" actId="20577"/>
        <pc:sldMkLst>
          <pc:docMk/>
          <pc:sldMk cId="3458579175" sldId="543"/>
        </pc:sldMkLst>
        <pc:spChg chg="mod">
          <ac:chgData name="Kshitij Srivastava" userId="9ca786a045148134" providerId="Windows Live" clId="Web-{B7B0468C-5D1C-49FE-8941-F919935D4CD2}" dt="2021-06-01T06:41:18.171" v="156" actId="20577"/>
          <ac:spMkLst>
            <pc:docMk/>
            <pc:sldMk cId="3458579175" sldId="543"/>
            <ac:spMk id="2" creationId="{E35B928A-5BC2-4D54-8B6E-1CE98D0DF0CC}"/>
          </ac:spMkLst>
        </pc:spChg>
      </pc:sldChg>
      <pc:sldChg chg="addSp delSp modSp new addCm">
        <pc:chgData name="Kshitij Srivastava" userId="9ca786a045148134" providerId="Windows Live" clId="Web-{B7B0468C-5D1C-49FE-8941-F919935D4CD2}" dt="2021-06-01T07:03:24.741" v="274" actId="1076"/>
        <pc:sldMkLst>
          <pc:docMk/>
          <pc:sldMk cId="2863035318" sldId="544"/>
        </pc:sldMkLst>
        <pc:spChg chg="mod">
          <ac:chgData name="Kshitij Srivastava" userId="9ca786a045148134" providerId="Windows Live" clId="Web-{B7B0468C-5D1C-49FE-8941-F919935D4CD2}" dt="2021-06-01T06:51:09.277" v="210" actId="1076"/>
          <ac:spMkLst>
            <pc:docMk/>
            <pc:sldMk cId="2863035318" sldId="544"/>
            <ac:spMk id="2" creationId="{554133AD-8C5A-46D7-A435-CBE848CBAB87}"/>
          </ac:spMkLst>
        </pc:spChg>
        <pc:spChg chg="add mod ord">
          <ac:chgData name="Kshitij Srivastava" userId="9ca786a045148134" providerId="Windows Live" clId="Web-{B7B0468C-5D1C-49FE-8941-F919935D4CD2}" dt="2021-06-01T06:54:13.838" v="233" actId="14100"/>
          <ac:spMkLst>
            <pc:docMk/>
            <pc:sldMk cId="2863035318" sldId="544"/>
            <ac:spMk id="5" creationId="{57405970-B2CF-4111-A865-B23A176FD6A0}"/>
          </ac:spMkLst>
        </pc:spChg>
        <pc:spChg chg="add mod">
          <ac:chgData name="Kshitij Srivastava" userId="9ca786a045148134" providerId="Windows Live" clId="Web-{B7B0468C-5D1C-49FE-8941-F919935D4CD2}" dt="2021-06-01T07:03:24.741" v="274" actId="1076"/>
          <ac:spMkLst>
            <pc:docMk/>
            <pc:sldMk cId="2863035318" sldId="544"/>
            <ac:spMk id="10" creationId="{5EB164CB-4B8D-43ED-8B06-8670722AF016}"/>
          </ac:spMkLst>
        </pc:spChg>
        <pc:picChg chg="add mod">
          <ac:chgData name="Kshitij Srivastava" userId="9ca786a045148134" providerId="Windows Live" clId="Web-{B7B0468C-5D1C-49FE-8941-F919935D4CD2}" dt="2021-06-01T06:54:16.072" v="234" actId="1076"/>
          <ac:picMkLst>
            <pc:docMk/>
            <pc:sldMk cId="2863035318" sldId="544"/>
            <ac:picMk id="4" creationId="{293E7927-DB20-4B97-9A1F-CE41A68BA23B}"/>
          </ac:picMkLst>
        </pc:picChg>
        <pc:picChg chg="add del mod">
          <ac:chgData name="Kshitij Srivastava" userId="9ca786a045148134" providerId="Windows Live" clId="Web-{B7B0468C-5D1C-49FE-8941-F919935D4CD2}" dt="2021-06-01T06:53:12.760" v="226"/>
          <ac:picMkLst>
            <pc:docMk/>
            <pc:sldMk cId="2863035318" sldId="544"/>
            <ac:picMk id="6" creationId="{F31983BD-CC07-498F-879A-8400939548F7}"/>
          </ac:picMkLst>
        </pc:picChg>
        <pc:picChg chg="add del mod">
          <ac:chgData name="Kshitij Srivastava" userId="9ca786a045148134" providerId="Windows Live" clId="Web-{B7B0468C-5D1C-49FE-8941-F919935D4CD2}" dt="2021-06-01T06:53:31.729" v="228"/>
          <ac:picMkLst>
            <pc:docMk/>
            <pc:sldMk cId="2863035318" sldId="544"/>
            <ac:picMk id="7" creationId="{BD5FB903-C786-4CEF-9E5E-66D7EE9F5E98}"/>
          </ac:picMkLst>
        </pc:picChg>
        <pc:picChg chg="add del mod">
          <ac:chgData name="Kshitij Srivastava" userId="9ca786a045148134" providerId="Windows Live" clId="Web-{B7B0468C-5D1C-49FE-8941-F919935D4CD2}" dt="2021-06-01T06:53:48.463" v="230"/>
          <ac:picMkLst>
            <pc:docMk/>
            <pc:sldMk cId="2863035318" sldId="544"/>
            <ac:picMk id="8" creationId="{4241053A-9BA4-4A92-B4C8-28DA99566BB2}"/>
          </ac:picMkLst>
        </pc:picChg>
        <pc:picChg chg="add mod">
          <ac:chgData name="Kshitij Srivastava" userId="9ca786a045148134" providerId="Windows Live" clId="Web-{B7B0468C-5D1C-49FE-8941-F919935D4CD2}" dt="2021-06-01T06:54:22.369" v="235" actId="1076"/>
          <ac:picMkLst>
            <pc:docMk/>
            <pc:sldMk cId="2863035318" sldId="544"/>
            <ac:picMk id="9" creationId="{E78FE959-59C8-4544-B118-5F38339CECEF}"/>
          </ac:picMkLst>
        </pc:picChg>
      </pc:sldChg>
      <pc:sldChg chg="delSp modSp add replId">
        <pc:chgData name="Kshitij Srivastava" userId="9ca786a045148134" providerId="Windows Live" clId="Web-{B7B0468C-5D1C-49FE-8941-F919935D4CD2}" dt="2021-06-01T06:52:34.198" v="221"/>
        <pc:sldMkLst>
          <pc:docMk/>
          <pc:sldMk cId="1035190744" sldId="545"/>
        </pc:sldMkLst>
        <pc:picChg chg="mod">
          <ac:chgData name="Kshitij Srivastava" userId="9ca786a045148134" providerId="Windows Live" clId="Web-{B7B0468C-5D1C-49FE-8941-F919935D4CD2}" dt="2021-06-01T06:50:37.917" v="207" actId="1076"/>
          <ac:picMkLst>
            <pc:docMk/>
            <pc:sldMk cId="1035190744" sldId="545"/>
            <ac:picMk id="5" creationId="{DAA3382E-8974-442F-A5B8-C19B4A286ACA}"/>
          </ac:picMkLst>
        </pc:picChg>
        <pc:picChg chg="del">
          <ac:chgData name="Kshitij Srivastava" userId="9ca786a045148134" providerId="Windows Live" clId="Web-{B7B0468C-5D1C-49FE-8941-F919935D4CD2}" dt="2021-06-01T06:52:34.198" v="221"/>
          <ac:picMkLst>
            <pc:docMk/>
            <pc:sldMk cId="1035190744" sldId="545"/>
            <ac:picMk id="9" creationId="{9A90D07B-6FC7-4769-AB02-B1F221B2F726}"/>
          </ac:picMkLst>
        </pc:picChg>
      </pc:sldChg>
      <pc:sldChg chg="modSp new">
        <pc:chgData name="Kshitij Srivastava" userId="9ca786a045148134" providerId="Windows Live" clId="Web-{B7B0468C-5D1C-49FE-8941-F919935D4CD2}" dt="2021-06-01T07:04:56.459" v="292" actId="20577"/>
        <pc:sldMkLst>
          <pc:docMk/>
          <pc:sldMk cId="2239694610" sldId="546"/>
        </pc:sldMkLst>
        <pc:spChg chg="mod">
          <ac:chgData name="Kshitij Srivastava" userId="9ca786a045148134" providerId="Windows Live" clId="Web-{B7B0468C-5D1C-49FE-8941-F919935D4CD2}" dt="2021-06-01T07:04:56.459" v="292" actId="20577"/>
          <ac:spMkLst>
            <pc:docMk/>
            <pc:sldMk cId="2239694610" sldId="546"/>
            <ac:spMk id="2" creationId="{CA4F0537-F5CE-4211-B776-D83C5CD7C169}"/>
          </ac:spMkLst>
        </pc:spChg>
      </pc:sldChg>
    </pc:docChg>
  </pc:docChgLst>
  <pc:docChgLst>
    <pc:chgData name="Kshitij Srivastava" userId="9ca786a045148134" providerId="Windows Live" clId="Web-{92CDF02D-8EBC-44E9-B715-22F3BE9B94E5}"/>
    <pc:docChg chg="modSld">
      <pc:chgData name="Kshitij Srivastava" userId="9ca786a045148134" providerId="Windows Live" clId="Web-{92CDF02D-8EBC-44E9-B715-22F3BE9B94E5}" dt="2021-05-28T14:45:38.956" v="163" actId="1076"/>
      <pc:docMkLst>
        <pc:docMk/>
      </pc:docMkLst>
      <pc:sldChg chg="addSp delSp modSp">
        <pc:chgData name="Kshitij Srivastava" userId="9ca786a045148134" providerId="Windows Live" clId="Web-{92CDF02D-8EBC-44E9-B715-22F3BE9B94E5}" dt="2021-05-28T14:45:38.956" v="163" actId="1076"/>
        <pc:sldMkLst>
          <pc:docMk/>
          <pc:sldMk cId="1790185790" sldId="430"/>
        </pc:sldMkLst>
        <pc:spChg chg="add mod ord">
          <ac:chgData name="Kshitij Srivastava" userId="9ca786a045148134" providerId="Windows Live" clId="Web-{92CDF02D-8EBC-44E9-B715-22F3BE9B94E5}" dt="2021-05-28T14:43:20.064" v="149" actId="1076"/>
          <ac:spMkLst>
            <pc:docMk/>
            <pc:sldMk cId="1790185790" sldId="430"/>
            <ac:spMk id="4" creationId="{962CD153-09FA-4869-8ED3-CADF895CA8AA}"/>
          </ac:spMkLst>
        </pc:spChg>
        <pc:spChg chg="ord">
          <ac:chgData name="Kshitij Srivastava" userId="9ca786a045148134" providerId="Windows Live" clId="Web-{92CDF02D-8EBC-44E9-B715-22F3BE9B94E5}" dt="2021-05-28T14:15:28.917" v="100"/>
          <ac:spMkLst>
            <pc:docMk/>
            <pc:sldMk cId="1790185790" sldId="430"/>
            <ac:spMk id="5" creationId="{1117743A-BC89-4997-B7E8-9101070D6C7C}"/>
          </ac:spMkLst>
        </pc:spChg>
        <pc:spChg chg="add del mod">
          <ac:chgData name="Kshitij Srivastava" userId="9ca786a045148134" providerId="Windows Live" clId="Web-{92CDF02D-8EBC-44E9-B715-22F3BE9B94E5}" dt="2021-05-28T13:53:43.463" v="28"/>
          <ac:spMkLst>
            <pc:docMk/>
            <pc:sldMk cId="1790185790" sldId="430"/>
            <ac:spMk id="6" creationId="{F04A4F1A-FE03-451B-A870-791D320CECE4}"/>
          </ac:spMkLst>
        </pc:spChg>
        <pc:spChg chg="add mod ord">
          <ac:chgData name="Kshitij Srivastava" userId="9ca786a045148134" providerId="Windows Live" clId="Web-{92CDF02D-8EBC-44E9-B715-22F3BE9B94E5}" dt="2021-05-28T14:45:38.956" v="163" actId="1076"/>
          <ac:spMkLst>
            <pc:docMk/>
            <pc:sldMk cId="1790185790" sldId="430"/>
            <ac:spMk id="10" creationId="{CEEB085C-3CEE-4DD5-A77B-32DED11626A3}"/>
          </ac:spMkLst>
        </pc:spChg>
        <pc:spChg chg="add mod">
          <ac:chgData name="Kshitij Srivastava" userId="9ca786a045148134" providerId="Windows Live" clId="Web-{92CDF02D-8EBC-44E9-B715-22F3BE9B94E5}" dt="2021-05-28T14:42:12.203" v="140" actId="1076"/>
          <ac:spMkLst>
            <pc:docMk/>
            <pc:sldMk cId="1790185790" sldId="430"/>
            <ac:spMk id="12" creationId="{84073EE6-7AB3-4983-A1D0-9E9F4D3AB970}"/>
          </ac:spMkLst>
        </pc:spChg>
        <pc:spChg chg="add del mod">
          <ac:chgData name="Kshitij Srivastava" userId="9ca786a045148134" providerId="Windows Live" clId="Web-{92CDF02D-8EBC-44E9-B715-22F3BE9B94E5}" dt="2021-05-28T14:34:27.370" v="112"/>
          <ac:spMkLst>
            <pc:docMk/>
            <pc:sldMk cId="1790185790" sldId="430"/>
            <ac:spMk id="18" creationId="{88D71F73-CCB1-4ADA-808A-219638748350}"/>
          </ac:spMkLst>
        </pc:spChg>
        <pc:spChg chg="add del mod">
          <ac:chgData name="Kshitij Srivastava" userId="9ca786a045148134" providerId="Windows Live" clId="Web-{92CDF02D-8EBC-44E9-B715-22F3BE9B94E5}" dt="2021-05-28T14:43:39.017" v="154"/>
          <ac:spMkLst>
            <pc:docMk/>
            <pc:sldMk cId="1790185790" sldId="430"/>
            <ac:spMk id="27" creationId="{135E5F44-A1F6-4E00-8A0D-83FB15E1545F}"/>
          </ac:spMkLst>
        </pc:spChg>
        <pc:picChg chg="mod">
          <ac:chgData name="Kshitij Srivastava" userId="9ca786a045148134" providerId="Windows Live" clId="Web-{92CDF02D-8EBC-44E9-B715-22F3BE9B94E5}" dt="2021-05-28T14:42:08.860" v="139" actId="1076"/>
          <ac:picMkLst>
            <pc:docMk/>
            <pc:sldMk cId="1790185790" sldId="430"/>
            <ac:picMk id="3" creationId="{0776F1E5-C24F-4446-A6E7-FC8CFEC4C277}"/>
          </ac:picMkLst>
        </pc:picChg>
        <pc:picChg chg="add del mod">
          <ac:chgData name="Kshitij Srivastava" userId="9ca786a045148134" providerId="Windows Live" clId="Web-{92CDF02D-8EBC-44E9-B715-22F3BE9B94E5}" dt="2021-05-28T13:53:38.947" v="27"/>
          <ac:picMkLst>
            <pc:docMk/>
            <pc:sldMk cId="1790185790" sldId="430"/>
            <ac:picMk id="8" creationId="{9638EBFB-AED4-465B-837C-06B2014F05A6}"/>
          </ac:picMkLst>
        </pc:picChg>
        <pc:picChg chg="add del mod ord">
          <ac:chgData name="Kshitij Srivastava" userId="9ca786a045148134" providerId="Windows Live" clId="Web-{92CDF02D-8EBC-44E9-B715-22F3BE9B94E5}" dt="2021-05-28T14:16:17.824" v="104"/>
          <ac:picMkLst>
            <pc:docMk/>
            <pc:sldMk cId="1790185790" sldId="430"/>
            <ac:picMk id="14" creationId="{33872262-5B03-490E-A848-9A00F5946232}"/>
          </ac:picMkLst>
        </pc:picChg>
        <pc:picChg chg="add del mod">
          <ac:chgData name="Kshitij Srivastava" userId="9ca786a045148134" providerId="Windows Live" clId="Web-{92CDF02D-8EBC-44E9-B715-22F3BE9B94E5}" dt="2021-05-28T14:29:41.350" v="109"/>
          <ac:picMkLst>
            <pc:docMk/>
            <pc:sldMk cId="1790185790" sldId="430"/>
            <ac:picMk id="16" creationId="{29CDFF48-29E4-4036-B918-624628A9EB7D}"/>
          </ac:picMkLst>
        </pc:picChg>
        <pc:picChg chg="add mod">
          <ac:chgData name="Kshitij Srivastava" userId="9ca786a045148134" providerId="Windows Live" clId="Web-{92CDF02D-8EBC-44E9-B715-22F3BE9B94E5}" dt="2021-05-28T14:41:23.218" v="132" actId="1076"/>
          <ac:picMkLst>
            <pc:docMk/>
            <pc:sldMk cId="1790185790" sldId="430"/>
            <ac:picMk id="22" creationId="{A0A1639D-D915-460C-8AA0-1FB970D2DFEB}"/>
          </ac:picMkLst>
        </pc:picChg>
        <pc:picChg chg="add mod">
          <ac:chgData name="Kshitij Srivastava" userId="9ca786a045148134" providerId="Windows Live" clId="Web-{92CDF02D-8EBC-44E9-B715-22F3BE9B94E5}" dt="2021-05-28T14:42:18.719" v="142" actId="1076"/>
          <ac:picMkLst>
            <pc:docMk/>
            <pc:sldMk cId="1790185790" sldId="430"/>
            <ac:picMk id="30" creationId="{81586BEC-61A6-425D-9563-A912C48E34C7}"/>
          </ac:picMkLst>
        </pc:picChg>
        <pc:cxnChg chg="add del mod">
          <ac:chgData name="Kshitij Srivastava" userId="9ca786a045148134" providerId="Windows Live" clId="Web-{92CDF02D-8EBC-44E9-B715-22F3BE9B94E5}" dt="2021-05-28T14:41:40.141" v="134"/>
          <ac:cxnSpMkLst>
            <pc:docMk/>
            <pc:sldMk cId="1790185790" sldId="430"/>
            <ac:cxnSpMk id="20" creationId="{CB6760EB-E2DD-47A3-802C-0E1D9443801C}"/>
          </ac:cxnSpMkLst>
        </pc:cxnChg>
      </pc:sldChg>
      <pc:sldChg chg="addSp delSp modSp">
        <pc:chgData name="Kshitij Srivastava" userId="9ca786a045148134" providerId="Windows Live" clId="Web-{92CDF02D-8EBC-44E9-B715-22F3BE9B94E5}" dt="2021-05-28T14:08:10.802" v="70"/>
        <pc:sldMkLst>
          <pc:docMk/>
          <pc:sldMk cId="248643863" sldId="444"/>
        </pc:sldMkLst>
        <pc:spChg chg="add del mod">
          <ac:chgData name="Kshitij Srivastava" userId="9ca786a045148134" providerId="Windows Live" clId="Web-{92CDF02D-8EBC-44E9-B715-22F3BE9B94E5}" dt="2021-05-28T14:08:10.802" v="70"/>
          <ac:spMkLst>
            <pc:docMk/>
            <pc:sldMk cId="248643863" sldId="444"/>
            <ac:spMk id="3" creationId="{F4517A9F-9B32-4C0A-868A-9479F70AE439}"/>
          </ac:spMkLst>
        </pc:spChg>
      </pc:sldChg>
    </pc:docChg>
  </pc:docChgLst>
  <pc:docChgLst>
    <pc:chgData name="Kshitij Srivastava" userId="9ca786a045148134" providerId="Windows Live" clId="Web-{20F5DB75-59AB-451C-8A1E-35E0CCEA8933}"/>
    <pc:docChg chg="addSld delSld modSld sldOrd">
      <pc:chgData name="Kshitij Srivastava" userId="9ca786a045148134" providerId="Windows Live" clId="Web-{20F5DB75-59AB-451C-8A1E-35E0CCEA8933}" dt="2021-05-29T07:05:20.266" v="1867"/>
      <pc:docMkLst>
        <pc:docMk/>
      </pc:docMkLst>
      <pc:sldChg chg="modSp">
        <pc:chgData name="Kshitij Srivastava" userId="9ca786a045148134" providerId="Windows Live" clId="Web-{20F5DB75-59AB-451C-8A1E-35E0CCEA8933}" dt="2021-05-29T03:42:16.521" v="201" actId="20577"/>
        <pc:sldMkLst>
          <pc:docMk/>
          <pc:sldMk cId="699092272" sldId="326"/>
        </pc:sldMkLst>
        <pc:spChg chg="mod">
          <ac:chgData name="Kshitij Srivastava" userId="9ca786a045148134" providerId="Windows Live" clId="Web-{20F5DB75-59AB-451C-8A1E-35E0CCEA8933}" dt="2021-05-29T03:42:16.521" v="201" actId="20577"/>
          <ac:spMkLst>
            <pc:docMk/>
            <pc:sldMk cId="699092272" sldId="326"/>
            <ac:spMk id="27" creationId="{0B601DB8-3E61-4824-8AB9-9A2A68B50917}"/>
          </ac:spMkLst>
        </pc:spChg>
      </pc:sldChg>
      <pc:sldChg chg="addSp delSp modSp addAnim modAnim">
        <pc:chgData name="Kshitij Srivastava" userId="9ca786a045148134" providerId="Windows Live" clId="Web-{20F5DB75-59AB-451C-8A1E-35E0CCEA8933}" dt="2021-05-29T05:11:51.787" v="734"/>
        <pc:sldMkLst>
          <pc:docMk/>
          <pc:sldMk cId="1992703652" sldId="328"/>
        </pc:sldMkLst>
        <pc:spChg chg="add mod">
          <ac:chgData name="Kshitij Srivastava" userId="9ca786a045148134" providerId="Windows Live" clId="Web-{20F5DB75-59AB-451C-8A1E-35E0CCEA8933}" dt="2021-05-29T05:06:25.909" v="654"/>
          <ac:spMkLst>
            <pc:docMk/>
            <pc:sldMk cId="1992703652" sldId="328"/>
            <ac:spMk id="20" creationId="{93456A2B-A6EC-415C-8532-23DB9E31FF89}"/>
          </ac:spMkLst>
        </pc:spChg>
        <pc:spChg chg="add mod">
          <ac:chgData name="Kshitij Srivastava" userId="9ca786a045148134" providerId="Windows Live" clId="Web-{20F5DB75-59AB-451C-8A1E-35E0CCEA8933}" dt="2021-05-29T05:05:12.533" v="638"/>
          <ac:spMkLst>
            <pc:docMk/>
            <pc:sldMk cId="1992703652" sldId="328"/>
            <ac:spMk id="21" creationId="{F9D71FEB-9AE2-4DDE-838C-82CE1827B32D}"/>
          </ac:spMkLst>
        </pc:spChg>
        <pc:spChg chg="add mod">
          <ac:chgData name="Kshitij Srivastava" userId="9ca786a045148134" providerId="Windows Live" clId="Web-{20F5DB75-59AB-451C-8A1E-35E0CCEA8933}" dt="2021-05-29T05:05:12.549" v="639"/>
          <ac:spMkLst>
            <pc:docMk/>
            <pc:sldMk cId="1992703652" sldId="328"/>
            <ac:spMk id="22" creationId="{6341E39A-9E9D-4A00-8619-24697BE52AE2}"/>
          </ac:spMkLst>
        </pc:spChg>
        <pc:spChg chg="add mod">
          <ac:chgData name="Kshitij Srivastava" userId="9ca786a045148134" providerId="Windows Live" clId="Web-{20F5DB75-59AB-451C-8A1E-35E0CCEA8933}" dt="2021-05-29T05:05:12.564" v="640"/>
          <ac:spMkLst>
            <pc:docMk/>
            <pc:sldMk cId="1992703652" sldId="328"/>
            <ac:spMk id="23" creationId="{44D97766-7E7B-4CC0-8DE9-A4DD73FA2BBC}"/>
          </ac:spMkLst>
        </pc:spChg>
        <pc:spChg chg="add mod">
          <ac:chgData name="Kshitij Srivastava" userId="9ca786a045148134" providerId="Windows Live" clId="Web-{20F5DB75-59AB-451C-8A1E-35E0CCEA8933}" dt="2021-05-29T05:06:25.924" v="655"/>
          <ac:spMkLst>
            <pc:docMk/>
            <pc:sldMk cId="1992703652" sldId="328"/>
            <ac:spMk id="24" creationId="{EC3F939B-4527-468F-915C-609BB300C9E7}"/>
          </ac:spMkLst>
        </pc:spChg>
        <pc:spChg chg="add mod">
          <ac:chgData name="Kshitij Srivastava" userId="9ca786a045148134" providerId="Windows Live" clId="Web-{20F5DB75-59AB-451C-8A1E-35E0CCEA8933}" dt="2021-05-29T05:05:12.564" v="641"/>
          <ac:spMkLst>
            <pc:docMk/>
            <pc:sldMk cId="1992703652" sldId="328"/>
            <ac:spMk id="25" creationId="{B1F46319-98ED-4111-A9E8-AF1F2E2C1521}"/>
          </ac:spMkLst>
        </pc:spChg>
        <pc:spChg chg="add mod">
          <ac:chgData name="Kshitij Srivastava" userId="9ca786a045148134" providerId="Windows Live" clId="Web-{20F5DB75-59AB-451C-8A1E-35E0CCEA8933}" dt="2021-05-29T05:06:25.956" v="660"/>
          <ac:spMkLst>
            <pc:docMk/>
            <pc:sldMk cId="1992703652" sldId="328"/>
            <ac:spMk id="26" creationId="{0049D671-E573-467D-BB9B-9D7A5021040D}"/>
          </ac:spMkLst>
        </pc:spChg>
        <pc:spChg chg="add mod">
          <ac:chgData name="Kshitij Srivastava" userId="9ca786a045148134" providerId="Windows Live" clId="Web-{20F5DB75-59AB-451C-8A1E-35E0CCEA8933}" dt="2021-05-29T05:05:12.564" v="642"/>
          <ac:spMkLst>
            <pc:docMk/>
            <pc:sldMk cId="1992703652" sldId="328"/>
            <ac:spMk id="27" creationId="{F70D8610-CF6E-4625-8739-AACF31B1EEE6}"/>
          </ac:spMkLst>
        </pc:spChg>
        <pc:spChg chg="add mod">
          <ac:chgData name="Kshitij Srivastava" userId="9ca786a045148134" providerId="Windows Live" clId="Web-{20F5DB75-59AB-451C-8A1E-35E0CCEA8933}" dt="2021-05-29T05:05:12.580" v="643"/>
          <ac:spMkLst>
            <pc:docMk/>
            <pc:sldMk cId="1992703652" sldId="328"/>
            <ac:spMk id="28" creationId="{5270C77B-D60B-4A29-9E54-DA5FF33DE921}"/>
          </ac:spMkLst>
        </pc:spChg>
        <pc:spChg chg="add mod">
          <ac:chgData name="Kshitij Srivastava" userId="9ca786a045148134" providerId="Windows Live" clId="Web-{20F5DB75-59AB-451C-8A1E-35E0CCEA8933}" dt="2021-05-29T05:06:25.940" v="656"/>
          <ac:spMkLst>
            <pc:docMk/>
            <pc:sldMk cId="1992703652" sldId="328"/>
            <ac:spMk id="29" creationId="{4FD4B956-B2AB-4552-9E6C-08D0E4E72513}"/>
          </ac:spMkLst>
        </pc:spChg>
        <pc:spChg chg="add mod">
          <ac:chgData name="Kshitij Srivastava" userId="9ca786a045148134" providerId="Windows Live" clId="Web-{20F5DB75-59AB-451C-8A1E-35E0CCEA8933}" dt="2021-05-29T05:05:12.580" v="644"/>
          <ac:spMkLst>
            <pc:docMk/>
            <pc:sldMk cId="1992703652" sldId="328"/>
            <ac:spMk id="30" creationId="{5A1CBD38-E146-4245-A7D9-CF581A64D776}"/>
          </ac:spMkLst>
        </pc:spChg>
        <pc:spChg chg="add mod">
          <ac:chgData name="Kshitij Srivastava" userId="9ca786a045148134" providerId="Windows Live" clId="Web-{20F5DB75-59AB-451C-8A1E-35E0CCEA8933}" dt="2021-05-29T05:06:30.268" v="662"/>
          <ac:spMkLst>
            <pc:docMk/>
            <pc:sldMk cId="1992703652" sldId="328"/>
            <ac:spMk id="31" creationId="{A505059F-FC4A-4E45-9DF0-524BCEBCBD70}"/>
          </ac:spMkLst>
        </pc:spChg>
        <pc:spChg chg="add mod">
          <ac:chgData name="Kshitij Srivastava" userId="9ca786a045148134" providerId="Windows Live" clId="Web-{20F5DB75-59AB-451C-8A1E-35E0CCEA8933}" dt="2021-05-29T05:06:25.971" v="661"/>
          <ac:spMkLst>
            <pc:docMk/>
            <pc:sldMk cId="1992703652" sldId="328"/>
            <ac:spMk id="32" creationId="{7049CD7D-B1AA-4CD5-AD11-1371B1617BB7}"/>
          </ac:spMkLst>
        </pc:spChg>
        <pc:spChg chg="add mod">
          <ac:chgData name="Kshitij Srivastava" userId="9ca786a045148134" providerId="Windows Live" clId="Web-{20F5DB75-59AB-451C-8A1E-35E0CCEA8933}" dt="2021-05-29T05:06:25.940" v="657"/>
          <ac:spMkLst>
            <pc:docMk/>
            <pc:sldMk cId="1992703652" sldId="328"/>
            <ac:spMk id="33" creationId="{6685D90B-F868-485B-9679-A33C3D3ACDB4}"/>
          </ac:spMkLst>
        </pc:spChg>
        <pc:spChg chg="add mod">
          <ac:chgData name="Kshitij Srivastava" userId="9ca786a045148134" providerId="Windows Live" clId="Web-{20F5DB75-59AB-451C-8A1E-35E0CCEA8933}" dt="2021-05-29T05:06:25.956" v="659"/>
          <ac:spMkLst>
            <pc:docMk/>
            <pc:sldMk cId="1992703652" sldId="328"/>
            <ac:spMk id="34" creationId="{47E6C6CC-38AB-4BCF-A0FB-6EB937D4BA97}"/>
          </ac:spMkLst>
        </pc:spChg>
        <pc:spChg chg="add del">
          <ac:chgData name="Kshitij Srivastava" userId="9ca786a045148134" providerId="Windows Live" clId="Web-{20F5DB75-59AB-451C-8A1E-35E0CCEA8933}" dt="2021-05-29T04:59:46.889" v="581"/>
          <ac:spMkLst>
            <pc:docMk/>
            <pc:sldMk cId="1992703652" sldId="328"/>
            <ac:spMk id="35" creationId="{EA48487E-9574-4FC1-AC75-9E009C349D44}"/>
          </ac:spMkLst>
        </pc:spChg>
        <pc:spChg chg="add">
          <ac:chgData name="Kshitij Srivastava" userId="9ca786a045148134" providerId="Windows Live" clId="Web-{20F5DB75-59AB-451C-8A1E-35E0CCEA8933}" dt="2021-05-29T04:59:50.343" v="582"/>
          <ac:spMkLst>
            <pc:docMk/>
            <pc:sldMk cId="1992703652" sldId="328"/>
            <ac:spMk id="36" creationId="{98D44A4C-FF75-413B-9C0C-3E6384247622}"/>
          </ac:spMkLst>
        </pc:spChg>
        <pc:spChg chg="add">
          <ac:chgData name="Kshitij Srivastava" userId="9ca786a045148134" providerId="Windows Live" clId="Web-{20F5DB75-59AB-451C-8A1E-35E0CCEA8933}" dt="2021-05-29T04:59:54.983" v="583"/>
          <ac:spMkLst>
            <pc:docMk/>
            <pc:sldMk cId="1992703652" sldId="328"/>
            <ac:spMk id="37" creationId="{BAD9E2F0-22ED-4C60-88BD-FB55938824D8}"/>
          </ac:spMkLst>
        </pc:spChg>
        <pc:spChg chg="add del">
          <ac:chgData name="Kshitij Srivastava" userId="9ca786a045148134" providerId="Windows Live" clId="Web-{20F5DB75-59AB-451C-8A1E-35E0CCEA8933}" dt="2021-05-29T05:00:08.702" v="589"/>
          <ac:spMkLst>
            <pc:docMk/>
            <pc:sldMk cId="1992703652" sldId="328"/>
            <ac:spMk id="38" creationId="{240C3EA0-CEC3-47EA-85F9-B2CF63AE9B5A}"/>
          </ac:spMkLst>
        </pc:spChg>
        <pc:spChg chg="add mod">
          <ac:chgData name="Kshitij Srivastava" userId="9ca786a045148134" providerId="Windows Live" clId="Web-{20F5DB75-59AB-451C-8A1E-35E0CCEA8933}" dt="2021-05-29T05:06:25.940" v="658"/>
          <ac:spMkLst>
            <pc:docMk/>
            <pc:sldMk cId="1992703652" sldId="328"/>
            <ac:spMk id="39" creationId="{F9A39BAB-53EB-4413-A9F4-D4689F73D577}"/>
          </ac:spMkLst>
        </pc:spChg>
        <pc:spChg chg="add mod">
          <ac:chgData name="Kshitij Srivastava" userId="9ca786a045148134" providerId="Windows Live" clId="Web-{20F5DB75-59AB-451C-8A1E-35E0CCEA8933}" dt="2021-05-29T05:06:47.159" v="663"/>
          <ac:spMkLst>
            <pc:docMk/>
            <pc:sldMk cId="1992703652" sldId="328"/>
            <ac:spMk id="40" creationId="{6271A082-13DF-4E8B-BBCB-B47DED0FA5C7}"/>
          </ac:spMkLst>
        </pc:spChg>
        <pc:spChg chg="add mod">
          <ac:chgData name="Kshitij Srivastava" userId="9ca786a045148134" providerId="Windows Live" clId="Web-{20F5DB75-59AB-451C-8A1E-35E0CCEA8933}" dt="2021-05-29T05:06:47.159" v="664"/>
          <ac:spMkLst>
            <pc:docMk/>
            <pc:sldMk cId="1992703652" sldId="328"/>
            <ac:spMk id="41" creationId="{96BB4B98-F3C9-4A0A-BF78-5246E99DE018}"/>
          </ac:spMkLst>
        </pc:spChg>
        <pc:spChg chg="add mod">
          <ac:chgData name="Kshitij Srivastava" userId="9ca786a045148134" providerId="Windows Live" clId="Web-{20F5DB75-59AB-451C-8A1E-35E0CCEA8933}" dt="2021-05-29T05:06:47.175" v="665"/>
          <ac:spMkLst>
            <pc:docMk/>
            <pc:sldMk cId="1992703652" sldId="328"/>
            <ac:spMk id="42" creationId="{E8C6D239-4509-4DBE-A932-333794BB24F4}"/>
          </ac:spMkLst>
        </pc:spChg>
        <pc:spChg chg="add mod">
          <ac:chgData name="Kshitij Srivastava" userId="9ca786a045148134" providerId="Windows Live" clId="Web-{20F5DB75-59AB-451C-8A1E-35E0CCEA8933}" dt="2021-05-29T05:06:47.175" v="666"/>
          <ac:spMkLst>
            <pc:docMk/>
            <pc:sldMk cId="1992703652" sldId="328"/>
            <ac:spMk id="43" creationId="{9745B3B3-3B0B-4DBF-BCF9-9D9B01CEAED7}"/>
          </ac:spMkLst>
        </pc:spChg>
        <pc:spChg chg="add mod">
          <ac:chgData name="Kshitij Srivastava" userId="9ca786a045148134" providerId="Windows Live" clId="Web-{20F5DB75-59AB-451C-8A1E-35E0CCEA8933}" dt="2021-05-29T05:06:47.190" v="667"/>
          <ac:spMkLst>
            <pc:docMk/>
            <pc:sldMk cId="1992703652" sldId="328"/>
            <ac:spMk id="44" creationId="{BF9F8397-C683-4CD7-A0DA-35DBE047DE1C}"/>
          </ac:spMkLst>
        </pc:spChg>
        <pc:spChg chg="add mod">
          <ac:chgData name="Kshitij Srivastava" userId="9ca786a045148134" providerId="Windows Live" clId="Web-{20F5DB75-59AB-451C-8A1E-35E0CCEA8933}" dt="2021-05-29T05:06:51.737" v="672"/>
          <ac:spMkLst>
            <pc:docMk/>
            <pc:sldMk cId="1992703652" sldId="328"/>
            <ac:spMk id="45" creationId="{D3108679-219E-4A16-AEF8-75788CAE78BE}"/>
          </ac:spMkLst>
        </pc:spChg>
        <pc:spChg chg="add mod">
          <ac:chgData name="Kshitij Srivastava" userId="9ca786a045148134" providerId="Windows Live" clId="Web-{20F5DB75-59AB-451C-8A1E-35E0CCEA8933}" dt="2021-05-29T05:06:47.190" v="668"/>
          <ac:spMkLst>
            <pc:docMk/>
            <pc:sldMk cId="1992703652" sldId="328"/>
            <ac:spMk id="46" creationId="{48B2525C-0F24-47F3-A60D-AFC54873CE3A}"/>
          </ac:spMkLst>
        </pc:spChg>
        <pc:spChg chg="add mod">
          <ac:chgData name="Kshitij Srivastava" userId="9ca786a045148134" providerId="Windows Live" clId="Web-{20F5DB75-59AB-451C-8A1E-35E0CCEA8933}" dt="2021-05-29T05:06:47.221" v="671"/>
          <ac:spMkLst>
            <pc:docMk/>
            <pc:sldMk cId="1992703652" sldId="328"/>
            <ac:spMk id="47" creationId="{09EC57EB-07D1-418F-B4AF-CA9DB38F0651}"/>
          </ac:spMkLst>
        </pc:spChg>
        <pc:spChg chg="add mod">
          <ac:chgData name="Kshitij Srivastava" userId="9ca786a045148134" providerId="Windows Live" clId="Web-{20F5DB75-59AB-451C-8A1E-35E0CCEA8933}" dt="2021-05-29T05:06:47.206" v="669"/>
          <ac:spMkLst>
            <pc:docMk/>
            <pc:sldMk cId="1992703652" sldId="328"/>
            <ac:spMk id="48" creationId="{18EB609B-F0AD-4992-AC7A-00D1BE1B4D94}"/>
          </ac:spMkLst>
        </pc:spChg>
        <pc:spChg chg="add mod">
          <ac:chgData name="Kshitij Srivastava" userId="9ca786a045148134" providerId="Windows Live" clId="Web-{20F5DB75-59AB-451C-8A1E-35E0CCEA8933}" dt="2021-05-29T05:06:47.206" v="670"/>
          <ac:spMkLst>
            <pc:docMk/>
            <pc:sldMk cId="1992703652" sldId="328"/>
            <ac:spMk id="49" creationId="{4F5683A2-12F2-43FC-A13E-25DBE9A5EBDA}"/>
          </ac:spMkLst>
        </pc:spChg>
        <pc:spChg chg="add mod">
          <ac:chgData name="Kshitij Srivastava" userId="9ca786a045148134" providerId="Windows Live" clId="Web-{20F5DB75-59AB-451C-8A1E-35E0CCEA8933}" dt="2021-05-29T05:11:51.787" v="734"/>
          <ac:spMkLst>
            <pc:docMk/>
            <pc:sldMk cId="1992703652" sldId="328"/>
            <ac:spMk id="50" creationId="{B3E042FB-7682-4719-89C1-7DF8F4E015D5}"/>
          </ac:spMkLst>
        </pc:spChg>
        <pc:spChg chg="add mod">
          <ac:chgData name="Kshitij Srivastava" userId="9ca786a045148134" providerId="Windows Live" clId="Web-{20F5DB75-59AB-451C-8A1E-35E0CCEA8933}" dt="2021-05-29T05:09:18.942" v="693" actId="20577"/>
          <ac:spMkLst>
            <pc:docMk/>
            <pc:sldMk cId="1992703652" sldId="328"/>
            <ac:spMk id="51" creationId="{11732AA8-D452-4F2B-A47E-235F66752D8B}"/>
          </ac:spMkLst>
        </pc:spChg>
        <pc:picChg chg="add mod">
          <ac:chgData name="Kshitij Srivastava" userId="9ca786a045148134" providerId="Windows Live" clId="Web-{20F5DB75-59AB-451C-8A1E-35E0CCEA8933}" dt="2021-05-29T04:56:39.778" v="523" actId="1076"/>
          <ac:picMkLst>
            <pc:docMk/>
            <pc:sldMk cId="1992703652" sldId="328"/>
            <ac:picMk id="4" creationId="{1E57DC09-B2C7-4338-927D-642FCC60B88A}"/>
          </ac:picMkLst>
        </pc:picChg>
        <pc:picChg chg="add mod">
          <ac:chgData name="Kshitij Srivastava" userId="9ca786a045148134" providerId="Windows Live" clId="Web-{20F5DB75-59AB-451C-8A1E-35E0CCEA8933}" dt="2021-05-29T04:49:00.399" v="459" actId="1076"/>
          <ac:picMkLst>
            <pc:docMk/>
            <pc:sldMk cId="1992703652" sldId="328"/>
            <ac:picMk id="6" creationId="{33BC4AA5-7949-4292-BAD2-24D4F6618C1B}"/>
          </ac:picMkLst>
        </pc:picChg>
        <pc:picChg chg="add del mod">
          <ac:chgData name="Kshitij Srivastava" userId="9ca786a045148134" providerId="Windows Live" clId="Web-{20F5DB75-59AB-451C-8A1E-35E0CCEA8933}" dt="2021-05-29T04:48:22.758" v="435"/>
          <ac:picMkLst>
            <pc:docMk/>
            <pc:sldMk cId="1992703652" sldId="328"/>
            <ac:picMk id="8" creationId="{735A8148-BCED-4DBD-8CC0-5719B83E90BA}"/>
          </ac:picMkLst>
        </pc:picChg>
        <pc:picChg chg="add mod">
          <ac:chgData name="Kshitij Srivastava" userId="9ca786a045148134" providerId="Windows Live" clId="Web-{20F5DB75-59AB-451C-8A1E-35E0CCEA8933}" dt="2021-05-29T04:56:37.403" v="521" actId="1076"/>
          <ac:picMkLst>
            <pc:docMk/>
            <pc:sldMk cId="1992703652" sldId="328"/>
            <ac:picMk id="9" creationId="{EC8BFAA8-26A8-4230-A6E4-4C652DA5E261}"/>
          </ac:picMkLst>
        </pc:picChg>
        <pc:picChg chg="add del mod">
          <ac:chgData name="Kshitij Srivastava" userId="9ca786a045148134" providerId="Windows Live" clId="Web-{20F5DB75-59AB-451C-8A1E-35E0CCEA8933}" dt="2021-05-29T04:48:20.914" v="433"/>
          <ac:picMkLst>
            <pc:docMk/>
            <pc:sldMk cId="1992703652" sldId="328"/>
            <ac:picMk id="10" creationId="{55C37A24-F7CC-4CAE-9385-8510F721BA15}"/>
          </ac:picMkLst>
        </pc:picChg>
        <pc:picChg chg="add mod">
          <ac:chgData name="Kshitij Srivastava" userId="9ca786a045148134" providerId="Windows Live" clId="Web-{20F5DB75-59AB-451C-8A1E-35E0CCEA8933}" dt="2021-05-29T04:54:39.246" v="486" actId="1076"/>
          <ac:picMkLst>
            <pc:docMk/>
            <pc:sldMk cId="1992703652" sldId="328"/>
            <ac:picMk id="11" creationId="{62A956FB-3880-4255-94A3-19E03252F3AE}"/>
          </ac:picMkLst>
        </pc:picChg>
        <pc:picChg chg="add del mod">
          <ac:chgData name="Kshitij Srivastava" userId="9ca786a045148134" providerId="Windows Live" clId="Web-{20F5DB75-59AB-451C-8A1E-35E0CCEA8933}" dt="2021-05-29T04:48:21.727" v="434"/>
          <ac:picMkLst>
            <pc:docMk/>
            <pc:sldMk cId="1992703652" sldId="328"/>
            <ac:picMk id="12" creationId="{21DB28E9-AE00-482E-B7A5-BEE47E360C2B}"/>
          </ac:picMkLst>
        </pc:picChg>
        <pc:picChg chg="add mod">
          <ac:chgData name="Kshitij Srivastava" userId="9ca786a045148134" providerId="Windows Live" clId="Web-{20F5DB75-59AB-451C-8A1E-35E0CCEA8933}" dt="2021-05-29T04:54:57.121" v="492" actId="1076"/>
          <ac:picMkLst>
            <pc:docMk/>
            <pc:sldMk cId="1992703652" sldId="328"/>
            <ac:picMk id="13" creationId="{D4D8DEEE-F5E4-40C6-A970-F950643C8F50}"/>
          </ac:picMkLst>
        </pc:picChg>
        <pc:picChg chg="add mod">
          <ac:chgData name="Kshitij Srivastava" userId="9ca786a045148134" providerId="Windows Live" clId="Web-{20F5DB75-59AB-451C-8A1E-35E0CCEA8933}" dt="2021-05-29T04:49:13.540" v="469" actId="1076"/>
          <ac:picMkLst>
            <pc:docMk/>
            <pc:sldMk cId="1992703652" sldId="328"/>
            <ac:picMk id="14" creationId="{C36F2196-BFD5-4A82-AF30-9D3D9E8A0533}"/>
          </ac:picMkLst>
        </pc:picChg>
        <pc:picChg chg="add mod">
          <ac:chgData name="Kshitij Srivastava" userId="9ca786a045148134" providerId="Windows Live" clId="Web-{20F5DB75-59AB-451C-8A1E-35E0CCEA8933}" dt="2021-05-29T04:49:11.602" v="467" actId="1076"/>
          <ac:picMkLst>
            <pc:docMk/>
            <pc:sldMk cId="1992703652" sldId="328"/>
            <ac:picMk id="15" creationId="{F7419B91-76B4-49A5-90E8-0CF62624C0A4}"/>
          </ac:picMkLst>
        </pc:picChg>
        <pc:picChg chg="add mod">
          <ac:chgData name="Kshitij Srivastava" userId="9ca786a045148134" providerId="Windows Live" clId="Web-{20F5DB75-59AB-451C-8A1E-35E0CCEA8933}" dt="2021-05-29T04:56:38.606" v="522" actId="1076"/>
          <ac:picMkLst>
            <pc:docMk/>
            <pc:sldMk cId="1992703652" sldId="328"/>
            <ac:picMk id="16" creationId="{46683E22-31E8-439F-AF7E-950C10718B2E}"/>
          </ac:picMkLst>
        </pc:picChg>
        <pc:picChg chg="add mod">
          <ac:chgData name="Kshitij Srivastava" userId="9ca786a045148134" providerId="Windows Live" clId="Web-{20F5DB75-59AB-451C-8A1E-35E0CCEA8933}" dt="2021-05-29T04:48:38.774" v="448" actId="1076"/>
          <ac:picMkLst>
            <pc:docMk/>
            <pc:sldMk cId="1992703652" sldId="328"/>
            <ac:picMk id="17" creationId="{DB879204-0E68-4E89-A378-2213E493FCE4}"/>
          </ac:picMkLst>
        </pc:picChg>
        <pc:picChg chg="add del">
          <ac:chgData name="Kshitij Srivastava" userId="9ca786a045148134" providerId="Windows Live" clId="Web-{20F5DB75-59AB-451C-8A1E-35E0CCEA8933}" dt="2021-05-29T04:48:47.602" v="452"/>
          <ac:picMkLst>
            <pc:docMk/>
            <pc:sldMk cId="1992703652" sldId="328"/>
            <ac:picMk id="18" creationId="{49AB2BB0-7E4F-47D2-B2E8-C55DFF97DC0D}"/>
          </ac:picMkLst>
        </pc:picChg>
        <pc:picChg chg="add mod">
          <ac:chgData name="Kshitij Srivastava" userId="9ca786a045148134" providerId="Windows Live" clId="Web-{20F5DB75-59AB-451C-8A1E-35E0CCEA8933}" dt="2021-05-29T04:55:44.543" v="506" actId="1076"/>
          <ac:picMkLst>
            <pc:docMk/>
            <pc:sldMk cId="1992703652" sldId="328"/>
            <ac:picMk id="19" creationId="{0E1F3EF3-F540-4717-AB36-9734786B6D2E}"/>
          </ac:picMkLst>
        </pc:picChg>
      </pc:sldChg>
      <pc:sldChg chg="addSp delSp modSp addAnim delAnim modAnim">
        <pc:chgData name="Kshitij Srivastava" userId="9ca786a045148134" providerId="Windows Live" clId="Web-{20F5DB75-59AB-451C-8A1E-35E0CCEA8933}" dt="2021-05-29T04:34:37.516" v="363"/>
        <pc:sldMkLst>
          <pc:docMk/>
          <pc:sldMk cId="1790185790" sldId="430"/>
        </pc:sldMkLst>
        <pc:spChg chg="del mod">
          <ac:chgData name="Kshitij Srivastava" userId="9ca786a045148134" providerId="Windows Live" clId="Web-{20F5DB75-59AB-451C-8A1E-35E0CCEA8933}" dt="2021-05-29T04:34:16.797" v="359"/>
          <ac:spMkLst>
            <pc:docMk/>
            <pc:sldMk cId="1790185790" sldId="430"/>
            <ac:spMk id="4" creationId="{962CD153-09FA-4869-8ED3-CADF895CA8AA}"/>
          </ac:spMkLst>
        </pc:spChg>
        <pc:spChg chg="del">
          <ac:chgData name="Kshitij Srivastava" userId="9ca786a045148134" providerId="Windows Live" clId="Web-{20F5DB75-59AB-451C-8A1E-35E0CCEA8933}" dt="2021-05-29T04:34:16.797" v="358"/>
          <ac:spMkLst>
            <pc:docMk/>
            <pc:sldMk cId="1790185790" sldId="430"/>
            <ac:spMk id="10" creationId="{CEEB085C-3CEE-4DD5-A77B-32DED11626A3}"/>
          </ac:spMkLst>
        </pc:spChg>
        <pc:spChg chg="del mod">
          <ac:chgData name="Kshitij Srivastava" userId="9ca786a045148134" providerId="Windows Live" clId="Web-{20F5DB75-59AB-451C-8A1E-35E0CCEA8933}" dt="2021-05-29T04:34:16.797" v="361"/>
          <ac:spMkLst>
            <pc:docMk/>
            <pc:sldMk cId="1790185790" sldId="430"/>
            <ac:spMk id="12" creationId="{84073EE6-7AB3-4983-A1D0-9E9F4D3AB970}"/>
          </ac:spMkLst>
        </pc:spChg>
        <pc:picChg chg="del mod">
          <ac:chgData name="Kshitij Srivastava" userId="9ca786a045148134" providerId="Windows Live" clId="Web-{20F5DB75-59AB-451C-8A1E-35E0CCEA8933}" dt="2021-05-29T04:34:16.797" v="362"/>
          <ac:picMkLst>
            <pc:docMk/>
            <pc:sldMk cId="1790185790" sldId="430"/>
            <ac:picMk id="3" creationId="{0776F1E5-C24F-4446-A6E7-FC8CFEC4C277}"/>
          </ac:picMkLst>
        </pc:picChg>
        <pc:picChg chg="del">
          <ac:chgData name="Kshitij Srivastava" userId="9ca786a045148134" providerId="Windows Live" clId="Web-{20F5DB75-59AB-451C-8A1E-35E0CCEA8933}" dt="2021-05-29T04:34:16.797" v="360"/>
          <ac:picMkLst>
            <pc:docMk/>
            <pc:sldMk cId="1790185790" sldId="430"/>
            <ac:picMk id="22" creationId="{A0A1639D-D915-460C-8AA0-1FB970D2DFEB}"/>
          </ac:picMkLst>
        </pc:picChg>
        <pc:picChg chg="del">
          <ac:chgData name="Kshitij Srivastava" userId="9ca786a045148134" providerId="Windows Live" clId="Web-{20F5DB75-59AB-451C-8A1E-35E0CCEA8933}" dt="2021-05-29T03:29:23.573" v="51"/>
          <ac:picMkLst>
            <pc:docMk/>
            <pc:sldMk cId="1790185790" sldId="430"/>
            <ac:picMk id="30" creationId="{81586BEC-61A6-425D-9563-A912C48E34C7}"/>
          </ac:picMkLst>
        </pc:picChg>
        <pc:cxnChg chg="add del mod">
          <ac:chgData name="Kshitij Srivastava" userId="9ca786a045148134" providerId="Windows Live" clId="Web-{20F5DB75-59AB-451C-8A1E-35E0CCEA8933}" dt="2021-05-29T04:34:37.516" v="363"/>
          <ac:cxnSpMkLst>
            <pc:docMk/>
            <pc:sldMk cId="1790185790" sldId="430"/>
            <ac:cxnSpMk id="6" creationId="{0A8E1330-6D76-4061-B64F-D437CD4D7B0A}"/>
          </ac:cxnSpMkLst>
        </pc:cxnChg>
      </pc:sldChg>
      <pc:sldChg chg="modSp">
        <pc:chgData name="Kshitij Srivastava" userId="9ca786a045148134" providerId="Windows Live" clId="Web-{20F5DB75-59AB-451C-8A1E-35E0CCEA8933}" dt="2021-05-29T03:42:23.599" v="202" actId="20577"/>
        <pc:sldMkLst>
          <pc:docMk/>
          <pc:sldMk cId="735056825" sldId="431"/>
        </pc:sldMkLst>
        <pc:spChg chg="mod">
          <ac:chgData name="Kshitij Srivastava" userId="9ca786a045148134" providerId="Windows Live" clId="Web-{20F5DB75-59AB-451C-8A1E-35E0CCEA8933}" dt="2021-05-29T03:42:23.599" v="202" actId="20577"/>
          <ac:spMkLst>
            <pc:docMk/>
            <pc:sldMk cId="735056825" sldId="431"/>
            <ac:spMk id="56" creationId="{8ECF9CEC-DD27-4E24-8B23-8982429CC8F4}"/>
          </ac:spMkLst>
        </pc:spChg>
      </pc:sldChg>
      <pc:sldChg chg="modSp">
        <pc:chgData name="Kshitij Srivastava" userId="9ca786a045148134" providerId="Windows Live" clId="Web-{20F5DB75-59AB-451C-8A1E-35E0CCEA8933}" dt="2021-05-29T03:42:29.333" v="203" actId="20577"/>
        <pc:sldMkLst>
          <pc:docMk/>
          <pc:sldMk cId="4292387115" sldId="433"/>
        </pc:sldMkLst>
        <pc:spChg chg="mod">
          <ac:chgData name="Kshitij Srivastava" userId="9ca786a045148134" providerId="Windows Live" clId="Web-{20F5DB75-59AB-451C-8A1E-35E0CCEA8933}" dt="2021-05-29T03:42:29.333" v="203" actId="20577"/>
          <ac:spMkLst>
            <pc:docMk/>
            <pc:sldMk cId="4292387115" sldId="433"/>
            <ac:spMk id="80" creationId="{1495C6C3-6BFF-454C-9AD0-96A50B651DAA}"/>
          </ac:spMkLst>
        </pc:spChg>
      </pc:sldChg>
      <pc:sldChg chg="modSp">
        <pc:chgData name="Kshitij Srivastava" userId="9ca786a045148134" providerId="Windows Live" clId="Web-{20F5DB75-59AB-451C-8A1E-35E0CCEA8933}" dt="2021-05-29T03:42:38.911" v="205" actId="20577"/>
        <pc:sldMkLst>
          <pc:docMk/>
          <pc:sldMk cId="319425079" sldId="434"/>
        </pc:sldMkLst>
        <pc:spChg chg="mod">
          <ac:chgData name="Kshitij Srivastava" userId="9ca786a045148134" providerId="Windows Live" clId="Web-{20F5DB75-59AB-451C-8A1E-35E0CCEA8933}" dt="2021-05-29T03:42:38.911" v="205" actId="20577"/>
          <ac:spMkLst>
            <pc:docMk/>
            <pc:sldMk cId="319425079" sldId="434"/>
            <ac:spMk id="56" creationId="{595216B3-722B-484A-8CCE-70A4EEF54C41}"/>
          </ac:spMkLst>
        </pc:spChg>
      </pc:sldChg>
      <pc:sldChg chg="modSp">
        <pc:chgData name="Kshitij Srivastava" userId="9ca786a045148134" providerId="Windows Live" clId="Web-{20F5DB75-59AB-451C-8A1E-35E0CCEA8933}" dt="2021-05-29T03:42:34.364" v="204" actId="20577"/>
        <pc:sldMkLst>
          <pc:docMk/>
          <pc:sldMk cId="2080873911" sldId="435"/>
        </pc:sldMkLst>
        <pc:spChg chg="mod">
          <ac:chgData name="Kshitij Srivastava" userId="9ca786a045148134" providerId="Windows Live" clId="Web-{20F5DB75-59AB-451C-8A1E-35E0CCEA8933}" dt="2021-05-29T03:42:34.364" v="204" actId="20577"/>
          <ac:spMkLst>
            <pc:docMk/>
            <pc:sldMk cId="2080873911" sldId="435"/>
            <ac:spMk id="80" creationId="{04BF9CE0-3106-4B56-ADEB-A12BCC230789}"/>
          </ac:spMkLst>
        </pc:spChg>
      </pc:sldChg>
      <pc:sldChg chg="addSp delSp modSp addAnim delAnim">
        <pc:chgData name="Kshitij Srivastava" userId="9ca786a045148134" providerId="Windows Live" clId="Web-{20F5DB75-59AB-451C-8A1E-35E0CCEA8933}" dt="2021-05-29T04:36:19.720" v="369"/>
        <pc:sldMkLst>
          <pc:docMk/>
          <pc:sldMk cId="2810316879" sldId="436"/>
        </pc:sldMkLst>
        <pc:spChg chg="add del mod">
          <ac:chgData name="Kshitij Srivastava" userId="9ca786a045148134" providerId="Windows Live" clId="Web-{20F5DB75-59AB-451C-8A1E-35E0CCEA8933}" dt="2021-05-29T04:36:19.720" v="369"/>
          <ac:spMkLst>
            <pc:docMk/>
            <pc:sldMk cId="2810316879" sldId="436"/>
            <ac:spMk id="12" creationId="{76378703-761B-4B73-9409-EB30774E05DB}"/>
          </ac:spMkLst>
        </pc:spChg>
        <pc:spChg chg="add del mod">
          <ac:chgData name="Kshitij Srivastava" userId="9ca786a045148134" providerId="Windows Live" clId="Web-{20F5DB75-59AB-451C-8A1E-35E0CCEA8933}" dt="2021-05-29T04:35:53.532" v="365"/>
          <ac:spMkLst>
            <pc:docMk/>
            <pc:sldMk cId="2810316879" sldId="436"/>
            <ac:spMk id="19" creationId="{0D038972-12C8-446C-8821-2EC1DE1107F7}"/>
          </ac:spMkLst>
        </pc:spChg>
        <pc:spChg chg="add mod">
          <ac:chgData name="Kshitij Srivastava" userId="9ca786a045148134" providerId="Windows Live" clId="Web-{20F5DB75-59AB-451C-8A1E-35E0CCEA8933}" dt="2021-05-29T03:34:47.992" v="112" actId="1076"/>
          <ac:spMkLst>
            <pc:docMk/>
            <pc:sldMk cId="2810316879" sldId="436"/>
            <ac:spMk id="21" creationId="{746E3CD5-938D-40EA-8969-458016C9AE16}"/>
          </ac:spMkLst>
        </pc:spChg>
        <pc:spChg chg="add del mod">
          <ac:chgData name="Kshitij Srivastava" userId="9ca786a045148134" providerId="Windows Live" clId="Web-{20F5DB75-59AB-451C-8A1E-35E0CCEA8933}" dt="2021-05-29T04:35:57.751" v="368"/>
          <ac:spMkLst>
            <pc:docMk/>
            <pc:sldMk cId="2810316879" sldId="436"/>
            <ac:spMk id="22" creationId="{C9A0F3C4-E9F8-4585-B555-4533C0EFCF74}"/>
          </ac:spMkLst>
        </pc:spChg>
        <pc:spChg chg="mod">
          <ac:chgData name="Kshitij Srivastava" userId="9ca786a045148134" providerId="Windows Live" clId="Web-{20F5DB75-59AB-451C-8A1E-35E0CCEA8933}" dt="2021-05-29T03:42:52.536" v="208" actId="20577"/>
          <ac:spMkLst>
            <pc:docMk/>
            <pc:sldMk cId="2810316879" sldId="436"/>
            <ac:spMk id="27" creationId="{0B601DB8-3E61-4824-8AB9-9A2A68B50917}"/>
          </ac:spMkLst>
        </pc:spChg>
        <pc:spChg chg="mod">
          <ac:chgData name="Kshitij Srivastava" userId="9ca786a045148134" providerId="Windows Live" clId="Web-{20F5DB75-59AB-451C-8A1E-35E0CCEA8933}" dt="2021-05-29T03:18:50.124" v="45" actId="14100"/>
          <ac:spMkLst>
            <pc:docMk/>
            <pc:sldMk cId="2810316879" sldId="436"/>
            <ac:spMk id="36" creationId="{CD03E73E-A3E7-471C-B71C-62B4DA5BC91E}"/>
          </ac:spMkLst>
        </pc:spChg>
        <pc:picChg chg="add del mod">
          <ac:chgData name="Kshitij Srivastava" userId="9ca786a045148134" providerId="Windows Live" clId="Web-{20F5DB75-59AB-451C-8A1E-35E0CCEA8933}" dt="2021-05-29T03:18:11.250" v="39"/>
          <ac:picMkLst>
            <pc:docMk/>
            <pc:sldMk cId="2810316879" sldId="436"/>
            <ac:picMk id="13" creationId="{901EB882-2ED0-4202-BA5C-BE8FA7C801DE}"/>
          </ac:picMkLst>
        </pc:picChg>
        <pc:picChg chg="add del mod">
          <ac:chgData name="Kshitij Srivastava" userId="9ca786a045148134" providerId="Windows Live" clId="Web-{20F5DB75-59AB-451C-8A1E-35E0CCEA8933}" dt="2021-05-29T03:29:14.526" v="49"/>
          <ac:picMkLst>
            <pc:docMk/>
            <pc:sldMk cId="2810316879" sldId="436"/>
            <ac:picMk id="16" creationId="{8E086610-96E7-4F35-8772-B4F2B2997008}"/>
          </ac:picMkLst>
        </pc:picChg>
        <pc:picChg chg="add del mod">
          <ac:chgData name="Kshitij Srivastava" userId="9ca786a045148134" providerId="Windows Live" clId="Web-{20F5DB75-59AB-451C-8A1E-35E0CCEA8933}" dt="2021-05-29T04:35:54.517" v="366"/>
          <ac:picMkLst>
            <pc:docMk/>
            <pc:sldMk cId="2810316879" sldId="436"/>
            <ac:picMk id="18" creationId="{B8F58C71-F1BD-4DE9-8174-47D6FD38758D}"/>
          </ac:picMkLst>
        </pc:picChg>
        <pc:cxnChg chg="add del mod">
          <ac:chgData name="Kshitij Srivastava" userId="9ca786a045148134" providerId="Windows Live" clId="Web-{20F5DB75-59AB-451C-8A1E-35E0CCEA8933}" dt="2021-05-29T03:15:05.626" v="38"/>
          <ac:cxnSpMkLst>
            <pc:docMk/>
            <pc:sldMk cId="2810316879" sldId="436"/>
            <ac:cxnSpMk id="14" creationId="{AE4D1CA6-82D8-44D7-8803-3C8D79A8A3A8}"/>
          </ac:cxnSpMkLst>
        </pc:cxnChg>
        <pc:cxnChg chg="add del mod">
          <ac:chgData name="Kshitij Srivastava" userId="9ca786a045148134" providerId="Windows Live" clId="Web-{20F5DB75-59AB-451C-8A1E-35E0CCEA8933}" dt="2021-05-29T04:35:55.735" v="367"/>
          <ac:cxnSpMkLst>
            <pc:docMk/>
            <pc:sldMk cId="2810316879" sldId="436"/>
            <ac:cxnSpMk id="20" creationId="{C4126517-C29A-439B-BF30-9FDE76E42243}"/>
          </ac:cxnSpMkLst>
        </pc:cxnChg>
      </pc:sldChg>
      <pc:sldChg chg="del">
        <pc:chgData name="Kshitij Srivastava" userId="9ca786a045148134" providerId="Windows Live" clId="Web-{20F5DB75-59AB-451C-8A1E-35E0CCEA8933}" dt="2021-05-29T03:12:35.549" v="27"/>
        <pc:sldMkLst>
          <pc:docMk/>
          <pc:sldMk cId="1102939895" sldId="437"/>
        </pc:sldMkLst>
      </pc:sldChg>
      <pc:sldChg chg="addSp delSp modSp add replId">
        <pc:chgData name="Kshitij Srivastava" userId="9ca786a045148134" providerId="Windows Live" clId="Web-{20F5DB75-59AB-451C-8A1E-35E0CCEA8933}" dt="2021-05-29T04:40:13.207" v="390"/>
        <pc:sldMkLst>
          <pc:docMk/>
          <pc:sldMk cId="2630439644" sldId="448"/>
        </pc:sldMkLst>
        <pc:spChg chg="del">
          <ac:chgData name="Kshitij Srivastava" userId="9ca786a045148134" providerId="Windows Live" clId="Web-{20F5DB75-59AB-451C-8A1E-35E0CCEA8933}" dt="2021-05-29T03:33:38.555" v="105"/>
          <ac:spMkLst>
            <pc:docMk/>
            <pc:sldMk cId="2630439644" sldId="448"/>
            <ac:spMk id="12" creationId="{76378703-761B-4B73-9409-EB30774E05DB}"/>
          </ac:spMkLst>
        </pc:spChg>
        <pc:spChg chg="add">
          <ac:chgData name="Kshitij Srivastava" userId="9ca786a045148134" providerId="Windows Live" clId="Web-{20F5DB75-59AB-451C-8A1E-35E0CCEA8933}" dt="2021-05-29T04:40:13.207" v="390"/>
          <ac:spMkLst>
            <pc:docMk/>
            <pc:sldMk cId="2630439644" sldId="448"/>
            <ac:spMk id="12" creationId="{D845739B-C8BC-4A58-A79F-8AF437BDDC5C}"/>
          </ac:spMkLst>
        </pc:spChg>
        <pc:spChg chg="add del">
          <ac:chgData name="Kshitij Srivastava" userId="9ca786a045148134" providerId="Windows Live" clId="Web-{20F5DB75-59AB-451C-8A1E-35E0CCEA8933}" dt="2021-05-29T03:31:43.838" v="76"/>
          <ac:spMkLst>
            <pc:docMk/>
            <pc:sldMk cId="2630439644" sldId="448"/>
            <ac:spMk id="14" creationId="{52ED2707-7BEC-44DB-8CAA-747E7C166BAB}"/>
          </ac:spMkLst>
        </pc:spChg>
        <pc:spChg chg="add mod">
          <ac:chgData name="Kshitij Srivastava" userId="9ca786a045148134" providerId="Windows Live" clId="Web-{20F5DB75-59AB-451C-8A1E-35E0CCEA8933}" dt="2021-05-29T03:33:14.352" v="104" actId="14100"/>
          <ac:spMkLst>
            <pc:docMk/>
            <pc:sldMk cId="2630439644" sldId="448"/>
            <ac:spMk id="19" creationId="{44625438-3A8D-43A4-B27D-D686129F72C8}"/>
          </ac:spMkLst>
        </pc:spChg>
        <pc:spChg chg="add mod">
          <ac:chgData name="Kshitij Srivastava" userId="9ca786a045148134" providerId="Windows Live" clId="Web-{20F5DB75-59AB-451C-8A1E-35E0CCEA8933}" dt="2021-05-29T03:33:00.243" v="103" actId="20577"/>
          <ac:spMkLst>
            <pc:docMk/>
            <pc:sldMk cId="2630439644" sldId="448"/>
            <ac:spMk id="20" creationId="{D3CF5840-4C33-467B-BDC2-B2CCD310F64F}"/>
          </ac:spMkLst>
        </pc:spChg>
        <pc:spChg chg="add mod">
          <ac:chgData name="Kshitij Srivastava" userId="9ca786a045148134" providerId="Windows Live" clId="Web-{20F5DB75-59AB-451C-8A1E-35E0CCEA8933}" dt="2021-05-29T03:33:47.758" v="108" actId="1076"/>
          <ac:spMkLst>
            <pc:docMk/>
            <pc:sldMk cId="2630439644" sldId="448"/>
            <ac:spMk id="21" creationId="{26A9AB28-DFF3-43B8-B9C9-7DD57F0378D1}"/>
          </ac:spMkLst>
        </pc:spChg>
        <pc:spChg chg="add mod">
          <ac:chgData name="Kshitij Srivastava" userId="9ca786a045148134" providerId="Windows Live" clId="Web-{20F5DB75-59AB-451C-8A1E-35E0CCEA8933}" dt="2021-05-29T03:35:24.226" v="118" actId="14100"/>
          <ac:spMkLst>
            <pc:docMk/>
            <pc:sldMk cId="2630439644" sldId="448"/>
            <ac:spMk id="22" creationId="{9EEACEA4-9EC4-4F8E-A63B-BB9C076405F7}"/>
          </ac:spMkLst>
        </pc:spChg>
        <pc:spChg chg="add mod">
          <ac:chgData name="Kshitij Srivastava" userId="9ca786a045148134" providerId="Windows Live" clId="Web-{20F5DB75-59AB-451C-8A1E-35E0CCEA8933}" dt="2021-05-29T03:35:03.852" v="116" actId="1076"/>
          <ac:spMkLst>
            <pc:docMk/>
            <pc:sldMk cId="2630439644" sldId="448"/>
            <ac:spMk id="23" creationId="{4E8B9E9B-9568-4514-8421-0135B7580D0E}"/>
          </ac:spMkLst>
        </pc:spChg>
        <pc:spChg chg="mod">
          <ac:chgData name="Kshitij Srivastava" userId="9ca786a045148134" providerId="Windows Live" clId="Web-{20F5DB75-59AB-451C-8A1E-35E0CCEA8933}" dt="2021-05-29T03:40:58.678" v="194" actId="20577"/>
          <ac:spMkLst>
            <pc:docMk/>
            <pc:sldMk cId="2630439644" sldId="448"/>
            <ac:spMk id="27" creationId="{0B601DB8-3E61-4824-8AB9-9A2A68B50917}"/>
          </ac:spMkLst>
        </pc:spChg>
        <pc:spChg chg="add del mod">
          <ac:chgData name="Kshitij Srivastava" userId="9ca786a045148134" providerId="Windows Live" clId="Web-{20F5DB75-59AB-451C-8A1E-35E0CCEA8933}" dt="2021-05-29T04:39:13.644" v="384"/>
          <ac:spMkLst>
            <pc:docMk/>
            <pc:sldMk cId="2630439644" sldId="448"/>
            <ac:spMk id="46" creationId="{BD251F9A-D60D-4160-A6B9-2B7CD6EDAC33}"/>
          </ac:spMkLst>
        </pc:spChg>
        <pc:picChg chg="add">
          <ac:chgData name="Kshitij Srivastava" userId="9ca786a045148134" providerId="Windows Live" clId="Web-{20F5DB75-59AB-451C-8A1E-35E0CCEA8933}" dt="2021-05-29T03:31:33.416" v="72"/>
          <ac:picMkLst>
            <pc:docMk/>
            <pc:sldMk cId="2630439644" sldId="448"/>
            <ac:picMk id="13" creationId="{05219826-8A8C-4C2F-B634-C58A30F2010A}"/>
          </ac:picMkLst>
        </pc:picChg>
        <pc:picChg chg="del">
          <ac:chgData name="Kshitij Srivastava" userId="9ca786a045148134" providerId="Windows Live" clId="Web-{20F5DB75-59AB-451C-8A1E-35E0CCEA8933}" dt="2021-05-29T03:29:16.448" v="50"/>
          <ac:picMkLst>
            <pc:docMk/>
            <pc:sldMk cId="2630439644" sldId="448"/>
            <ac:picMk id="16" creationId="{8E086610-96E7-4F35-8772-B4F2B2997008}"/>
          </ac:picMkLst>
        </pc:picChg>
        <pc:cxnChg chg="add del">
          <ac:chgData name="Kshitij Srivastava" userId="9ca786a045148134" providerId="Windows Live" clId="Web-{20F5DB75-59AB-451C-8A1E-35E0CCEA8933}" dt="2021-05-29T03:31:36.916" v="75"/>
          <ac:cxnSpMkLst>
            <pc:docMk/>
            <pc:sldMk cId="2630439644" sldId="448"/>
            <ac:cxnSpMk id="18" creationId="{87CC9312-950F-4575-8F42-5A592C0EA7A6}"/>
          </ac:cxnSpMkLst>
        </pc:cxnChg>
      </pc:sldChg>
      <pc:sldChg chg="modSp new del">
        <pc:chgData name="Kshitij Srivastava" userId="9ca786a045148134" providerId="Windows Live" clId="Web-{20F5DB75-59AB-451C-8A1E-35E0CCEA8933}" dt="2021-05-29T03:38:14.913" v="154"/>
        <pc:sldMkLst>
          <pc:docMk/>
          <pc:sldMk cId="4063624997" sldId="449"/>
        </pc:sldMkLst>
        <pc:spChg chg="mod">
          <ac:chgData name="Kshitij Srivastava" userId="9ca786a045148134" providerId="Windows Live" clId="Web-{20F5DB75-59AB-451C-8A1E-35E0CCEA8933}" dt="2021-05-29T03:38:07.070" v="152" actId="20577"/>
          <ac:spMkLst>
            <pc:docMk/>
            <pc:sldMk cId="4063624997" sldId="449"/>
            <ac:spMk id="2" creationId="{3CFE8FD4-5577-4D55-86D2-55426C8DF921}"/>
          </ac:spMkLst>
        </pc:spChg>
      </pc:sldChg>
      <pc:sldChg chg="modSp add ord replId">
        <pc:chgData name="Kshitij Srivastava" userId="9ca786a045148134" providerId="Windows Live" clId="Web-{20F5DB75-59AB-451C-8A1E-35E0CCEA8933}" dt="2021-05-29T04:39:05.003" v="383"/>
        <pc:sldMkLst>
          <pc:docMk/>
          <pc:sldMk cId="1972122671" sldId="450"/>
        </pc:sldMkLst>
        <pc:spChg chg="mod">
          <ac:chgData name="Kshitij Srivastava" userId="9ca786a045148134" providerId="Windows Live" clId="Web-{20F5DB75-59AB-451C-8A1E-35E0CCEA8933}" dt="2021-05-29T03:38:36.851" v="168" actId="20577"/>
          <ac:spMkLst>
            <pc:docMk/>
            <pc:sldMk cId="1972122671" sldId="450"/>
            <ac:spMk id="2" creationId="{D5504524-D8DA-4B6B-B905-DED8E2AA537A}"/>
          </ac:spMkLst>
        </pc:spChg>
      </pc:sldChg>
      <pc:sldChg chg="addSp delSp modSp add replId">
        <pc:chgData name="Kshitij Srivastava" userId="9ca786a045148134" providerId="Windows Live" clId="Web-{20F5DB75-59AB-451C-8A1E-35E0CCEA8933}" dt="2021-05-29T04:40:15.425" v="391"/>
        <pc:sldMkLst>
          <pc:docMk/>
          <pc:sldMk cId="131623540" sldId="451"/>
        </pc:sldMkLst>
        <pc:spChg chg="mod">
          <ac:chgData name="Kshitij Srivastava" userId="9ca786a045148134" providerId="Windows Live" clId="Web-{20F5DB75-59AB-451C-8A1E-35E0CCEA8933}" dt="2021-05-29T03:39:36.631" v="171"/>
          <ac:spMkLst>
            <pc:docMk/>
            <pc:sldMk cId="131623540" sldId="451"/>
            <ac:spMk id="6" creationId="{980E8D00-9C16-4778-9E1D-2B9DF1059A5E}"/>
          </ac:spMkLst>
        </pc:spChg>
        <pc:spChg chg="mod">
          <ac:chgData name="Kshitij Srivastava" userId="9ca786a045148134" providerId="Windows Live" clId="Web-{20F5DB75-59AB-451C-8A1E-35E0CCEA8933}" dt="2021-05-29T03:39:41.335" v="172"/>
          <ac:spMkLst>
            <pc:docMk/>
            <pc:sldMk cId="131623540" sldId="451"/>
            <ac:spMk id="9" creationId="{8F0E2F40-EF2E-4584-8C4F-0F38638CFA6D}"/>
          </ac:spMkLst>
        </pc:spChg>
        <pc:spChg chg="add">
          <ac:chgData name="Kshitij Srivastava" userId="9ca786a045148134" providerId="Windows Live" clId="Web-{20F5DB75-59AB-451C-8A1E-35E0CCEA8933}" dt="2021-05-29T04:40:15.425" v="391"/>
          <ac:spMkLst>
            <pc:docMk/>
            <pc:sldMk cId="131623540" sldId="451"/>
            <ac:spMk id="12" creationId="{B550D23F-0554-4D86-8FAB-EFEA525B1B2C}"/>
          </ac:spMkLst>
        </pc:spChg>
        <pc:spChg chg="del">
          <ac:chgData name="Kshitij Srivastava" userId="9ca786a045148134" providerId="Windows Live" clId="Web-{20F5DB75-59AB-451C-8A1E-35E0CCEA8933}" dt="2021-05-29T03:43:39.708" v="210"/>
          <ac:spMkLst>
            <pc:docMk/>
            <pc:sldMk cId="131623540" sldId="451"/>
            <ac:spMk id="22" creationId="{9EEACEA4-9EC4-4F8E-A63B-BB9C076405F7}"/>
          </ac:spMkLst>
        </pc:spChg>
        <pc:spChg chg="mod">
          <ac:chgData name="Kshitij Srivastava" userId="9ca786a045148134" providerId="Windows Live" clId="Web-{20F5DB75-59AB-451C-8A1E-35E0CCEA8933}" dt="2021-05-29T03:43:04.286" v="209" actId="20577"/>
          <ac:spMkLst>
            <pc:docMk/>
            <pc:sldMk cId="131623540" sldId="451"/>
            <ac:spMk id="27" creationId="{0B601DB8-3E61-4824-8AB9-9A2A68B50917}"/>
          </ac:spMkLst>
        </pc:spChg>
        <pc:spChg chg="mod">
          <ac:chgData name="Kshitij Srivastava" userId="9ca786a045148134" providerId="Windows Live" clId="Web-{20F5DB75-59AB-451C-8A1E-35E0CCEA8933}" dt="2021-05-29T03:39:55.116" v="176" actId="20577"/>
          <ac:spMkLst>
            <pc:docMk/>
            <pc:sldMk cId="131623540" sldId="451"/>
            <ac:spMk id="31" creationId="{EE4774E7-CB68-48EC-8BFA-E72C420EB025}"/>
          </ac:spMkLst>
        </pc:spChg>
        <pc:spChg chg="del">
          <ac:chgData name="Kshitij Srivastava" userId="9ca786a045148134" providerId="Windows Live" clId="Web-{20F5DB75-59AB-451C-8A1E-35E0CCEA8933}" dt="2021-05-29T04:39:17.331" v="385"/>
          <ac:spMkLst>
            <pc:docMk/>
            <pc:sldMk cId="131623540" sldId="451"/>
            <ac:spMk id="46" creationId="{BD251F9A-D60D-4160-A6B9-2B7CD6EDAC33}"/>
          </ac:spMkLst>
        </pc:spChg>
      </pc:sldChg>
      <pc:sldChg chg="addSp delSp modSp add replId">
        <pc:chgData name="Kshitij Srivastava" userId="9ca786a045148134" providerId="Windows Live" clId="Web-{20F5DB75-59AB-451C-8A1E-35E0CCEA8933}" dt="2021-05-29T04:40:17.644" v="392"/>
        <pc:sldMkLst>
          <pc:docMk/>
          <pc:sldMk cId="1753198479" sldId="452"/>
        </pc:sldMkLst>
        <pc:spChg chg="add">
          <ac:chgData name="Kshitij Srivastava" userId="9ca786a045148134" providerId="Windows Live" clId="Web-{20F5DB75-59AB-451C-8A1E-35E0CCEA8933}" dt="2021-05-29T04:40:17.644" v="392"/>
          <ac:spMkLst>
            <pc:docMk/>
            <pc:sldMk cId="1753198479" sldId="452"/>
            <ac:spMk id="12" creationId="{AC27D813-937E-4897-9D16-D0873E40BFCB}"/>
          </ac:spMkLst>
        </pc:spChg>
        <pc:spChg chg="del">
          <ac:chgData name="Kshitij Srivastava" userId="9ca786a045148134" providerId="Windows Live" clId="Web-{20F5DB75-59AB-451C-8A1E-35E0CCEA8933}" dt="2021-05-29T03:43:55.801" v="212"/>
          <ac:spMkLst>
            <pc:docMk/>
            <pc:sldMk cId="1753198479" sldId="452"/>
            <ac:spMk id="19" creationId="{44625438-3A8D-43A4-B27D-D686129F72C8}"/>
          </ac:spMkLst>
        </pc:spChg>
        <pc:spChg chg="mod">
          <ac:chgData name="Kshitij Srivastava" userId="9ca786a045148134" providerId="Windows Live" clId="Web-{20F5DB75-59AB-451C-8A1E-35E0CCEA8933}" dt="2021-05-29T03:54:47.312" v="280" actId="1076"/>
          <ac:spMkLst>
            <pc:docMk/>
            <pc:sldMk cId="1753198479" sldId="452"/>
            <ac:spMk id="20" creationId="{D3CF5840-4C33-467B-BDC2-B2CCD310F64F}"/>
          </ac:spMkLst>
        </pc:spChg>
        <pc:spChg chg="del">
          <ac:chgData name="Kshitij Srivastava" userId="9ca786a045148134" providerId="Windows Live" clId="Web-{20F5DB75-59AB-451C-8A1E-35E0CCEA8933}" dt="2021-05-29T04:39:20.878" v="386"/>
          <ac:spMkLst>
            <pc:docMk/>
            <pc:sldMk cId="1753198479" sldId="452"/>
            <ac:spMk id="46" creationId="{BD251F9A-D60D-4160-A6B9-2B7CD6EDAC33}"/>
          </ac:spMkLst>
        </pc:spChg>
        <pc:spChg chg="add">
          <ac:chgData name="Kshitij Srivastava" userId="9ca786a045148134" providerId="Windows Live" clId="Web-{20F5DB75-59AB-451C-8A1E-35E0CCEA8933}" dt="2021-05-29T03:55:17.811" v="283"/>
          <ac:spMkLst>
            <pc:docMk/>
            <pc:sldMk cId="1753198479" sldId="452"/>
            <ac:spMk id="57" creationId="{52BEB62F-8F90-4220-9BE9-02FD7067DC4F}"/>
          </ac:spMkLst>
        </pc:spChg>
        <pc:picChg chg="mod">
          <ac:chgData name="Kshitij Srivastava" userId="9ca786a045148134" providerId="Windows Live" clId="Web-{20F5DB75-59AB-451C-8A1E-35E0CCEA8933}" dt="2021-05-29T03:52:20.032" v="265" actId="1076"/>
          <ac:picMkLst>
            <pc:docMk/>
            <pc:sldMk cId="1753198479" sldId="452"/>
            <ac:picMk id="13" creationId="{05219826-8A8C-4C2F-B634-C58A30F2010A}"/>
          </ac:picMkLst>
        </pc:picChg>
        <pc:inkChg chg="add del">
          <ac:chgData name="Kshitij Srivastava" userId="9ca786a045148134" providerId="Windows Live" clId="Web-{20F5DB75-59AB-451C-8A1E-35E0CCEA8933}" dt="2021-05-29T03:46:23.269" v="214"/>
          <ac:inkMkLst>
            <pc:docMk/>
            <pc:sldMk cId="1753198479" sldId="452"/>
            <ac:inkMk id="12" creationId="{7162B4C1-8FBD-4736-AB95-B172BD1776B3}"/>
          </ac:inkMkLst>
        </pc:inkChg>
        <pc:inkChg chg="add del">
          <ac:chgData name="Kshitij Srivastava" userId="9ca786a045148134" providerId="Windows Live" clId="Web-{20F5DB75-59AB-451C-8A1E-35E0CCEA8933}" dt="2021-05-29T03:47:34.487" v="225"/>
          <ac:inkMkLst>
            <pc:docMk/>
            <pc:sldMk cId="1753198479" sldId="452"/>
            <ac:inkMk id="16" creationId="{50FF33FD-662D-4AD9-BCE2-D8367C61897A}"/>
          </ac:inkMkLst>
        </pc:inkChg>
        <pc:inkChg chg="add">
          <ac:chgData name="Kshitij Srivastava" userId="9ca786a045148134" providerId="Windows Live" clId="Web-{20F5DB75-59AB-451C-8A1E-35E0CCEA8933}" dt="2021-05-29T03:48:03.127" v="226"/>
          <ac:inkMkLst>
            <pc:docMk/>
            <pc:sldMk cId="1753198479" sldId="452"/>
            <ac:inkMk id="18" creationId="{34E8B2D1-FB20-4B1E-8C64-CB4A7C9E9843}"/>
          </ac:inkMkLst>
        </pc:inkChg>
        <pc:inkChg chg="add del">
          <ac:chgData name="Kshitij Srivastava" userId="9ca786a045148134" providerId="Windows Live" clId="Web-{20F5DB75-59AB-451C-8A1E-35E0CCEA8933}" dt="2021-05-29T03:50:45.345" v="251"/>
          <ac:inkMkLst>
            <pc:docMk/>
            <pc:sldMk cId="1753198479" sldId="452"/>
            <ac:inkMk id="22" creationId="{1F41CC7F-861F-4AED-8532-1642164E2546}"/>
          </ac:inkMkLst>
        </pc:inkChg>
        <pc:inkChg chg="add del">
          <ac:chgData name="Kshitij Srivastava" userId="9ca786a045148134" providerId="Windows Live" clId="Web-{20F5DB75-59AB-451C-8A1E-35E0CCEA8933}" dt="2021-05-29T03:50:45.345" v="252"/>
          <ac:inkMkLst>
            <pc:docMk/>
            <pc:sldMk cId="1753198479" sldId="452"/>
            <ac:inkMk id="34" creationId="{FFDA86D4-53D0-468B-ABC7-C20A277CB22C}"/>
          </ac:inkMkLst>
        </pc:inkChg>
        <pc:inkChg chg="add del">
          <ac:chgData name="Kshitij Srivastava" userId="9ca786a045148134" providerId="Windows Live" clId="Web-{20F5DB75-59AB-451C-8A1E-35E0CCEA8933}" dt="2021-05-29T03:50:45.361" v="253"/>
          <ac:inkMkLst>
            <pc:docMk/>
            <pc:sldMk cId="1753198479" sldId="452"/>
            <ac:inkMk id="40" creationId="{1C8A71E4-4510-4A14-A312-79DA9239A12C}"/>
          </ac:inkMkLst>
        </pc:inkChg>
        <pc:inkChg chg="add">
          <ac:chgData name="Kshitij Srivastava" userId="9ca786a045148134" providerId="Windows Live" clId="Web-{20F5DB75-59AB-451C-8A1E-35E0CCEA8933}" dt="2021-05-29T03:48:19.034" v="230"/>
          <ac:inkMkLst>
            <pc:docMk/>
            <pc:sldMk cId="1753198479" sldId="452"/>
            <ac:inkMk id="41" creationId="{4AB6840A-B19F-4B1E-9004-9A034F5D0764}"/>
          </ac:inkMkLst>
        </pc:inkChg>
        <pc:inkChg chg="add del">
          <ac:chgData name="Kshitij Srivastava" userId="9ca786a045148134" providerId="Windows Live" clId="Web-{20F5DB75-59AB-451C-8A1E-35E0CCEA8933}" dt="2021-05-29T03:49:47.533" v="239"/>
          <ac:inkMkLst>
            <pc:docMk/>
            <pc:sldMk cId="1753198479" sldId="452"/>
            <ac:inkMk id="42" creationId="{3BCBB437-76FD-4B7E-A1AB-A6B5757DB059}"/>
          </ac:inkMkLst>
        </pc:inkChg>
        <pc:inkChg chg="add del">
          <ac:chgData name="Kshitij Srivastava" userId="9ca786a045148134" providerId="Windows Live" clId="Web-{20F5DB75-59AB-451C-8A1E-35E0CCEA8933}" dt="2021-05-29T03:50:45.361" v="254"/>
          <ac:inkMkLst>
            <pc:docMk/>
            <pc:sldMk cId="1753198479" sldId="452"/>
            <ac:inkMk id="43" creationId="{8BF0AC97-8F29-4494-B800-C1840C446E55}"/>
          </ac:inkMkLst>
        </pc:inkChg>
        <pc:inkChg chg="add">
          <ac:chgData name="Kshitij Srivastava" userId="9ca786a045148134" providerId="Windows Live" clId="Web-{20F5DB75-59AB-451C-8A1E-35E0CCEA8933}" dt="2021-05-29T03:49:15.611" v="233"/>
          <ac:inkMkLst>
            <pc:docMk/>
            <pc:sldMk cId="1753198479" sldId="452"/>
            <ac:inkMk id="44" creationId="{69F901CD-3613-4456-BCDF-4EB448B63C0A}"/>
          </ac:inkMkLst>
        </pc:inkChg>
        <pc:inkChg chg="add del">
          <ac:chgData name="Kshitij Srivastava" userId="9ca786a045148134" providerId="Windows Live" clId="Web-{20F5DB75-59AB-451C-8A1E-35E0CCEA8933}" dt="2021-05-29T03:50:45.361" v="255"/>
          <ac:inkMkLst>
            <pc:docMk/>
            <pc:sldMk cId="1753198479" sldId="452"/>
            <ac:inkMk id="45" creationId="{2EBFD0D0-7A08-4DB7-9296-03D56EBF28E0}"/>
          </ac:inkMkLst>
        </pc:inkChg>
        <pc:inkChg chg="add del">
          <ac:chgData name="Kshitij Srivastava" userId="9ca786a045148134" providerId="Windows Live" clId="Web-{20F5DB75-59AB-451C-8A1E-35E0CCEA8933}" dt="2021-05-29T03:49:28.924" v="236"/>
          <ac:inkMkLst>
            <pc:docMk/>
            <pc:sldMk cId="1753198479" sldId="452"/>
            <ac:inkMk id="47" creationId="{3C9AD235-3BC7-4148-BBB6-3C0D1343FCCF}"/>
          </ac:inkMkLst>
        </pc:inkChg>
        <pc:inkChg chg="add del">
          <ac:chgData name="Kshitij Srivastava" userId="9ca786a045148134" providerId="Windows Live" clId="Web-{20F5DB75-59AB-451C-8A1E-35E0CCEA8933}" dt="2021-05-29T03:49:42.627" v="238"/>
          <ac:inkMkLst>
            <pc:docMk/>
            <pc:sldMk cId="1753198479" sldId="452"/>
            <ac:inkMk id="48" creationId="{EF63CA52-CC73-44C8-A136-860768848C15}"/>
          </ac:inkMkLst>
        </pc:inkChg>
        <pc:inkChg chg="add del">
          <ac:chgData name="Kshitij Srivastava" userId="9ca786a045148134" providerId="Windows Live" clId="Web-{20F5DB75-59AB-451C-8A1E-35E0CCEA8933}" dt="2021-05-29T03:50:01.861" v="241"/>
          <ac:inkMkLst>
            <pc:docMk/>
            <pc:sldMk cId="1753198479" sldId="452"/>
            <ac:inkMk id="49" creationId="{EC92C56A-501E-49B0-A220-39867BA60FC6}"/>
          </ac:inkMkLst>
        </pc:inkChg>
        <pc:inkChg chg="add">
          <ac:chgData name="Kshitij Srivastava" userId="9ca786a045148134" providerId="Windows Live" clId="Web-{20F5DB75-59AB-451C-8A1E-35E0CCEA8933}" dt="2021-05-29T03:50:18.908" v="242"/>
          <ac:inkMkLst>
            <pc:docMk/>
            <pc:sldMk cId="1753198479" sldId="452"/>
            <ac:inkMk id="50" creationId="{485C71B5-A40A-471F-93EE-B07DC509ECB0}"/>
          </ac:inkMkLst>
        </pc:inkChg>
        <pc:inkChg chg="add del">
          <ac:chgData name="Kshitij Srivastava" userId="9ca786a045148134" providerId="Windows Live" clId="Web-{20F5DB75-59AB-451C-8A1E-35E0CCEA8933}" dt="2021-05-29T03:51:48.235" v="259"/>
          <ac:inkMkLst>
            <pc:docMk/>
            <pc:sldMk cId="1753198479" sldId="452"/>
            <ac:inkMk id="51" creationId="{7D06B265-95DB-4623-9A2C-B8975CC1D500}"/>
          </ac:inkMkLst>
        </pc:inkChg>
        <pc:inkChg chg="add del">
          <ac:chgData name="Kshitij Srivastava" userId="9ca786a045148134" providerId="Windows Live" clId="Web-{20F5DB75-59AB-451C-8A1E-35E0CCEA8933}" dt="2021-05-29T03:51:50.032" v="260"/>
          <ac:inkMkLst>
            <pc:docMk/>
            <pc:sldMk cId="1753198479" sldId="452"/>
            <ac:inkMk id="52" creationId="{99257582-863B-40A2-9DE2-9265582CEB82}"/>
          </ac:inkMkLst>
        </pc:inkChg>
        <pc:inkChg chg="add del">
          <ac:chgData name="Kshitij Srivastava" userId="9ca786a045148134" providerId="Windows Live" clId="Web-{20F5DB75-59AB-451C-8A1E-35E0CCEA8933}" dt="2021-05-29T03:50:55.720" v="256"/>
          <ac:inkMkLst>
            <pc:docMk/>
            <pc:sldMk cId="1753198479" sldId="452"/>
            <ac:inkMk id="53" creationId="{AE9203FF-80D1-4358-85F4-FAEE7DC186C7}"/>
          </ac:inkMkLst>
        </pc:inkChg>
        <pc:inkChg chg="add del">
          <ac:chgData name="Kshitij Srivastava" userId="9ca786a045148134" providerId="Windows Live" clId="Web-{20F5DB75-59AB-451C-8A1E-35E0CCEA8933}" dt="2021-05-29T03:51:57.626" v="262"/>
          <ac:inkMkLst>
            <pc:docMk/>
            <pc:sldMk cId="1753198479" sldId="452"/>
            <ac:inkMk id="54" creationId="{F606A950-46B0-490B-9CB0-37C6D947D160}"/>
          </ac:inkMkLst>
        </pc:inkChg>
        <pc:cxnChg chg="add del mod">
          <ac:chgData name="Kshitij Srivastava" userId="9ca786a045148134" providerId="Windows Live" clId="Web-{20F5DB75-59AB-451C-8A1E-35E0CCEA8933}" dt="2021-05-29T03:52:09.719" v="264"/>
          <ac:cxnSpMkLst>
            <pc:docMk/>
            <pc:sldMk cId="1753198479" sldId="452"/>
            <ac:cxnSpMk id="14" creationId="{EC2A38AC-640F-4C70-BD28-35AC21A6FCC5}"/>
          </ac:cxnSpMkLst>
        </pc:cxnChg>
        <pc:cxnChg chg="add mod">
          <ac:chgData name="Kshitij Srivastava" userId="9ca786a045148134" providerId="Windows Live" clId="Web-{20F5DB75-59AB-451C-8A1E-35E0CCEA8933}" dt="2021-05-29T03:53:49.797" v="279" actId="1076"/>
          <ac:cxnSpMkLst>
            <pc:docMk/>
            <pc:sldMk cId="1753198479" sldId="452"/>
            <ac:cxnSpMk id="55" creationId="{85A05BE2-BC73-4C42-B81E-465531C961FA}"/>
          </ac:cxnSpMkLst>
        </pc:cxnChg>
      </pc:sldChg>
      <pc:sldChg chg="add del replId">
        <pc:chgData name="Kshitij Srivastava" userId="9ca786a045148134" providerId="Windows Live" clId="Web-{20F5DB75-59AB-451C-8A1E-35E0CCEA8933}" dt="2021-05-29T03:55:07.593" v="282"/>
        <pc:sldMkLst>
          <pc:docMk/>
          <pc:sldMk cId="210352418" sldId="453"/>
        </pc:sldMkLst>
      </pc:sldChg>
      <pc:sldChg chg="addSp delSp modSp add replId">
        <pc:chgData name="Kshitij Srivastava" userId="9ca786a045148134" providerId="Windows Live" clId="Web-{20F5DB75-59AB-451C-8A1E-35E0CCEA8933}" dt="2021-05-29T04:40:26.535" v="394"/>
        <pc:sldMkLst>
          <pc:docMk/>
          <pc:sldMk cId="4146991689" sldId="453"/>
        </pc:sldMkLst>
        <pc:spChg chg="mod">
          <ac:chgData name="Kshitij Srivastava" userId="9ca786a045148134" providerId="Windows Live" clId="Web-{20F5DB75-59AB-451C-8A1E-35E0CCEA8933}" dt="2021-05-29T03:57:36.955" v="296"/>
          <ac:spMkLst>
            <pc:docMk/>
            <pc:sldMk cId="4146991689" sldId="453"/>
            <ac:spMk id="5" creationId="{84EDC50C-DAAB-4E31-8584-A390D197F843}"/>
          </ac:spMkLst>
        </pc:spChg>
        <pc:spChg chg="mod">
          <ac:chgData name="Kshitij Srivastava" userId="9ca786a045148134" providerId="Windows Live" clId="Web-{20F5DB75-59AB-451C-8A1E-35E0CCEA8933}" dt="2021-05-29T03:57:46.267" v="297"/>
          <ac:spMkLst>
            <pc:docMk/>
            <pc:sldMk cId="4146991689" sldId="453"/>
            <ac:spMk id="6" creationId="{980E8D00-9C16-4778-9E1D-2B9DF1059A5E}"/>
          </ac:spMkLst>
        </pc:spChg>
        <pc:spChg chg="add">
          <ac:chgData name="Kshitij Srivastava" userId="9ca786a045148134" providerId="Windows Live" clId="Web-{20F5DB75-59AB-451C-8A1E-35E0CCEA8933}" dt="2021-05-29T04:40:26.535" v="394"/>
          <ac:spMkLst>
            <pc:docMk/>
            <pc:sldMk cId="4146991689" sldId="453"/>
            <ac:spMk id="12" creationId="{E06F54AF-CD52-440C-8179-44ADDECD62CB}"/>
          </ac:spMkLst>
        </pc:spChg>
        <pc:spChg chg="mod">
          <ac:chgData name="Kshitij Srivastava" userId="9ca786a045148134" providerId="Windows Live" clId="Web-{20F5DB75-59AB-451C-8A1E-35E0CCEA8933}" dt="2021-05-29T03:57:21.845" v="294" actId="20577"/>
          <ac:spMkLst>
            <pc:docMk/>
            <pc:sldMk cId="4146991689" sldId="453"/>
            <ac:spMk id="31" creationId="{EE4774E7-CB68-48EC-8BFA-E72C420EB025}"/>
          </ac:spMkLst>
        </pc:spChg>
        <pc:spChg chg="del">
          <ac:chgData name="Kshitij Srivastava" userId="9ca786a045148134" providerId="Windows Live" clId="Web-{20F5DB75-59AB-451C-8A1E-35E0CCEA8933}" dt="2021-05-29T04:40:25.285" v="393"/>
          <ac:spMkLst>
            <pc:docMk/>
            <pc:sldMk cId="4146991689" sldId="453"/>
            <ac:spMk id="46" creationId="{BD251F9A-D60D-4160-A6B9-2B7CD6EDAC33}"/>
          </ac:spMkLst>
        </pc:spChg>
        <pc:spChg chg="del">
          <ac:chgData name="Kshitij Srivastava" userId="9ca786a045148134" providerId="Windows Live" clId="Web-{20F5DB75-59AB-451C-8A1E-35E0CCEA8933}" dt="2021-05-29T03:58:01.001" v="298"/>
          <ac:spMkLst>
            <pc:docMk/>
            <pc:sldMk cId="4146991689" sldId="453"/>
            <ac:spMk id="57" creationId="{52BEB62F-8F90-4220-9BE9-02FD7067DC4F}"/>
          </ac:spMkLst>
        </pc:spChg>
      </pc:sldChg>
      <pc:sldChg chg="addSp delSp modSp add replId">
        <pc:chgData name="Kshitij Srivastava" userId="9ca786a045148134" providerId="Windows Live" clId="Web-{20F5DB75-59AB-451C-8A1E-35E0CCEA8933}" dt="2021-05-29T04:40:37.582" v="395"/>
        <pc:sldMkLst>
          <pc:docMk/>
          <pc:sldMk cId="2325799896" sldId="454"/>
        </pc:sldMkLst>
        <pc:spChg chg="add mod">
          <ac:chgData name="Kshitij Srivastava" userId="9ca786a045148134" providerId="Windows Live" clId="Web-{20F5DB75-59AB-451C-8A1E-35E0CCEA8933}" dt="2021-05-29T04:00:52.234" v="331" actId="1076"/>
          <ac:spMkLst>
            <pc:docMk/>
            <pc:sldMk cId="2325799896" sldId="454"/>
            <ac:spMk id="12" creationId="{41AAE538-43FE-4A52-8A3E-295392A88D5C}"/>
          </ac:spMkLst>
        </pc:spChg>
        <pc:spChg chg="add">
          <ac:chgData name="Kshitij Srivastava" userId="9ca786a045148134" providerId="Windows Live" clId="Web-{20F5DB75-59AB-451C-8A1E-35E0CCEA8933}" dt="2021-05-29T04:40:37.582" v="395"/>
          <ac:spMkLst>
            <pc:docMk/>
            <pc:sldMk cId="2325799896" sldId="454"/>
            <ac:spMk id="14" creationId="{3D971863-4894-4505-85E6-D55420CC9B55}"/>
          </ac:spMkLst>
        </pc:spChg>
        <pc:spChg chg="add del">
          <ac:chgData name="Kshitij Srivastava" userId="9ca786a045148134" providerId="Windows Live" clId="Web-{20F5DB75-59AB-451C-8A1E-35E0CCEA8933}" dt="2021-05-29T04:00:05.282" v="325"/>
          <ac:spMkLst>
            <pc:docMk/>
            <pc:sldMk cId="2325799896" sldId="454"/>
            <ac:spMk id="14" creationId="{B78EC45E-7C59-4FC7-BC33-B6DAE19335BD}"/>
          </ac:spMkLst>
        </pc:spChg>
        <pc:spChg chg="add del">
          <ac:chgData name="Kshitij Srivastava" userId="9ca786a045148134" providerId="Windows Live" clId="Web-{20F5DB75-59AB-451C-8A1E-35E0CCEA8933}" dt="2021-05-29T04:00:16.563" v="327"/>
          <ac:spMkLst>
            <pc:docMk/>
            <pc:sldMk cId="2325799896" sldId="454"/>
            <ac:spMk id="16" creationId="{F83B8DC3-2F34-4AA1-8E9A-9FDA426D6729}"/>
          </ac:spMkLst>
        </pc:spChg>
        <pc:spChg chg="add">
          <ac:chgData name="Kshitij Srivastava" userId="9ca786a045148134" providerId="Windows Live" clId="Web-{20F5DB75-59AB-451C-8A1E-35E0CCEA8933}" dt="2021-05-29T04:00:24.782" v="328"/>
          <ac:spMkLst>
            <pc:docMk/>
            <pc:sldMk cId="2325799896" sldId="454"/>
            <ac:spMk id="19" creationId="{2D29DD9A-140B-45C4-B629-D2A546E5E388}"/>
          </ac:spMkLst>
        </pc:spChg>
        <pc:spChg chg="mod">
          <ac:chgData name="Kshitij Srivastava" userId="9ca786a045148134" providerId="Windows Live" clId="Web-{20F5DB75-59AB-451C-8A1E-35E0CCEA8933}" dt="2021-05-29T03:59:37.188" v="321" actId="1076"/>
          <ac:spMkLst>
            <pc:docMk/>
            <pc:sldMk cId="2325799896" sldId="454"/>
            <ac:spMk id="20" creationId="{D3CF5840-4C33-467B-BDC2-B2CCD310F64F}"/>
          </ac:spMkLst>
        </pc:spChg>
        <pc:spChg chg="del">
          <ac:chgData name="Kshitij Srivastava" userId="9ca786a045148134" providerId="Windows Live" clId="Web-{20F5DB75-59AB-451C-8A1E-35E0CCEA8933}" dt="2021-05-29T04:39:24.565" v="387"/>
          <ac:spMkLst>
            <pc:docMk/>
            <pc:sldMk cId="2325799896" sldId="454"/>
            <ac:spMk id="46" creationId="{BD251F9A-D60D-4160-A6B9-2B7CD6EDAC33}"/>
          </ac:spMkLst>
        </pc:spChg>
        <pc:picChg chg="add del">
          <ac:chgData name="Kshitij Srivastava" userId="9ca786a045148134" providerId="Windows Live" clId="Web-{20F5DB75-59AB-451C-8A1E-35E0CCEA8933}" dt="2021-05-29T03:58:32.376" v="309"/>
          <ac:picMkLst>
            <pc:docMk/>
            <pc:sldMk cId="2325799896" sldId="454"/>
            <ac:picMk id="13" creationId="{05219826-8A8C-4C2F-B634-C58A30F2010A}"/>
          </ac:picMkLst>
        </pc:picChg>
        <pc:inkChg chg="del">
          <ac:chgData name="Kshitij Srivastava" userId="9ca786a045148134" providerId="Windows Live" clId="Web-{20F5DB75-59AB-451C-8A1E-35E0CCEA8933}" dt="2021-05-29T03:58:36.517" v="310"/>
          <ac:inkMkLst>
            <pc:docMk/>
            <pc:sldMk cId="2325799896" sldId="454"/>
            <ac:inkMk id="18" creationId="{34E8B2D1-FB20-4B1E-8C64-CB4A7C9E9843}"/>
          </ac:inkMkLst>
        </pc:inkChg>
        <pc:inkChg chg="del">
          <ac:chgData name="Kshitij Srivastava" userId="9ca786a045148134" providerId="Windows Live" clId="Web-{20F5DB75-59AB-451C-8A1E-35E0CCEA8933}" dt="2021-05-29T03:58:47.720" v="313"/>
          <ac:inkMkLst>
            <pc:docMk/>
            <pc:sldMk cId="2325799896" sldId="454"/>
            <ac:inkMk id="22" creationId="{1F41CC7F-861F-4AED-8532-1642164E2546}"/>
          </ac:inkMkLst>
        </pc:inkChg>
        <pc:inkChg chg="del">
          <ac:chgData name="Kshitij Srivastava" userId="9ca786a045148134" providerId="Windows Live" clId="Web-{20F5DB75-59AB-451C-8A1E-35E0CCEA8933}" dt="2021-05-29T03:58:23.689" v="303"/>
          <ac:inkMkLst>
            <pc:docMk/>
            <pc:sldMk cId="2325799896" sldId="454"/>
            <ac:inkMk id="34" creationId="{FFDA86D4-53D0-468B-ABC7-C20A277CB22C}"/>
          </ac:inkMkLst>
        </pc:inkChg>
        <pc:inkChg chg="del">
          <ac:chgData name="Kshitij Srivastava" userId="9ca786a045148134" providerId="Windows Live" clId="Web-{20F5DB75-59AB-451C-8A1E-35E0CCEA8933}" dt="2021-05-29T03:58:46.360" v="312"/>
          <ac:inkMkLst>
            <pc:docMk/>
            <pc:sldMk cId="2325799896" sldId="454"/>
            <ac:inkMk id="40" creationId="{1C8A71E4-4510-4A14-A312-79DA9239A12C}"/>
          </ac:inkMkLst>
        </pc:inkChg>
        <pc:inkChg chg="del">
          <ac:chgData name="Kshitij Srivastava" userId="9ca786a045148134" providerId="Windows Live" clId="Web-{20F5DB75-59AB-451C-8A1E-35E0CCEA8933}" dt="2021-05-29T03:58:38.345" v="311"/>
          <ac:inkMkLst>
            <pc:docMk/>
            <pc:sldMk cId="2325799896" sldId="454"/>
            <ac:inkMk id="41" creationId="{4AB6840A-B19F-4B1E-9004-9A034F5D0764}"/>
          </ac:inkMkLst>
        </pc:inkChg>
        <pc:inkChg chg="del">
          <ac:chgData name="Kshitij Srivastava" userId="9ca786a045148134" providerId="Windows Live" clId="Web-{20F5DB75-59AB-451C-8A1E-35E0CCEA8933}" dt="2021-05-29T03:58:23.017" v="302"/>
          <ac:inkMkLst>
            <pc:docMk/>
            <pc:sldMk cId="2325799896" sldId="454"/>
            <ac:inkMk id="43" creationId="{8BF0AC97-8F29-4494-B800-C1840C446E55}"/>
          </ac:inkMkLst>
        </pc:inkChg>
        <pc:inkChg chg="del">
          <ac:chgData name="Kshitij Srivastava" userId="9ca786a045148134" providerId="Windows Live" clId="Web-{20F5DB75-59AB-451C-8A1E-35E0CCEA8933}" dt="2021-05-29T03:58:28.407" v="307"/>
          <ac:inkMkLst>
            <pc:docMk/>
            <pc:sldMk cId="2325799896" sldId="454"/>
            <ac:inkMk id="44" creationId="{69F901CD-3613-4456-BCDF-4EB448B63C0A}"/>
          </ac:inkMkLst>
        </pc:inkChg>
        <pc:inkChg chg="del">
          <ac:chgData name="Kshitij Srivastava" userId="9ca786a045148134" providerId="Windows Live" clId="Web-{20F5DB75-59AB-451C-8A1E-35E0CCEA8933}" dt="2021-05-29T03:58:26.079" v="306"/>
          <ac:inkMkLst>
            <pc:docMk/>
            <pc:sldMk cId="2325799896" sldId="454"/>
            <ac:inkMk id="45" creationId="{2EBFD0D0-7A08-4DB7-9296-03D56EBF28E0}"/>
          </ac:inkMkLst>
        </pc:inkChg>
        <pc:inkChg chg="del">
          <ac:chgData name="Kshitij Srivastava" userId="9ca786a045148134" providerId="Windows Live" clId="Web-{20F5DB75-59AB-451C-8A1E-35E0CCEA8933}" dt="2021-05-29T03:58:24.376" v="304"/>
          <ac:inkMkLst>
            <pc:docMk/>
            <pc:sldMk cId="2325799896" sldId="454"/>
            <ac:inkMk id="50" creationId="{485C71B5-A40A-471F-93EE-B07DC509ECB0}"/>
          </ac:inkMkLst>
        </pc:inkChg>
        <pc:inkChg chg="del">
          <ac:chgData name="Kshitij Srivastava" userId="9ca786a045148134" providerId="Windows Live" clId="Web-{20F5DB75-59AB-451C-8A1E-35E0CCEA8933}" dt="2021-05-29T03:58:18.454" v="301"/>
          <ac:inkMkLst>
            <pc:docMk/>
            <pc:sldMk cId="2325799896" sldId="454"/>
            <ac:inkMk id="51" creationId="{7D06B265-95DB-4623-9A2C-B8975CC1D500}"/>
          </ac:inkMkLst>
        </pc:inkChg>
        <pc:inkChg chg="del">
          <ac:chgData name="Kshitij Srivastava" userId="9ca786a045148134" providerId="Windows Live" clId="Web-{20F5DB75-59AB-451C-8A1E-35E0CCEA8933}" dt="2021-05-29T03:58:25.048" v="305"/>
          <ac:inkMkLst>
            <pc:docMk/>
            <pc:sldMk cId="2325799896" sldId="454"/>
            <ac:inkMk id="52" creationId="{99257582-863B-40A2-9DE2-9265582CEB82}"/>
          </ac:inkMkLst>
        </pc:inkChg>
        <pc:cxnChg chg="del">
          <ac:chgData name="Kshitij Srivastava" userId="9ca786a045148134" providerId="Windows Live" clId="Web-{20F5DB75-59AB-451C-8A1E-35E0CCEA8933}" dt="2021-05-29T03:58:17.064" v="300"/>
          <ac:cxnSpMkLst>
            <pc:docMk/>
            <pc:sldMk cId="2325799896" sldId="454"/>
            <ac:cxnSpMk id="55" creationId="{85A05BE2-BC73-4C42-B81E-465531C961FA}"/>
          </ac:cxnSpMkLst>
        </pc:cxnChg>
      </pc:sldChg>
      <pc:sldChg chg="addSp delSp modSp add replId">
        <pc:chgData name="Kshitij Srivastava" userId="9ca786a045148134" providerId="Windows Live" clId="Web-{20F5DB75-59AB-451C-8A1E-35E0CCEA8933}" dt="2021-05-29T04:08:42.575" v="341"/>
        <pc:sldMkLst>
          <pc:docMk/>
          <pc:sldMk cId="3782932085" sldId="455"/>
        </pc:sldMkLst>
        <pc:spChg chg="del">
          <ac:chgData name="Kshitij Srivastava" userId="9ca786a045148134" providerId="Windows Live" clId="Web-{20F5DB75-59AB-451C-8A1E-35E0CCEA8933}" dt="2021-05-29T04:08:08.887" v="333"/>
          <ac:spMkLst>
            <pc:docMk/>
            <pc:sldMk cId="3782932085" sldId="455"/>
            <ac:spMk id="12" creationId="{41AAE538-43FE-4A52-8A3E-295392A88D5C}"/>
          </ac:spMkLst>
        </pc:spChg>
        <pc:spChg chg="add">
          <ac:chgData name="Kshitij Srivastava" userId="9ca786a045148134" providerId="Windows Live" clId="Web-{20F5DB75-59AB-451C-8A1E-35E0CCEA8933}" dt="2021-05-29T04:08:15.012" v="338"/>
          <ac:spMkLst>
            <pc:docMk/>
            <pc:sldMk cId="3782932085" sldId="455"/>
            <ac:spMk id="16" creationId="{E2ED2DD1-DEF2-4CF1-B6C3-201213302E01}"/>
          </ac:spMkLst>
        </pc:spChg>
        <pc:spChg chg="del">
          <ac:chgData name="Kshitij Srivastava" userId="9ca786a045148134" providerId="Windows Live" clId="Web-{20F5DB75-59AB-451C-8A1E-35E0CCEA8933}" dt="2021-05-29T04:08:42.575" v="341"/>
          <ac:spMkLst>
            <pc:docMk/>
            <pc:sldMk cId="3782932085" sldId="455"/>
            <ac:spMk id="19" creationId="{2D29DD9A-140B-45C4-B629-D2A546E5E388}"/>
          </ac:spMkLst>
        </pc:spChg>
        <pc:spChg chg="del mod">
          <ac:chgData name="Kshitij Srivastava" userId="9ca786a045148134" providerId="Windows Live" clId="Web-{20F5DB75-59AB-451C-8A1E-35E0CCEA8933}" dt="2021-05-29T04:08:13.606" v="336"/>
          <ac:spMkLst>
            <pc:docMk/>
            <pc:sldMk cId="3782932085" sldId="455"/>
            <ac:spMk id="20" creationId="{D3CF5840-4C33-467B-BDC2-B2CCD310F64F}"/>
          </ac:spMkLst>
        </pc:spChg>
        <pc:spChg chg="mod">
          <ac:chgData name="Kshitij Srivastava" userId="9ca786a045148134" providerId="Windows Live" clId="Web-{20F5DB75-59AB-451C-8A1E-35E0CCEA8933}" dt="2021-05-29T04:08:31.528" v="340" actId="20577"/>
          <ac:spMkLst>
            <pc:docMk/>
            <pc:sldMk cId="3782932085" sldId="455"/>
            <ac:spMk id="23" creationId="{4E8B9E9B-9568-4514-8421-0135B7580D0E}"/>
          </ac:spMkLst>
        </pc:spChg>
        <pc:picChg chg="del">
          <ac:chgData name="Kshitij Srivastava" userId="9ca786a045148134" providerId="Windows Live" clId="Web-{20F5DB75-59AB-451C-8A1E-35E0CCEA8933}" dt="2021-05-29T04:08:08.887" v="334"/>
          <ac:picMkLst>
            <pc:docMk/>
            <pc:sldMk cId="3782932085" sldId="455"/>
            <ac:picMk id="13" creationId="{05219826-8A8C-4C2F-B634-C58A30F2010A}"/>
          </ac:picMkLst>
        </pc:picChg>
        <pc:picChg chg="add">
          <ac:chgData name="Kshitij Srivastava" userId="9ca786a045148134" providerId="Windows Live" clId="Web-{20F5DB75-59AB-451C-8A1E-35E0CCEA8933}" dt="2021-05-29T04:08:14.981" v="337"/>
          <ac:picMkLst>
            <pc:docMk/>
            <pc:sldMk cId="3782932085" sldId="455"/>
            <ac:picMk id="14" creationId="{18B03440-A0A6-4A73-987E-670E3BADBB77}"/>
          </ac:picMkLst>
        </pc:picChg>
        <pc:cxnChg chg="add">
          <ac:chgData name="Kshitij Srivastava" userId="9ca786a045148134" providerId="Windows Live" clId="Web-{20F5DB75-59AB-451C-8A1E-35E0CCEA8933}" dt="2021-05-29T04:08:15.028" v="339"/>
          <ac:cxnSpMkLst>
            <pc:docMk/>
            <pc:sldMk cId="3782932085" sldId="455"/>
            <ac:cxnSpMk id="18" creationId="{10DFA8B4-D963-4961-AC9B-A0CBBDE33E59}"/>
          </ac:cxnSpMkLst>
        </pc:cxnChg>
      </pc:sldChg>
      <pc:sldChg chg="modSp add replId">
        <pc:chgData name="Kshitij Srivastava" userId="9ca786a045148134" providerId="Windows Live" clId="Web-{20F5DB75-59AB-451C-8A1E-35E0CCEA8933}" dt="2021-05-29T04:09:45.152" v="353" actId="20577"/>
        <pc:sldMkLst>
          <pc:docMk/>
          <pc:sldMk cId="2459290591" sldId="456"/>
        </pc:sldMkLst>
        <pc:spChg chg="mod">
          <ac:chgData name="Kshitij Srivastava" userId="9ca786a045148134" providerId="Windows Live" clId="Web-{20F5DB75-59AB-451C-8A1E-35E0CCEA8933}" dt="2021-05-29T04:09:20.137" v="344"/>
          <ac:spMkLst>
            <pc:docMk/>
            <pc:sldMk cId="2459290591" sldId="456"/>
            <ac:spMk id="5" creationId="{84EDC50C-DAAB-4E31-8584-A390D197F843}"/>
          </ac:spMkLst>
        </pc:spChg>
        <pc:spChg chg="mod">
          <ac:chgData name="Kshitij Srivastava" userId="9ca786a045148134" providerId="Windows Live" clId="Web-{20F5DB75-59AB-451C-8A1E-35E0CCEA8933}" dt="2021-05-29T04:09:11.809" v="343"/>
          <ac:spMkLst>
            <pc:docMk/>
            <pc:sldMk cId="2459290591" sldId="456"/>
            <ac:spMk id="9" creationId="{8F0E2F40-EF2E-4584-8C4F-0F38638CFA6D}"/>
          </ac:spMkLst>
        </pc:spChg>
        <pc:spChg chg="mod">
          <ac:chgData name="Kshitij Srivastava" userId="9ca786a045148134" providerId="Windows Live" clId="Web-{20F5DB75-59AB-451C-8A1E-35E0CCEA8933}" dt="2021-05-29T04:09:45.152" v="353" actId="20577"/>
          <ac:spMkLst>
            <pc:docMk/>
            <pc:sldMk cId="2459290591" sldId="456"/>
            <ac:spMk id="31" creationId="{EE4774E7-CB68-48EC-8BFA-E72C420EB025}"/>
          </ac:spMkLst>
        </pc:spChg>
      </pc:sldChg>
      <pc:sldChg chg="modSp add replId">
        <pc:chgData name="Kshitij Srivastava" userId="9ca786a045148134" providerId="Windows Live" clId="Web-{20F5DB75-59AB-451C-8A1E-35E0CCEA8933}" dt="2021-05-29T04:10:21.667" v="357"/>
        <pc:sldMkLst>
          <pc:docMk/>
          <pc:sldMk cId="2975155832" sldId="457"/>
        </pc:sldMkLst>
        <pc:spChg chg="mod">
          <ac:chgData name="Kshitij Srivastava" userId="9ca786a045148134" providerId="Windows Live" clId="Web-{20F5DB75-59AB-451C-8A1E-35E0CCEA8933}" dt="2021-05-29T04:10:21.667" v="357"/>
          <ac:spMkLst>
            <pc:docMk/>
            <pc:sldMk cId="2975155832" sldId="457"/>
            <ac:spMk id="5" creationId="{84EDC50C-DAAB-4E31-8584-A390D197F843}"/>
          </ac:spMkLst>
        </pc:spChg>
      </pc:sldChg>
      <pc:sldChg chg="addSp delSp modSp add replId addAnim modAnim">
        <pc:chgData name="Kshitij Srivastava" userId="9ca786a045148134" providerId="Windows Live" clId="Web-{20F5DB75-59AB-451C-8A1E-35E0CCEA8933}" dt="2021-05-29T04:40:04.238" v="389"/>
        <pc:sldMkLst>
          <pc:docMk/>
          <pc:sldMk cId="2389897567" sldId="458"/>
        </pc:sldMkLst>
        <pc:spChg chg="add mod">
          <ac:chgData name="Kshitij Srivastava" userId="9ca786a045148134" providerId="Windows Live" clId="Web-{20F5DB75-59AB-451C-8A1E-35E0CCEA8933}" dt="2021-05-29T04:40:04.238" v="389"/>
          <ac:spMkLst>
            <pc:docMk/>
            <pc:sldMk cId="2389897567" sldId="458"/>
            <ac:spMk id="14" creationId="{BCAE8D45-1BF9-4081-9B32-7546D1762FAF}"/>
          </ac:spMkLst>
        </pc:spChg>
        <pc:spChg chg="del">
          <ac:chgData name="Kshitij Srivastava" userId="9ca786a045148134" providerId="Windows Live" clId="Web-{20F5DB75-59AB-451C-8A1E-35E0CCEA8933}" dt="2021-05-29T04:38:17.237" v="375"/>
          <ac:spMkLst>
            <pc:docMk/>
            <pc:sldMk cId="2389897567" sldId="458"/>
            <ac:spMk id="19" creationId="{0D038972-12C8-446C-8821-2EC1DE1107F7}"/>
          </ac:spMkLst>
        </pc:spChg>
        <pc:spChg chg="del">
          <ac:chgData name="Kshitij Srivastava" userId="9ca786a045148134" providerId="Windows Live" clId="Web-{20F5DB75-59AB-451C-8A1E-35E0CCEA8933}" dt="2021-05-29T04:38:25.924" v="378"/>
          <ac:spMkLst>
            <pc:docMk/>
            <pc:sldMk cId="2389897567" sldId="458"/>
            <ac:spMk id="22" creationId="{C9A0F3C4-E9F8-4585-B555-4533C0EFCF74}"/>
          </ac:spMkLst>
        </pc:spChg>
        <pc:picChg chg="add mod">
          <ac:chgData name="Kshitij Srivastava" userId="9ca786a045148134" providerId="Windows Live" clId="Web-{20F5DB75-59AB-451C-8A1E-35E0CCEA8933}" dt="2021-05-29T04:38:20.643" v="377" actId="1076"/>
          <ac:picMkLst>
            <pc:docMk/>
            <pc:sldMk cId="2389897567" sldId="458"/>
            <ac:picMk id="13" creationId="{5553625B-7824-415F-A0AA-B25C42863E7E}"/>
          </ac:picMkLst>
        </pc:picChg>
        <pc:picChg chg="del">
          <ac:chgData name="Kshitij Srivastava" userId="9ca786a045148134" providerId="Windows Live" clId="Web-{20F5DB75-59AB-451C-8A1E-35E0CCEA8933}" dt="2021-05-29T04:38:15.143" v="373"/>
          <ac:picMkLst>
            <pc:docMk/>
            <pc:sldMk cId="2389897567" sldId="458"/>
            <ac:picMk id="18" creationId="{B8F58C71-F1BD-4DE9-8174-47D6FD38758D}"/>
          </ac:picMkLst>
        </pc:picChg>
        <pc:cxnChg chg="del">
          <ac:chgData name="Kshitij Srivastava" userId="9ca786a045148134" providerId="Windows Live" clId="Web-{20F5DB75-59AB-451C-8A1E-35E0CCEA8933}" dt="2021-05-29T04:38:15.971" v="374"/>
          <ac:cxnSpMkLst>
            <pc:docMk/>
            <pc:sldMk cId="2389897567" sldId="458"/>
            <ac:cxnSpMk id="20" creationId="{C4126517-C29A-439B-BF30-9FDE76E42243}"/>
          </ac:cxnSpMkLst>
        </pc:cxnChg>
      </pc:sldChg>
      <pc:sldChg chg="add del replId">
        <pc:chgData name="Kshitij Srivastava" userId="9ca786a045148134" providerId="Windows Live" clId="Web-{20F5DB75-59AB-451C-8A1E-35E0CCEA8933}" dt="2021-05-29T04:47:51.320" v="410"/>
        <pc:sldMkLst>
          <pc:docMk/>
          <pc:sldMk cId="534299314" sldId="459"/>
        </pc:sldMkLst>
      </pc:sldChg>
      <pc:sldChg chg="addSp delSp modSp new">
        <pc:chgData name="Kshitij Srivastava" userId="9ca786a045148134" providerId="Windows Live" clId="Web-{20F5DB75-59AB-451C-8A1E-35E0CCEA8933}" dt="2021-05-29T05:10:42.271" v="724"/>
        <pc:sldMkLst>
          <pc:docMk/>
          <pc:sldMk cId="2723284960" sldId="459"/>
        </pc:sldMkLst>
        <pc:spChg chg="del">
          <ac:chgData name="Kshitij Srivastava" userId="9ca786a045148134" providerId="Windows Live" clId="Web-{20F5DB75-59AB-451C-8A1E-35E0CCEA8933}" dt="2021-05-29T05:10:40.224" v="695"/>
          <ac:spMkLst>
            <pc:docMk/>
            <pc:sldMk cId="2723284960" sldId="459"/>
            <ac:spMk id="2" creationId="{2C3175B0-AF1A-4A1F-AF1B-F62D66BFCE0D}"/>
          </ac:spMkLst>
        </pc:spChg>
        <pc:spChg chg="add mod">
          <ac:chgData name="Kshitij Srivastava" userId="9ca786a045148134" providerId="Windows Live" clId="Web-{20F5DB75-59AB-451C-8A1E-35E0CCEA8933}" dt="2021-05-29T05:10:42.005" v="696"/>
          <ac:spMkLst>
            <pc:docMk/>
            <pc:sldMk cId="2723284960" sldId="459"/>
            <ac:spMk id="4" creationId="{D3BE7562-C0FC-4D5C-8D41-4BCA06EB6CDB}"/>
          </ac:spMkLst>
        </pc:spChg>
        <pc:spChg chg="add">
          <ac:chgData name="Kshitij Srivastava" userId="9ca786a045148134" providerId="Windows Live" clId="Web-{20F5DB75-59AB-451C-8A1E-35E0CCEA8933}" dt="2021-05-29T05:10:42.114" v="707"/>
          <ac:spMkLst>
            <pc:docMk/>
            <pc:sldMk cId="2723284960" sldId="459"/>
            <ac:spMk id="26" creationId="{34DD2AB9-837F-40F9-B0BF-3A6776945503}"/>
          </ac:spMkLst>
        </pc:spChg>
        <pc:spChg chg="add">
          <ac:chgData name="Kshitij Srivastava" userId="9ca786a045148134" providerId="Windows Live" clId="Web-{20F5DB75-59AB-451C-8A1E-35E0CCEA8933}" dt="2021-05-29T05:10:42.114" v="708"/>
          <ac:spMkLst>
            <pc:docMk/>
            <pc:sldMk cId="2723284960" sldId="459"/>
            <ac:spMk id="28" creationId="{EDCEF871-4616-43FC-B57B-CA62A959FFDF}"/>
          </ac:spMkLst>
        </pc:spChg>
        <pc:spChg chg="add">
          <ac:chgData name="Kshitij Srivastava" userId="9ca786a045148134" providerId="Windows Live" clId="Web-{20F5DB75-59AB-451C-8A1E-35E0CCEA8933}" dt="2021-05-29T05:10:42.130" v="709"/>
          <ac:spMkLst>
            <pc:docMk/>
            <pc:sldMk cId="2723284960" sldId="459"/>
            <ac:spMk id="30" creationId="{BB8ACD6C-6987-4B46-8D16-88FEE3624966}"/>
          </ac:spMkLst>
        </pc:spChg>
        <pc:spChg chg="add">
          <ac:chgData name="Kshitij Srivastava" userId="9ca786a045148134" providerId="Windows Live" clId="Web-{20F5DB75-59AB-451C-8A1E-35E0CCEA8933}" dt="2021-05-29T05:10:42.146" v="710"/>
          <ac:spMkLst>
            <pc:docMk/>
            <pc:sldMk cId="2723284960" sldId="459"/>
            <ac:spMk id="32" creationId="{81728BF4-3FEE-403B-998E-7A047D6E893A}"/>
          </ac:spMkLst>
        </pc:spChg>
        <pc:spChg chg="add">
          <ac:chgData name="Kshitij Srivastava" userId="9ca786a045148134" providerId="Windows Live" clId="Web-{20F5DB75-59AB-451C-8A1E-35E0CCEA8933}" dt="2021-05-29T05:10:42.146" v="711"/>
          <ac:spMkLst>
            <pc:docMk/>
            <pc:sldMk cId="2723284960" sldId="459"/>
            <ac:spMk id="34" creationId="{43962A58-E51C-4101-B50F-6EF1F0D34C7F}"/>
          </ac:spMkLst>
        </pc:spChg>
        <pc:spChg chg="add">
          <ac:chgData name="Kshitij Srivastava" userId="9ca786a045148134" providerId="Windows Live" clId="Web-{20F5DB75-59AB-451C-8A1E-35E0CCEA8933}" dt="2021-05-29T05:10:42.161" v="712"/>
          <ac:spMkLst>
            <pc:docMk/>
            <pc:sldMk cId="2723284960" sldId="459"/>
            <ac:spMk id="36" creationId="{0610D80D-5654-4D13-9BCB-CCD1496DDC51}"/>
          </ac:spMkLst>
        </pc:spChg>
        <pc:spChg chg="add">
          <ac:chgData name="Kshitij Srivastava" userId="9ca786a045148134" providerId="Windows Live" clId="Web-{20F5DB75-59AB-451C-8A1E-35E0CCEA8933}" dt="2021-05-29T05:10:42.161" v="713"/>
          <ac:spMkLst>
            <pc:docMk/>
            <pc:sldMk cId="2723284960" sldId="459"/>
            <ac:spMk id="38" creationId="{E725A34E-631E-4635-8050-B0F745F09A6B}"/>
          </ac:spMkLst>
        </pc:spChg>
        <pc:spChg chg="add">
          <ac:chgData name="Kshitij Srivastava" userId="9ca786a045148134" providerId="Windows Live" clId="Web-{20F5DB75-59AB-451C-8A1E-35E0CCEA8933}" dt="2021-05-29T05:10:42.177" v="714"/>
          <ac:spMkLst>
            <pc:docMk/>
            <pc:sldMk cId="2723284960" sldId="459"/>
            <ac:spMk id="40" creationId="{AC2AA828-B14C-4FD7-8EA5-D097C4E28682}"/>
          </ac:spMkLst>
        </pc:spChg>
        <pc:spChg chg="add">
          <ac:chgData name="Kshitij Srivastava" userId="9ca786a045148134" providerId="Windows Live" clId="Web-{20F5DB75-59AB-451C-8A1E-35E0CCEA8933}" dt="2021-05-29T05:10:42.177" v="715"/>
          <ac:spMkLst>
            <pc:docMk/>
            <pc:sldMk cId="2723284960" sldId="459"/>
            <ac:spMk id="42" creationId="{757EE617-5E75-4E14-8986-159DE8655DFE}"/>
          </ac:spMkLst>
        </pc:spChg>
        <pc:spChg chg="add">
          <ac:chgData name="Kshitij Srivastava" userId="9ca786a045148134" providerId="Windows Live" clId="Web-{20F5DB75-59AB-451C-8A1E-35E0CCEA8933}" dt="2021-05-29T05:10:42.192" v="716"/>
          <ac:spMkLst>
            <pc:docMk/>
            <pc:sldMk cId="2723284960" sldId="459"/>
            <ac:spMk id="44" creationId="{0F82C8CC-F1D1-4869-BF8B-A7A319586FB3}"/>
          </ac:spMkLst>
        </pc:spChg>
        <pc:spChg chg="add">
          <ac:chgData name="Kshitij Srivastava" userId="9ca786a045148134" providerId="Windows Live" clId="Web-{20F5DB75-59AB-451C-8A1E-35E0CCEA8933}" dt="2021-05-29T05:10:42.208" v="717"/>
          <ac:spMkLst>
            <pc:docMk/>
            <pc:sldMk cId="2723284960" sldId="459"/>
            <ac:spMk id="46" creationId="{C900EAD9-DF90-4213-8FAA-9DC18436692C}"/>
          </ac:spMkLst>
        </pc:spChg>
        <pc:spChg chg="add">
          <ac:chgData name="Kshitij Srivastava" userId="9ca786a045148134" providerId="Windows Live" clId="Web-{20F5DB75-59AB-451C-8A1E-35E0CCEA8933}" dt="2021-05-29T05:10:42.208" v="718"/>
          <ac:spMkLst>
            <pc:docMk/>
            <pc:sldMk cId="2723284960" sldId="459"/>
            <ac:spMk id="48" creationId="{E57DFFFC-ED0D-4892-8A6B-2AD89D5925DC}"/>
          </ac:spMkLst>
        </pc:spChg>
        <pc:spChg chg="add">
          <ac:chgData name="Kshitij Srivastava" userId="9ca786a045148134" providerId="Windows Live" clId="Web-{20F5DB75-59AB-451C-8A1E-35E0CCEA8933}" dt="2021-05-29T05:10:42.224" v="719"/>
          <ac:spMkLst>
            <pc:docMk/>
            <pc:sldMk cId="2723284960" sldId="459"/>
            <ac:spMk id="50" creationId="{101D831C-8EEB-4767-A3CC-F416B558DF19}"/>
          </ac:spMkLst>
        </pc:spChg>
        <pc:spChg chg="add">
          <ac:chgData name="Kshitij Srivastava" userId="9ca786a045148134" providerId="Windows Live" clId="Web-{20F5DB75-59AB-451C-8A1E-35E0CCEA8933}" dt="2021-05-29T05:10:42.224" v="720"/>
          <ac:spMkLst>
            <pc:docMk/>
            <pc:sldMk cId="2723284960" sldId="459"/>
            <ac:spMk id="52" creationId="{1B250C4D-5EC0-4773-81F9-59D2BE00B91E}"/>
          </ac:spMkLst>
        </pc:spChg>
        <pc:spChg chg="add">
          <ac:chgData name="Kshitij Srivastava" userId="9ca786a045148134" providerId="Windows Live" clId="Web-{20F5DB75-59AB-451C-8A1E-35E0CCEA8933}" dt="2021-05-29T05:10:42.239" v="721"/>
          <ac:spMkLst>
            <pc:docMk/>
            <pc:sldMk cId="2723284960" sldId="459"/>
            <ac:spMk id="54" creationId="{E9D4EEC6-59AB-4997-8794-320EC26FE540}"/>
          </ac:spMkLst>
        </pc:spChg>
        <pc:spChg chg="add">
          <ac:chgData name="Kshitij Srivastava" userId="9ca786a045148134" providerId="Windows Live" clId="Web-{20F5DB75-59AB-451C-8A1E-35E0CCEA8933}" dt="2021-05-29T05:10:42.255" v="722"/>
          <ac:spMkLst>
            <pc:docMk/>
            <pc:sldMk cId="2723284960" sldId="459"/>
            <ac:spMk id="56" creationId="{96EF8A40-679D-4953-887A-8D8DF0870A23}"/>
          </ac:spMkLst>
        </pc:spChg>
        <pc:spChg chg="add">
          <ac:chgData name="Kshitij Srivastava" userId="9ca786a045148134" providerId="Windows Live" clId="Web-{20F5DB75-59AB-451C-8A1E-35E0CCEA8933}" dt="2021-05-29T05:10:42.255" v="723"/>
          <ac:spMkLst>
            <pc:docMk/>
            <pc:sldMk cId="2723284960" sldId="459"/>
            <ac:spMk id="58" creationId="{9F50CE29-0B4C-4D9B-8909-072499BF80D3}"/>
          </ac:spMkLst>
        </pc:spChg>
        <pc:spChg chg="add">
          <ac:chgData name="Kshitij Srivastava" userId="9ca786a045148134" providerId="Windows Live" clId="Web-{20F5DB75-59AB-451C-8A1E-35E0CCEA8933}" dt="2021-05-29T05:10:42.271" v="724"/>
          <ac:spMkLst>
            <pc:docMk/>
            <pc:sldMk cId="2723284960" sldId="459"/>
            <ac:spMk id="60" creationId="{B127320D-78EF-44F0-98CE-FD63E7D5C2CF}"/>
          </ac:spMkLst>
        </pc:spChg>
        <pc:picChg chg="add">
          <ac:chgData name="Kshitij Srivastava" userId="9ca786a045148134" providerId="Windows Live" clId="Web-{20F5DB75-59AB-451C-8A1E-35E0CCEA8933}" dt="2021-05-29T05:10:42.021" v="697"/>
          <ac:picMkLst>
            <pc:docMk/>
            <pc:sldMk cId="2723284960" sldId="459"/>
            <ac:picMk id="6" creationId="{CF9BDBC8-104E-4E19-8495-904B819F92CC}"/>
          </ac:picMkLst>
        </pc:picChg>
        <pc:picChg chg="add">
          <ac:chgData name="Kshitij Srivastava" userId="9ca786a045148134" providerId="Windows Live" clId="Web-{20F5DB75-59AB-451C-8A1E-35E0CCEA8933}" dt="2021-05-29T05:10:42.021" v="698"/>
          <ac:picMkLst>
            <pc:docMk/>
            <pc:sldMk cId="2723284960" sldId="459"/>
            <ac:picMk id="8" creationId="{0DC54BF7-13F0-4128-9421-460727463D61}"/>
          </ac:picMkLst>
        </pc:picChg>
        <pc:picChg chg="add">
          <ac:chgData name="Kshitij Srivastava" userId="9ca786a045148134" providerId="Windows Live" clId="Web-{20F5DB75-59AB-451C-8A1E-35E0CCEA8933}" dt="2021-05-29T05:10:42.036" v="699"/>
          <ac:picMkLst>
            <pc:docMk/>
            <pc:sldMk cId="2723284960" sldId="459"/>
            <ac:picMk id="10" creationId="{FB25EDA9-1D5D-4651-9181-D0A0B754AC21}"/>
          </ac:picMkLst>
        </pc:picChg>
        <pc:picChg chg="add">
          <ac:chgData name="Kshitij Srivastava" userId="9ca786a045148134" providerId="Windows Live" clId="Web-{20F5DB75-59AB-451C-8A1E-35E0CCEA8933}" dt="2021-05-29T05:10:42.036" v="700"/>
          <ac:picMkLst>
            <pc:docMk/>
            <pc:sldMk cId="2723284960" sldId="459"/>
            <ac:picMk id="12" creationId="{A405B982-859F-4D6B-91D2-DAD76842B2CB}"/>
          </ac:picMkLst>
        </pc:picChg>
        <pc:picChg chg="add">
          <ac:chgData name="Kshitij Srivastava" userId="9ca786a045148134" providerId="Windows Live" clId="Web-{20F5DB75-59AB-451C-8A1E-35E0CCEA8933}" dt="2021-05-29T05:10:42.052" v="701"/>
          <ac:picMkLst>
            <pc:docMk/>
            <pc:sldMk cId="2723284960" sldId="459"/>
            <ac:picMk id="14" creationId="{6BA53D54-AF20-42FE-9FDA-6E80C5AC9551}"/>
          </ac:picMkLst>
        </pc:picChg>
        <pc:picChg chg="add">
          <ac:chgData name="Kshitij Srivastava" userId="9ca786a045148134" providerId="Windows Live" clId="Web-{20F5DB75-59AB-451C-8A1E-35E0CCEA8933}" dt="2021-05-29T05:10:42.067" v="702"/>
          <ac:picMkLst>
            <pc:docMk/>
            <pc:sldMk cId="2723284960" sldId="459"/>
            <ac:picMk id="16" creationId="{0B6BD125-381F-470A-A5C5-7888DECD91EA}"/>
          </ac:picMkLst>
        </pc:picChg>
        <pc:picChg chg="add">
          <ac:chgData name="Kshitij Srivastava" userId="9ca786a045148134" providerId="Windows Live" clId="Web-{20F5DB75-59AB-451C-8A1E-35E0CCEA8933}" dt="2021-05-29T05:10:42.067" v="703"/>
          <ac:picMkLst>
            <pc:docMk/>
            <pc:sldMk cId="2723284960" sldId="459"/>
            <ac:picMk id="18" creationId="{C77D8F1F-1E94-4AF5-A8E0-E04EF0891A78}"/>
          </ac:picMkLst>
        </pc:picChg>
        <pc:picChg chg="add">
          <ac:chgData name="Kshitij Srivastava" userId="9ca786a045148134" providerId="Windows Live" clId="Web-{20F5DB75-59AB-451C-8A1E-35E0CCEA8933}" dt="2021-05-29T05:10:42.083" v="704"/>
          <ac:picMkLst>
            <pc:docMk/>
            <pc:sldMk cId="2723284960" sldId="459"/>
            <ac:picMk id="20" creationId="{175C40F0-CC35-4F63-845F-C9FB6C11E27C}"/>
          </ac:picMkLst>
        </pc:picChg>
        <pc:picChg chg="add">
          <ac:chgData name="Kshitij Srivastava" userId="9ca786a045148134" providerId="Windows Live" clId="Web-{20F5DB75-59AB-451C-8A1E-35E0CCEA8933}" dt="2021-05-29T05:10:42.083" v="705"/>
          <ac:picMkLst>
            <pc:docMk/>
            <pc:sldMk cId="2723284960" sldId="459"/>
            <ac:picMk id="22" creationId="{5230E3C9-F618-4DDF-8E83-D3083B937DA7}"/>
          </ac:picMkLst>
        </pc:picChg>
        <pc:picChg chg="add">
          <ac:chgData name="Kshitij Srivastava" userId="9ca786a045148134" providerId="Windows Live" clId="Web-{20F5DB75-59AB-451C-8A1E-35E0CCEA8933}" dt="2021-05-29T05:10:42.099" v="706"/>
          <ac:picMkLst>
            <pc:docMk/>
            <pc:sldMk cId="2723284960" sldId="459"/>
            <ac:picMk id="24" creationId="{3AF76195-C99D-4723-931E-2E46F0D793A4}"/>
          </ac:picMkLst>
        </pc:picChg>
      </pc:sldChg>
      <pc:sldChg chg="modSp add replId delAnim modAnim">
        <pc:chgData name="Kshitij Srivastava" userId="9ca786a045148134" providerId="Windows Live" clId="Web-{20F5DB75-59AB-451C-8A1E-35E0CCEA8933}" dt="2021-05-29T05:31:07.630" v="793"/>
        <pc:sldMkLst>
          <pc:docMk/>
          <pc:sldMk cId="3336024333" sldId="460"/>
        </pc:sldMkLst>
        <pc:spChg chg="mod">
          <ac:chgData name="Kshitij Srivastava" userId="9ca786a045148134" providerId="Windows Live" clId="Web-{20F5DB75-59AB-451C-8A1E-35E0CCEA8933}" dt="2021-05-29T05:11:37.677" v="730"/>
          <ac:spMkLst>
            <pc:docMk/>
            <pc:sldMk cId="3336024333" sldId="460"/>
            <ac:spMk id="23" creationId="{44D97766-7E7B-4CC0-8DE9-A4DD73FA2BBC}"/>
          </ac:spMkLst>
        </pc:spChg>
        <pc:spChg chg="mod">
          <ac:chgData name="Kshitij Srivastava" userId="9ca786a045148134" providerId="Windows Live" clId="Web-{20F5DB75-59AB-451C-8A1E-35E0CCEA8933}" dt="2021-05-29T05:11:37.677" v="731"/>
          <ac:spMkLst>
            <pc:docMk/>
            <pc:sldMk cId="3336024333" sldId="460"/>
            <ac:spMk id="24" creationId="{EC3F939B-4527-468F-915C-609BB300C9E7}"/>
          </ac:spMkLst>
        </pc:spChg>
        <pc:spChg chg="mod">
          <ac:chgData name="Kshitij Srivastava" userId="9ca786a045148134" providerId="Windows Live" clId="Web-{20F5DB75-59AB-451C-8A1E-35E0CCEA8933}" dt="2021-05-29T05:11:37.693" v="732"/>
          <ac:spMkLst>
            <pc:docMk/>
            <pc:sldMk cId="3336024333" sldId="460"/>
            <ac:spMk id="33" creationId="{6685D90B-F868-485B-9679-A33C3D3ACDB4}"/>
          </ac:spMkLst>
        </pc:spChg>
        <pc:spChg chg="mod">
          <ac:chgData name="Kshitij Srivastava" userId="9ca786a045148134" providerId="Windows Live" clId="Web-{20F5DB75-59AB-451C-8A1E-35E0CCEA8933}" dt="2021-05-29T05:11:46.271" v="733"/>
          <ac:spMkLst>
            <pc:docMk/>
            <pc:sldMk cId="3336024333" sldId="460"/>
            <ac:spMk id="50" creationId="{B3E042FB-7682-4719-89C1-7DF8F4E015D5}"/>
          </ac:spMkLst>
        </pc:spChg>
      </pc:sldChg>
      <pc:sldChg chg="addSp modSp add replId addAnim delAnim modAnim">
        <pc:chgData name="Kshitij Srivastava" userId="9ca786a045148134" providerId="Windows Live" clId="Web-{20F5DB75-59AB-451C-8A1E-35E0CCEA8933}" dt="2021-05-29T05:17:15.868" v="783"/>
        <pc:sldMkLst>
          <pc:docMk/>
          <pc:sldMk cId="3408732083" sldId="461"/>
        </pc:sldMkLst>
        <pc:spChg chg="add mod">
          <ac:chgData name="Kshitij Srivastava" userId="9ca786a045148134" providerId="Windows Live" clId="Web-{20F5DB75-59AB-451C-8A1E-35E0CCEA8933}" dt="2021-05-29T05:12:58.162" v="745" actId="1076"/>
          <ac:spMkLst>
            <pc:docMk/>
            <pc:sldMk cId="3408732083" sldId="461"/>
            <ac:spMk id="3" creationId="{C8538645-4E4A-47CD-BF0D-BE95E4741EEA}"/>
          </ac:spMkLst>
        </pc:spChg>
        <pc:spChg chg="add mod">
          <ac:chgData name="Kshitij Srivastava" userId="9ca786a045148134" providerId="Windows Live" clId="Web-{20F5DB75-59AB-451C-8A1E-35E0CCEA8933}" dt="2021-05-29T05:13:06.272" v="746" actId="1076"/>
          <ac:spMkLst>
            <pc:docMk/>
            <pc:sldMk cId="3408732083" sldId="461"/>
            <ac:spMk id="53" creationId="{9E0A7352-C8FE-4E15-B80E-47BFB504B7FD}"/>
          </ac:spMkLst>
        </pc:spChg>
        <pc:spChg chg="add mod">
          <ac:chgData name="Kshitij Srivastava" userId="9ca786a045148134" providerId="Windows Live" clId="Web-{20F5DB75-59AB-451C-8A1E-35E0CCEA8933}" dt="2021-05-29T05:12:53.287" v="744" actId="1076"/>
          <ac:spMkLst>
            <pc:docMk/>
            <pc:sldMk cId="3408732083" sldId="461"/>
            <ac:spMk id="54" creationId="{38EC6BF4-F81F-4143-899D-076709002EAF}"/>
          </ac:spMkLst>
        </pc:spChg>
      </pc:sldChg>
      <pc:sldChg chg="modSp add replId delAnim modAnim">
        <pc:chgData name="Kshitij Srivastava" userId="9ca786a045148134" providerId="Windows Live" clId="Web-{20F5DB75-59AB-451C-8A1E-35E0CCEA8933}" dt="2021-05-29T05:17:21.821" v="785"/>
        <pc:sldMkLst>
          <pc:docMk/>
          <pc:sldMk cId="3945818590" sldId="462"/>
        </pc:sldMkLst>
        <pc:spChg chg="mod">
          <ac:chgData name="Kshitij Srivastava" userId="9ca786a045148134" providerId="Windows Live" clId="Web-{20F5DB75-59AB-451C-8A1E-35E0CCEA8933}" dt="2021-05-29T05:14:01.976" v="748"/>
          <ac:spMkLst>
            <pc:docMk/>
            <pc:sldMk cId="3945818590" sldId="462"/>
            <ac:spMk id="22" creationId="{6341E39A-9E9D-4A00-8619-24697BE52AE2}"/>
          </ac:spMkLst>
        </pc:spChg>
        <pc:spChg chg="mod">
          <ac:chgData name="Kshitij Srivastava" userId="9ca786a045148134" providerId="Windows Live" clId="Web-{20F5DB75-59AB-451C-8A1E-35E0CCEA8933}" dt="2021-05-29T05:14:01.976" v="749"/>
          <ac:spMkLst>
            <pc:docMk/>
            <pc:sldMk cId="3945818590" sldId="462"/>
            <ac:spMk id="25" creationId="{B1F46319-98ED-4111-A9E8-AF1F2E2C1521}"/>
          </ac:spMkLst>
        </pc:spChg>
        <pc:spChg chg="mod">
          <ac:chgData name="Kshitij Srivastava" userId="9ca786a045148134" providerId="Windows Live" clId="Web-{20F5DB75-59AB-451C-8A1E-35E0CCEA8933}" dt="2021-05-29T05:14:01.991" v="750"/>
          <ac:spMkLst>
            <pc:docMk/>
            <pc:sldMk cId="3945818590" sldId="462"/>
            <ac:spMk id="28" creationId="{5270C77B-D60B-4A29-9E54-DA5FF33DE921}"/>
          </ac:spMkLst>
        </pc:spChg>
        <pc:spChg chg="mod">
          <ac:chgData name="Kshitij Srivastava" userId="9ca786a045148134" providerId="Windows Live" clId="Web-{20F5DB75-59AB-451C-8A1E-35E0CCEA8933}" dt="2021-05-29T05:14:01.991" v="751"/>
          <ac:spMkLst>
            <pc:docMk/>
            <pc:sldMk cId="3945818590" sldId="462"/>
            <ac:spMk id="29" creationId="{4FD4B956-B2AB-4552-9E6C-08D0E4E72513}"/>
          </ac:spMkLst>
        </pc:spChg>
        <pc:spChg chg="mod">
          <ac:chgData name="Kshitij Srivastava" userId="9ca786a045148134" providerId="Windows Live" clId="Web-{20F5DB75-59AB-451C-8A1E-35E0CCEA8933}" dt="2021-05-29T05:14:02.007" v="752"/>
          <ac:spMkLst>
            <pc:docMk/>
            <pc:sldMk cId="3945818590" sldId="462"/>
            <ac:spMk id="31" creationId="{A505059F-FC4A-4E45-9DF0-524BCEBCBD70}"/>
          </ac:spMkLst>
        </pc:spChg>
        <pc:spChg chg="mod">
          <ac:chgData name="Kshitij Srivastava" userId="9ca786a045148134" providerId="Windows Live" clId="Web-{20F5DB75-59AB-451C-8A1E-35E0CCEA8933}" dt="2021-05-29T05:14:02.022" v="753"/>
          <ac:spMkLst>
            <pc:docMk/>
            <pc:sldMk cId="3945818590" sldId="462"/>
            <ac:spMk id="32" creationId="{7049CD7D-B1AA-4CD5-AD11-1371B1617BB7}"/>
          </ac:spMkLst>
        </pc:spChg>
        <pc:spChg chg="mod">
          <ac:chgData name="Kshitij Srivastava" userId="9ca786a045148134" providerId="Windows Live" clId="Web-{20F5DB75-59AB-451C-8A1E-35E0CCEA8933}" dt="2021-05-29T05:14:02.022" v="754"/>
          <ac:spMkLst>
            <pc:docMk/>
            <pc:sldMk cId="3945818590" sldId="462"/>
            <ac:spMk id="39" creationId="{F9A39BAB-53EB-4413-A9F4-D4689F73D577}"/>
          </ac:spMkLst>
        </pc:spChg>
      </pc:sldChg>
      <pc:sldChg chg="addSp modSp add replId delAnim modAnim">
        <pc:chgData name="Kshitij Srivastava" userId="9ca786a045148134" providerId="Windows Live" clId="Web-{20F5DB75-59AB-451C-8A1E-35E0CCEA8933}" dt="2021-05-29T05:17:31.212" v="787"/>
        <pc:sldMkLst>
          <pc:docMk/>
          <pc:sldMk cId="3806275367" sldId="463"/>
        </pc:sldMkLst>
        <pc:spChg chg="add mod">
          <ac:chgData name="Kshitij Srivastava" userId="9ca786a045148134" providerId="Windows Live" clId="Web-{20F5DB75-59AB-451C-8A1E-35E0CCEA8933}" dt="2021-05-29T05:14:24.538" v="757" actId="1076"/>
          <ac:spMkLst>
            <pc:docMk/>
            <pc:sldMk cId="3806275367" sldId="463"/>
            <ac:spMk id="52" creationId="{D8E3B154-2E51-49A1-989B-2CC57D556F5D}"/>
          </ac:spMkLst>
        </pc:spChg>
        <pc:spChg chg="add mod">
          <ac:chgData name="Kshitij Srivastava" userId="9ca786a045148134" providerId="Windows Live" clId="Web-{20F5DB75-59AB-451C-8A1E-35E0CCEA8933}" dt="2021-05-29T05:15:42.039" v="769" actId="1076"/>
          <ac:spMkLst>
            <pc:docMk/>
            <pc:sldMk cId="3806275367" sldId="463"/>
            <ac:spMk id="55" creationId="{9499E6E2-883D-4F7E-9128-157C180C8C1E}"/>
          </ac:spMkLst>
        </pc:spChg>
        <pc:spChg chg="add mod">
          <ac:chgData name="Kshitij Srivastava" userId="9ca786a045148134" providerId="Windows Live" clId="Web-{20F5DB75-59AB-451C-8A1E-35E0CCEA8933}" dt="2021-05-29T05:14:43.507" v="761" actId="1076"/>
          <ac:spMkLst>
            <pc:docMk/>
            <pc:sldMk cId="3806275367" sldId="463"/>
            <ac:spMk id="56" creationId="{334627C5-F9E3-4B9A-A916-94655F026819}"/>
          </ac:spMkLst>
        </pc:spChg>
        <pc:spChg chg="add mod">
          <ac:chgData name="Kshitij Srivastava" userId="9ca786a045148134" providerId="Windows Live" clId="Web-{20F5DB75-59AB-451C-8A1E-35E0CCEA8933}" dt="2021-05-29T05:15:17.382" v="767" actId="1076"/>
          <ac:spMkLst>
            <pc:docMk/>
            <pc:sldMk cId="3806275367" sldId="463"/>
            <ac:spMk id="57" creationId="{BB6943EB-6986-42C2-A05D-566997132DC4}"/>
          </ac:spMkLst>
        </pc:spChg>
        <pc:picChg chg="mod">
          <ac:chgData name="Kshitij Srivastava" userId="9ca786a045148134" providerId="Windows Live" clId="Web-{20F5DB75-59AB-451C-8A1E-35E0CCEA8933}" dt="2021-05-29T05:14:56.773" v="765" actId="1076"/>
          <ac:picMkLst>
            <pc:docMk/>
            <pc:sldMk cId="3806275367" sldId="463"/>
            <ac:picMk id="13" creationId="{D4D8DEEE-F5E4-40C6-A970-F950643C8F50}"/>
          </ac:picMkLst>
        </pc:picChg>
      </pc:sldChg>
      <pc:sldChg chg="modSp add replId delAnim modAnim">
        <pc:chgData name="Kshitij Srivastava" userId="9ca786a045148134" providerId="Windows Live" clId="Web-{20F5DB75-59AB-451C-8A1E-35E0CCEA8933}" dt="2021-05-29T05:17:36.493" v="789"/>
        <pc:sldMkLst>
          <pc:docMk/>
          <pc:sldMk cId="3495394740" sldId="464"/>
        </pc:sldMkLst>
        <pc:spChg chg="mod">
          <ac:chgData name="Kshitij Srivastava" userId="9ca786a045148134" providerId="Windows Live" clId="Web-{20F5DB75-59AB-451C-8A1E-35E0CCEA8933}" dt="2021-05-29T05:16:14.821" v="771"/>
          <ac:spMkLst>
            <pc:docMk/>
            <pc:sldMk cId="3495394740" sldId="464"/>
            <ac:spMk id="20" creationId="{93456A2B-A6EC-415C-8532-23DB9E31FF89}"/>
          </ac:spMkLst>
        </pc:spChg>
        <pc:spChg chg="mod">
          <ac:chgData name="Kshitij Srivastava" userId="9ca786a045148134" providerId="Windows Live" clId="Web-{20F5DB75-59AB-451C-8A1E-35E0CCEA8933}" dt="2021-05-29T05:16:14.836" v="772"/>
          <ac:spMkLst>
            <pc:docMk/>
            <pc:sldMk cId="3495394740" sldId="464"/>
            <ac:spMk id="21" creationId="{F9D71FEB-9AE2-4DDE-838C-82CE1827B32D}"/>
          </ac:spMkLst>
        </pc:spChg>
        <pc:spChg chg="mod">
          <ac:chgData name="Kshitij Srivastava" userId="9ca786a045148134" providerId="Windows Live" clId="Web-{20F5DB75-59AB-451C-8A1E-35E0CCEA8933}" dt="2021-05-29T05:16:14.836" v="773"/>
          <ac:spMkLst>
            <pc:docMk/>
            <pc:sldMk cId="3495394740" sldId="464"/>
            <ac:spMk id="26" creationId="{0049D671-E573-467D-BB9B-9D7A5021040D}"/>
          </ac:spMkLst>
        </pc:spChg>
        <pc:spChg chg="mod">
          <ac:chgData name="Kshitij Srivastava" userId="9ca786a045148134" providerId="Windows Live" clId="Web-{20F5DB75-59AB-451C-8A1E-35E0CCEA8933}" dt="2021-05-29T05:16:14.852" v="774"/>
          <ac:spMkLst>
            <pc:docMk/>
            <pc:sldMk cId="3495394740" sldId="464"/>
            <ac:spMk id="27" creationId="{F70D8610-CF6E-4625-8739-AACF31B1EEE6}"/>
          </ac:spMkLst>
        </pc:spChg>
        <pc:spChg chg="mod">
          <ac:chgData name="Kshitij Srivastava" userId="9ca786a045148134" providerId="Windows Live" clId="Web-{20F5DB75-59AB-451C-8A1E-35E0CCEA8933}" dt="2021-05-29T05:16:14.867" v="775"/>
          <ac:spMkLst>
            <pc:docMk/>
            <pc:sldMk cId="3495394740" sldId="464"/>
            <ac:spMk id="30" creationId="{5A1CBD38-E146-4245-A7D9-CF581A64D776}"/>
          </ac:spMkLst>
        </pc:spChg>
        <pc:spChg chg="mod">
          <ac:chgData name="Kshitij Srivastava" userId="9ca786a045148134" providerId="Windows Live" clId="Web-{20F5DB75-59AB-451C-8A1E-35E0CCEA8933}" dt="2021-05-29T05:16:14.883" v="776"/>
          <ac:spMkLst>
            <pc:docMk/>
            <pc:sldMk cId="3495394740" sldId="464"/>
            <ac:spMk id="34" creationId="{47E6C6CC-38AB-4BCF-A0FB-6EB937D4BA97}"/>
          </ac:spMkLst>
        </pc:spChg>
      </pc:sldChg>
      <pc:sldChg chg="addSp modSp add replId delAnim modAnim">
        <pc:chgData name="Kshitij Srivastava" userId="9ca786a045148134" providerId="Windows Live" clId="Web-{20F5DB75-59AB-451C-8A1E-35E0CCEA8933}" dt="2021-05-29T05:17:43.259" v="791"/>
        <pc:sldMkLst>
          <pc:docMk/>
          <pc:sldMk cId="2506486164" sldId="465"/>
        </pc:sldMkLst>
        <pc:spChg chg="add mod">
          <ac:chgData name="Kshitij Srivastava" userId="9ca786a045148134" providerId="Windows Live" clId="Web-{20F5DB75-59AB-451C-8A1E-35E0CCEA8933}" dt="2021-05-29T05:16:31.805" v="779" actId="1076"/>
          <ac:spMkLst>
            <pc:docMk/>
            <pc:sldMk cId="2506486164" sldId="465"/>
            <ac:spMk id="58" creationId="{1E280D90-750A-4938-BC96-AF80CA5A9318}"/>
          </ac:spMkLst>
        </pc:spChg>
        <pc:spChg chg="add mod">
          <ac:chgData name="Kshitij Srivastava" userId="9ca786a045148134" providerId="Windows Live" clId="Web-{20F5DB75-59AB-451C-8A1E-35E0CCEA8933}" dt="2021-05-29T05:16:37.055" v="781" actId="1076"/>
          <ac:spMkLst>
            <pc:docMk/>
            <pc:sldMk cId="2506486164" sldId="465"/>
            <ac:spMk id="59" creationId="{738B19A3-8BF4-4F0B-9339-86EA072FAE58}"/>
          </ac:spMkLst>
        </pc:spChg>
      </pc:sldChg>
      <pc:sldChg chg="addSp delSp modSp add replId">
        <pc:chgData name="Kshitij Srivastava" userId="9ca786a045148134" providerId="Windows Live" clId="Web-{20F5DB75-59AB-451C-8A1E-35E0CCEA8933}" dt="2021-05-29T05:52:30.111" v="964" actId="1076"/>
        <pc:sldMkLst>
          <pc:docMk/>
          <pc:sldMk cId="737570192" sldId="466"/>
        </pc:sldMkLst>
        <pc:spChg chg="add del">
          <ac:chgData name="Kshitij Srivastava" userId="9ca786a045148134" providerId="Windows Live" clId="Web-{20F5DB75-59AB-451C-8A1E-35E0CCEA8933}" dt="2021-05-29T05:35:00.601" v="840"/>
          <ac:spMkLst>
            <pc:docMk/>
            <pc:sldMk cId="737570192" sldId="466"/>
            <ac:spMk id="2" creationId="{E2022976-C4D7-4C4E-9882-728215380C0F}"/>
          </ac:spMkLst>
        </pc:spChg>
        <pc:spChg chg="add del">
          <ac:chgData name="Kshitij Srivastava" userId="9ca786a045148134" providerId="Windows Live" clId="Web-{20F5DB75-59AB-451C-8A1E-35E0CCEA8933}" dt="2021-05-29T05:35:00.601" v="839"/>
          <ac:spMkLst>
            <pc:docMk/>
            <pc:sldMk cId="737570192" sldId="466"/>
            <ac:spMk id="3" creationId="{11E99021-3266-43F9-85A1-01340033AB81}"/>
          </ac:spMkLst>
        </pc:spChg>
        <pc:spChg chg="add del">
          <ac:chgData name="Kshitij Srivastava" userId="9ca786a045148134" providerId="Windows Live" clId="Web-{20F5DB75-59AB-451C-8A1E-35E0CCEA8933}" dt="2021-05-29T05:35:00.601" v="838"/>
          <ac:spMkLst>
            <pc:docMk/>
            <pc:sldMk cId="737570192" sldId="466"/>
            <ac:spMk id="5" creationId="{CF672BBF-E375-4CE0-8001-4921E3CAC57B}"/>
          </ac:spMkLst>
        </pc:spChg>
        <pc:spChg chg="add del">
          <ac:chgData name="Kshitij Srivastava" userId="9ca786a045148134" providerId="Windows Live" clId="Web-{20F5DB75-59AB-451C-8A1E-35E0CCEA8933}" dt="2021-05-29T05:35:00.601" v="837"/>
          <ac:spMkLst>
            <pc:docMk/>
            <pc:sldMk cId="737570192" sldId="466"/>
            <ac:spMk id="7" creationId="{AABEAE57-90D0-467B-AF7D-8D8EBD2CD660}"/>
          </ac:spMkLst>
        </pc:spChg>
        <pc:spChg chg="add del">
          <ac:chgData name="Kshitij Srivastava" userId="9ca786a045148134" providerId="Windows Live" clId="Web-{20F5DB75-59AB-451C-8A1E-35E0CCEA8933}" dt="2021-05-29T05:35:00.601" v="836"/>
          <ac:spMkLst>
            <pc:docMk/>
            <pc:sldMk cId="737570192" sldId="466"/>
            <ac:spMk id="9" creationId="{6FD48BFF-C804-4A53-9C75-5055685163B7}"/>
          </ac:spMkLst>
        </pc:spChg>
        <pc:spChg chg="add del">
          <ac:chgData name="Kshitij Srivastava" userId="9ca786a045148134" providerId="Windows Live" clId="Web-{20F5DB75-59AB-451C-8A1E-35E0CCEA8933}" dt="2021-05-29T05:35:00.601" v="835"/>
          <ac:spMkLst>
            <pc:docMk/>
            <pc:sldMk cId="737570192" sldId="466"/>
            <ac:spMk id="11" creationId="{61B44122-53DC-4A75-8A0D-F9C4E01146AA}"/>
          </ac:spMkLst>
        </pc:spChg>
        <pc:spChg chg="add del">
          <ac:chgData name="Kshitij Srivastava" userId="9ca786a045148134" providerId="Windows Live" clId="Web-{20F5DB75-59AB-451C-8A1E-35E0CCEA8933}" dt="2021-05-29T05:35:00.601" v="834"/>
          <ac:spMkLst>
            <pc:docMk/>
            <pc:sldMk cId="737570192" sldId="466"/>
            <ac:spMk id="13" creationId="{993F60EB-A6D2-4AE8-B577-414737826E2E}"/>
          </ac:spMkLst>
        </pc:spChg>
        <pc:spChg chg="add del">
          <ac:chgData name="Kshitij Srivastava" userId="9ca786a045148134" providerId="Windows Live" clId="Web-{20F5DB75-59AB-451C-8A1E-35E0CCEA8933}" dt="2021-05-29T05:35:00.601" v="833"/>
          <ac:spMkLst>
            <pc:docMk/>
            <pc:sldMk cId="737570192" sldId="466"/>
            <ac:spMk id="15" creationId="{2F605F1E-B551-4696-93C9-005956C4DFDB}"/>
          </ac:spMkLst>
        </pc:spChg>
        <pc:spChg chg="add del">
          <ac:chgData name="Kshitij Srivastava" userId="9ca786a045148134" providerId="Windows Live" clId="Web-{20F5DB75-59AB-451C-8A1E-35E0CCEA8933}" dt="2021-05-29T05:35:00.601" v="832"/>
          <ac:spMkLst>
            <pc:docMk/>
            <pc:sldMk cId="737570192" sldId="466"/>
            <ac:spMk id="17" creationId="{0119363E-89A5-48BF-8C1B-EEAE45F2E6D2}"/>
          </ac:spMkLst>
        </pc:spChg>
        <pc:spChg chg="add del">
          <ac:chgData name="Kshitij Srivastava" userId="9ca786a045148134" providerId="Windows Live" clId="Web-{20F5DB75-59AB-451C-8A1E-35E0CCEA8933}" dt="2021-05-29T05:35:00.601" v="831"/>
          <ac:spMkLst>
            <pc:docMk/>
            <pc:sldMk cId="737570192" sldId="466"/>
            <ac:spMk id="19" creationId="{C2AF3851-130D-4D6D-9A05-FBA8EC96D001}"/>
          </ac:spMkLst>
        </pc:spChg>
        <pc:spChg chg="add del">
          <ac:chgData name="Kshitij Srivastava" userId="9ca786a045148134" providerId="Windows Live" clId="Web-{20F5DB75-59AB-451C-8A1E-35E0CCEA8933}" dt="2021-05-29T05:35:00.601" v="830"/>
          <ac:spMkLst>
            <pc:docMk/>
            <pc:sldMk cId="737570192" sldId="466"/>
            <ac:spMk id="21" creationId="{96709BDD-661A-4EE5-BDB3-1972DDD64545}"/>
          </ac:spMkLst>
        </pc:spChg>
        <pc:spChg chg="add del">
          <ac:chgData name="Kshitij Srivastava" userId="9ca786a045148134" providerId="Windows Live" clId="Web-{20F5DB75-59AB-451C-8A1E-35E0CCEA8933}" dt="2021-05-29T05:34:56.929" v="829"/>
          <ac:spMkLst>
            <pc:docMk/>
            <pc:sldMk cId="737570192" sldId="466"/>
            <ac:spMk id="23" creationId="{28330EB6-FB56-480C-9AF5-B784BB89C72C}"/>
          </ac:spMkLst>
        </pc:spChg>
        <pc:spChg chg="add del">
          <ac:chgData name="Kshitij Srivastava" userId="9ca786a045148134" providerId="Windows Live" clId="Web-{20F5DB75-59AB-451C-8A1E-35E0CCEA8933}" dt="2021-05-29T05:34:56.929" v="828"/>
          <ac:spMkLst>
            <pc:docMk/>
            <pc:sldMk cId="737570192" sldId="466"/>
            <ac:spMk id="25" creationId="{81CFEB4D-B7F1-4E98-9252-AF23E3F70C2D}"/>
          </ac:spMkLst>
        </pc:spChg>
        <pc:spChg chg="add del">
          <ac:chgData name="Kshitij Srivastava" userId="9ca786a045148134" providerId="Windows Live" clId="Web-{20F5DB75-59AB-451C-8A1E-35E0CCEA8933}" dt="2021-05-29T05:34:56.929" v="827"/>
          <ac:spMkLst>
            <pc:docMk/>
            <pc:sldMk cId="737570192" sldId="466"/>
            <ac:spMk id="27" creationId="{E645879D-36E8-4B7C-916A-C551D91279CC}"/>
          </ac:spMkLst>
        </pc:spChg>
        <pc:spChg chg="add del">
          <ac:chgData name="Kshitij Srivastava" userId="9ca786a045148134" providerId="Windows Live" clId="Web-{20F5DB75-59AB-451C-8A1E-35E0CCEA8933}" dt="2021-05-29T05:34:56.929" v="826"/>
          <ac:spMkLst>
            <pc:docMk/>
            <pc:sldMk cId="737570192" sldId="466"/>
            <ac:spMk id="29" creationId="{933B8B49-0EFE-4482-A414-0E6B2A8B34AA}"/>
          </ac:spMkLst>
        </pc:spChg>
        <pc:spChg chg="mod">
          <ac:chgData name="Kshitij Srivastava" userId="9ca786a045148134" providerId="Windows Live" clId="Web-{20F5DB75-59AB-451C-8A1E-35E0CCEA8933}" dt="2021-05-29T05:52:15.393" v="960" actId="14100"/>
          <ac:spMkLst>
            <pc:docMk/>
            <pc:sldMk cId="737570192" sldId="466"/>
            <ac:spMk id="36" creationId="{0610D80D-5654-4D13-9BCB-CCD1496DDC51}"/>
          </ac:spMkLst>
        </pc:spChg>
        <pc:spChg chg="mod">
          <ac:chgData name="Kshitij Srivastava" userId="9ca786a045148134" providerId="Windows Live" clId="Web-{20F5DB75-59AB-451C-8A1E-35E0CCEA8933}" dt="2021-05-29T05:52:19.361" v="961" actId="14100"/>
          <ac:spMkLst>
            <pc:docMk/>
            <pc:sldMk cId="737570192" sldId="466"/>
            <ac:spMk id="38" creationId="{E725A34E-631E-4635-8050-B0F745F09A6B}"/>
          </ac:spMkLst>
        </pc:spChg>
        <pc:spChg chg="mod">
          <ac:chgData name="Kshitij Srivastava" userId="9ca786a045148134" providerId="Windows Live" clId="Web-{20F5DB75-59AB-451C-8A1E-35E0CCEA8933}" dt="2021-05-29T05:52:03.642" v="956" actId="14100"/>
          <ac:spMkLst>
            <pc:docMk/>
            <pc:sldMk cId="737570192" sldId="466"/>
            <ac:spMk id="40" creationId="{AC2AA828-B14C-4FD7-8EA5-D097C4E28682}"/>
          </ac:spMkLst>
        </pc:spChg>
        <pc:spChg chg="add del">
          <ac:chgData name="Kshitij Srivastava" userId="9ca786a045148134" providerId="Windows Live" clId="Web-{20F5DB75-59AB-451C-8A1E-35E0CCEA8933}" dt="2021-05-29T05:34:56.929" v="825"/>
          <ac:spMkLst>
            <pc:docMk/>
            <pc:sldMk cId="737570192" sldId="466"/>
            <ac:spMk id="62" creationId="{CDFE08DA-9129-4754-BF18-A0E366D82280}"/>
          </ac:spMkLst>
        </pc:spChg>
        <pc:spChg chg="add del">
          <ac:chgData name="Kshitij Srivastava" userId="9ca786a045148134" providerId="Windows Live" clId="Web-{20F5DB75-59AB-451C-8A1E-35E0CCEA8933}" dt="2021-05-29T05:34:56.929" v="824"/>
          <ac:spMkLst>
            <pc:docMk/>
            <pc:sldMk cId="737570192" sldId="466"/>
            <ac:spMk id="64" creationId="{0B4F37D6-E42B-4B7F-B0F7-47DD529FEC34}"/>
          </ac:spMkLst>
        </pc:spChg>
        <pc:spChg chg="add del">
          <ac:chgData name="Kshitij Srivastava" userId="9ca786a045148134" providerId="Windows Live" clId="Web-{20F5DB75-59AB-451C-8A1E-35E0CCEA8933}" dt="2021-05-29T05:34:56.929" v="823"/>
          <ac:spMkLst>
            <pc:docMk/>
            <pc:sldMk cId="737570192" sldId="466"/>
            <ac:spMk id="66" creationId="{1F78FDFF-F2F5-44AE-AEE1-03FD6430FFD4}"/>
          </ac:spMkLst>
        </pc:spChg>
        <pc:spChg chg="add del">
          <ac:chgData name="Kshitij Srivastava" userId="9ca786a045148134" providerId="Windows Live" clId="Web-{20F5DB75-59AB-451C-8A1E-35E0CCEA8933}" dt="2021-05-29T05:34:56.929" v="822"/>
          <ac:spMkLst>
            <pc:docMk/>
            <pc:sldMk cId="737570192" sldId="466"/>
            <ac:spMk id="68" creationId="{CD56335F-9727-4516-B32B-E872A50D57EA}"/>
          </ac:spMkLst>
        </pc:spChg>
        <pc:spChg chg="add del">
          <ac:chgData name="Kshitij Srivastava" userId="9ca786a045148134" providerId="Windows Live" clId="Web-{20F5DB75-59AB-451C-8A1E-35E0CCEA8933}" dt="2021-05-29T05:34:56.913" v="821"/>
          <ac:spMkLst>
            <pc:docMk/>
            <pc:sldMk cId="737570192" sldId="466"/>
            <ac:spMk id="70" creationId="{D79F1E5D-B3D6-4E84-B666-1C86F20ABAFF}"/>
          </ac:spMkLst>
        </pc:spChg>
        <pc:spChg chg="add del">
          <ac:chgData name="Kshitij Srivastava" userId="9ca786a045148134" providerId="Windows Live" clId="Web-{20F5DB75-59AB-451C-8A1E-35E0CCEA8933}" dt="2021-05-29T05:34:56.913" v="820"/>
          <ac:spMkLst>
            <pc:docMk/>
            <pc:sldMk cId="737570192" sldId="466"/>
            <ac:spMk id="72" creationId="{249FCFAE-1792-43E9-9877-CCDAD28B755F}"/>
          </ac:spMkLst>
        </pc:spChg>
        <pc:spChg chg="add">
          <ac:chgData name="Kshitij Srivastava" userId="9ca786a045148134" providerId="Windows Live" clId="Web-{20F5DB75-59AB-451C-8A1E-35E0CCEA8933}" dt="2021-05-29T05:35:22.507" v="841"/>
          <ac:spMkLst>
            <pc:docMk/>
            <pc:sldMk cId="737570192" sldId="466"/>
            <ac:spMk id="74" creationId="{059D3660-2B21-444C-87D5-C3231AECDB06}"/>
          </ac:spMkLst>
        </pc:spChg>
        <pc:spChg chg="add">
          <ac:chgData name="Kshitij Srivastava" userId="9ca786a045148134" providerId="Windows Live" clId="Web-{20F5DB75-59AB-451C-8A1E-35E0CCEA8933}" dt="2021-05-29T05:35:22.523" v="842"/>
          <ac:spMkLst>
            <pc:docMk/>
            <pc:sldMk cId="737570192" sldId="466"/>
            <ac:spMk id="76" creationId="{46B22284-68F5-435C-8C71-1BB452067C28}"/>
          </ac:spMkLst>
        </pc:spChg>
        <pc:spChg chg="add">
          <ac:chgData name="Kshitij Srivastava" userId="9ca786a045148134" providerId="Windows Live" clId="Web-{20F5DB75-59AB-451C-8A1E-35E0CCEA8933}" dt="2021-05-29T05:35:22.523" v="843"/>
          <ac:spMkLst>
            <pc:docMk/>
            <pc:sldMk cId="737570192" sldId="466"/>
            <ac:spMk id="78" creationId="{BC183D74-21A6-422F-BE13-4510DB2A55D3}"/>
          </ac:spMkLst>
        </pc:spChg>
        <pc:spChg chg="add">
          <ac:chgData name="Kshitij Srivastava" userId="9ca786a045148134" providerId="Windows Live" clId="Web-{20F5DB75-59AB-451C-8A1E-35E0CCEA8933}" dt="2021-05-29T05:35:22.539" v="844"/>
          <ac:spMkLst>
            <pc:docMk/>
            <pc:sldMk cId="737570192" sldId="466"/>
            <ac:spMk id="80" creationId="{788F3BFD-73A1-48B0-9E8C-1811675BAAFC}"/>
          </ac:spMkLst>
        </pc:spChg>
        <pc:spChg chg="add">
          <ac:chgData name="Kshitij Srivastava" userId="9ca786a045148134" providerId="Windows Live" clId="Web-{20F5DB75-59AB-451C-8A1E-35E0CCEA8933}" dt="2021-05-29T05:35:22.554" v="845"/>
          <ac:spMkLst>
            <pc:docMk/>
            <pc:sldMk cId="737570192" sldId="466"/>
            <ac:spMk id="82" creationId="{EE2C2E74-40CD-40AD-927D-896C34347AB0}"/>
          </ac:spMkLst>
        </pc:spChg>
        <pc:spChg chg="add">
          <ac:chgData name="Kshitij Srivastava" userId="9ca786a045148134" providerId="Windows Live" clId="Web-{20F5DB75-59AB-451C-8A1E-35E0CCEA8933}" dt="2021-05-29T05:35:22.554" v="846"/>
          <ac:spMkLst>
            <pc:docMk/>
            <pc:sldMk cId="737570192" sldId="466"/>
            <ac:spMk id="84" creationId="{CDF368D2-4696-41E4-B096-B87A7E5910B3}"/>
          </ac:spMkLst>
        </pc:spChg>
        <pc:spChg chg="add">
          <ac:chgData name="Kshitij Srivastava" userId="9ca786a045148134" providerId="Windows Live" clId="Web-{20F5DB75-59AB-451C-8A1E-35E0CCEA8933}" dt="2021-05-29T05:35:22.570" v="847"/>
          <ac:spMkLst>
            <pc:docMk/>
            <pc:sldMk cId="737570192" sldId="466"/>
            <ac:spMk id="86" creationId="{BD815109-AD47-4CE1-A5B0-C7B4E531383A}"/>
          </ac:spMkLst>
        </pc:spChg>
        <pc:spChg chg="add">
          <ac:chgData name="Kshitij Srivastava" userId="9ca786a045148134" providerId="Windows Live" clId="Web-{20F5DB75-59AB-451C-8A1E-35E0CCEA8933}" dt="2021-05-29T05:35:22.585" v="848"/>
          <ac:spMkLst>
            <pc:docMk/>
            <pc:sldMk cId="737570192" sldId="466"/>
            <ac:spMk id="88" creationId="{5216AD11-DB34-4C47-8A94-DB8AEEBC3A6B}"/>
          </ac:spMkLst>
        </pc:spChg>
        <pc:spChg chg="add">
          <ac:chgData name="Kshitij Srivastava" userId="9ca786a045148134" providerId="Windows Live" clId="Web-{20F5DB75-59AB-451C-8A1E-35E0CCEA8933}" dt="2021-05-29T05:35:22.585" v="849"/>
          <ac:spMkLst>
            <pc:docMk/>
            <pc:sldMk cId="737570192" sldId="466"/>
            <ac:spMk id="90" creationId="{1C98D7F5-1221-443A-ABFB-54776FBC16E7}"/>
          </ac:spMkLst>
        </pc:spChg>
        <pc:spChg chg="add">
          <ac:chgData name="Kshitij Srivastava" userId="9ca786a045148134" providerId="Windows Live" clId="Web-{20F5DB75-59AB-451C-8A1E-35E0CCEA8933}" dt="2021-05-29T05:35:22.601" v="850"/>
          <ac:spMkLst>
            <pc:docMk/>
            <pc:sldMk cId="737570192" sldId="466"/>
            <ac:spMk id="92" creationId="{AB434504-2FF2-4740-B440-6BB576B8F5AF}"/>
          </ac:spMkLst>
        </pc:spChg>
        <pc:spChg chg="add">
          <ac:chgData name="Kshitij Srivastava" userId="9ca786a045148134" providerId="Windows Live" clId="Web-{20F5DB75-59AB-451C-8A1E-35E0CCEA8933}" dt="2021-05-29T05:36:03.117" v="851"/>
          <ac:spMkLst>
            <pc:docMk/>
            <pc:sldMk cId="737570192" sldId="466"/>
            <ac:spMk id="94" creationId="{2CBC58F3-BEF2-46CB-BB54-3008CEBF8A12}"/>
          </ac:spMkLst>
        </pc:spChg>
        <pc:spChg chg="add">
          <ac:chgData name="Kshitij Srivastava" userId="9ca786a045148134" providerId="Windows Live" clId="Web-{20F5DB75-59AB-451C-8A1E-35E0CCEA8933}" dt="2021-05-29T05:36:03.133" v="852"/>
          <ac:spMkLst>
            <pc:docMk/>
            <pc:sldMk cId="737570192" sldId="466"/>
            <ac:spMk id="96" creationId="{54299AB6-07E8-4C35-9929-78931DDC71E6}"/>
          </ac:spMkLst>
        </pc:spChg>
        <pc:spChg chg="add">
          <ac:chgData name="Kshitij Srivastava" userId="9ca786a045148134" providerId="Windows Live" clId="Web-{20F5DB75-59AB-451C-8A1E-35E0CCEA8933}" dt="2021-05-29T05:36:03.133" v="853"/>
          <ac:spMkLst>
            <pc:docMk/>
            <pc:sldMk cId="737570192" sldId="466"/>
            <ac:spMk id="98" creationId="{A97BE452-B619-4D59-8F24-0462115540FF}"/>
          </ac:spMkLst>
        </pc:spChg>
        <pc:spChg chg="add">
          <ac:chgData name="Kshitij Srivastava" userId="9ca786a045148134" providerId="Windows Live" clId="Web-{20F5DB75-59AB-451C-8A1E-35E0CCEA8933}" dt="2021-05-29T05:36:03.148" v="854"/>
          <ac:spMkLst>
            <pc:docMk/>
            <pc:sldMk cId="737570192" sldId="466"/>
            <ac:spMk id="100" creationId="{6EF5671C-7484-4262-8B10-C9939CA23E10}"/>
          </ac:spMkLst>
        </pc:spChg>
        <pc:spChg chg="add">
          <ac:chgData name="Kshitij Srivastava" userId="9ca786a045148134" providerId="Windows Live" clId="Web-{20F5DB75-59AB-451C-8A1E-35E0CCEA8933}" dt="2021-05-29T05:36:03.164" v="855"/>
          <ac:spMkLst>
            <pc:docMk/>
            <pc:sldMk cId="737570192" sldId="466"/>
            <ac:spMk id="102" creationId="{5A993954-915C-41E0-ADD0-0500573EBA8B}"/>
          </ac:spMkLst>
        </pc:spChg>
        <pc:spChg chg="add">
          <ac:chgData name="Kshitij Srivastava" userId="9ca786a045148134" providerId="Windows Live" clId="Web-{20F5DB75-59AB-451C-8A1E-35E0CCEA8933}" dt="2021-05-29T05:36:03.180" v="856"/>
          <ac:spMkLst>
            <pc:docMk/>
            <pc:sldMk cId="737570192" sldId="466"/>
            <ac:spMk id="104" creationId="{CF5FD0C9-869A-4362-AFD2-235CC5F0E888}"/>
          </ac:spMkLst>
        </pc:spChg>
        <pc:spChg chg="add">
          <ac:chgData name="Kshitij Srivastava" userId="9ca786a045148134" providerId="Windows Live" clId="Web-{20F5DB75-59AB-451C-8A1E-35E0CCEA8933}" dt="2021-05-29T05:36:03.195" v="857"/>
          <ac:spMkLst>
            <pc:docMk/>
            <pc:sldMk cId="737570192" sldId="466"/>
            <ac:spMk id="106" creationId="{0C4FBE91-6742-4B55-B7BE-22475DC5A33C}"/>
          </ac:spMkLst>
        </pc:spChg>
        <pc:spChg chg="add">
          <ac:chgData name="Kshitij Srivastava" userId="9ca786a045148134" providerId="Windows Live" clId="Web-{20F5DB75-59AB-451C-8A1E-35E0CCEA8933}" dt="2021-05-29T05:36:03.211" v="858"/>
          <ac:spMkLst>
            <pc:docMk/>
            <pc:sldMk cId="737570192" sldId="466"/>
            <ac:spMk id="108" creationId="{FC6A6BB4-473C-4DA6-8F66-7A5798215F89}"/>
          </ac:spMkLst>
        </pc:spChg>
        <pc:spChg chg="add">
          <ac:chgData name="Kshitij Srivastava" userId="9ca786a045148134" providerId="Windows Live" clId="Web-{20F5DB75-59AB-451C-8A1E-35E0CCEA8933}" dt="2021-05-29T05:36:03.227" v="859"/>
          <ac:spMkLst>
            <pc:docMk/>
            <pc:sldMk cId="737570192" sldId="466"/>
            <ac:spMk id="110" creationId="{CC10CE23-BA86-41BE-8E97-4077CD67C9CF}"/>
          </ac:spMkLst>
        </pc:spChg>
        <pc:spChg chg="add">
          <ac:chgData name="Kshitij Srivastava" userId="9ca786a045148134" providerId="Windows Live" clId="Web-{20F5DB75-59AB-451C-8A1E-35E0CCEA8933}" dt="2021-05-29T05:36:03.242" v="860"/>
          <ac:spMkLst>
            <pc:docMk/>
            <pc:sldMk cId="737570192" sldId="466"/>
            <ac:spMk id="112" creationId="{18EA471A-FCE4-44C9-87EC-588A71DDBCFA}"/>
          </ac:spMkLst>
        </pc:spChg>
        <pc:spChg chg="add mod">
          <ac:chgData name="Kshitij Srivastava" userId="9ca786a045148134" providerId="Windows Live" clId="Web-{20F5DB75-59AB-451C-8A1E-35E0CCEA8933}" dt="2021-05-29T05:36:19.461" v="862" actId="1076"/>
          <ac:spMkLst>
            <pc:docMk/>
            <pc:sldMk cId="737570192" sldId="466"/>
            <ac:spMk id="114" creationId="{924DE93F-D831-4214-86C0-CB5F8B5B2128}"/>
          </ac:spMkLst>
        </pc:spChg>
        <pc:spChg chg="add del mod">
          <ac:chgData name="Kshitij Srivastava" userId="9ca786a045148134" providerId="Windows Live" clId="Web-{20F5DB75-59AB-451C-8A1E-35E0CCEA8933}" dt="2021-05-29T05:38:36.431" v="884" actId="1076"/>
          <ac:spMkLst>
            <pc:docMk/>
            <pc:sldMk cId="737570192" sldId="466"/>
            <ac:spMk id="115" creationId="{A87523C9-721F-452D-B1A5-DB5103E5969B}"/>
          </ac:spMkLst>
        </pc:spChg>
        <pc:picChg chg="mod">
          <ac:chgData name="Kshitij Srivastava" userId="9ca786a045148134" providerId="Windows Live" clId="Web-{20F5DB75-59AB-451C-8A1E-35E0CCEA8933}" dt="2021-05-29T05:52:26.768" v="963" actId="1076"/>
          <ac:picMkLst>
            <pc:docMk/>
            <pc:sldMk cId="737570192" sldId="466"/>
            <ac:picMk id="22" creationId="{5230E3C9-F618-4DDF-8E83-D3083B937DA7}"/>
          </ac:picMkLst>
        </pc:picChg>
        <pc:picChg chg="mod">
          <ac:chgData name="Kshitij Srivastava" userId="9ca786a045148134" providerId="Windows Live" clId="Web-{20F5DB75-59AB-451C-8A1E-35E0CCEA8933}" dt="2021-05-29T05:52:30.111" v="964" actId="1076"/>
          <ac:picMkLst>
            <pc:docMk/>
            <pc:sldMk cId="737570192" sldId="466"/>
            <ac:picMk id="24" creationId="{3AF76195-C99D-4723-931E-2E46F0D793A4}"/>
          </ac:picMkLst>
        </pc:picChg>
      </pc:sldChg>
      <pc:sldChg chg="modSp add del replId">
        <pc:chgData name="Kshitij Srivastava" userId="9ca786a045148134" providerId="Windows Live" clId="Web-{20F5DB75-59AB-451C-8A1E-35E0CCEA8933}" dt="2021-05-29T05:33:32.991" v="797"/>
        <pc:sldMkLst>
          <pc:docMk/>
          <pc:sldMk cId="3510103758" sldId="466"/>
        </pc:sldMkLst>
        <pc:spChg chg="mod">
          <ac:chgData name="Kshitij Srivastava" userId="9ca786a045148134" providerId="Windows Live" clId="Web-{20F5DB75-59AB-451C-8A1E-35E0CCEA8933}" dt="2021-05-29T05:32:49.162" v="796" actId="1076"/>
          <ac:spMkLst>
            <pc:docMk/>
            <pc:sldMk cId="3510103758" sldId="466"/>
            <ac:spMk id="50" creationId="{B3E042FB-7682-4719-89C1-7DF8F4E015D5}"/>
          </ac:spMkLst>
        </pc:spChg>
      </pc:sldChg>
      <pc:sldChg chg="addSp delSp modSp add replId">
        <pc:chgData name="Kshitij Srivastava" userId="9ca786a045148134" providerId="Windows Live" clId="Web-{20F5DB75-59AB-451C-8A1E-35E0CCEA8933}" dt="2021-05-29T05:51:51.610" v="955"/>
        <pc:sldMkLst>
          <pc:docMk/>
          <pc:sldMk cId="1820944259" sldId="467"/>
        </pc:sldMkLst>
        <pc:spChg chg="mod">
          <ac:chgData name="Kshitij Srivastava" userId="9ca786a045148134" providerId="Windows Live" clId="Web-{20F5DB75-59AB-451C-8A1E-35E0CCEA8933}" dt="2021-05-29T05:39:42.166" v="887"/>
          <ac:spMkLst>
            <pc:docMk/>
            <pc:sldMk cId="1820944259" sldId="467"/>
            <ac:spMk id="36" creationId="{0610D80D-5654-4D13-9BCB-CCD1496DDC51}"/>
          </ac:spMkLst>
        </pc:spChg>
        <pc:spChg chg="mod">
          <ac:chgData name="Kshitij Srivastava" userId="9ca786a045148134" providerId="Windows Live" clId="Web-{20F5DB75-59AB-451C-8A1E-35E0CCEA8933}" dt="2021-05-29T05:39:42.182" v="888"/>
          <ac:spMkLst>
            <pc:docMk/>
            <pc:sldMk cId="1820944259" sldId="467"/>
            <ac:spMk id="40" creationId="{AC2AA828-B14C-4FD7-8EA5-D097C4E28682}"/>
          </ac:spMkLst>
        </pc:spChg>
        <pc:spChg chg="mod">
          <ac:chgData name="Kshitij Srivastava" userId="9ca786a045148134" providerId="Windows Live" clId="Web-{20F5DB75-59AB-451C-8A1E-35E0CCEA8933}" dt="2021-05-29T05:39:42.197" v="889"/>
          <ac:spMkLst>
            <pc:docMk/>
            <pc:sldMk cId="1820944259" sldId="467"/>
            <ac:spMk id="46" creationId="{C900EAD9-DF90-4213-8FAA-9DC18436692C}"/>
          </ac:spMkLst>
        </pc:spChg>
        <pc:spChg chg="del">
          <ac:chgData name="Kshitij Srivastava" userId="9ca786a045148134" providerId="Windows Live" clId="Web-{20F5DB75-59AB-451C-8A1E-35E0CCEA8933}" dt="2021-05-29T05:39:14.963" v="886"/>
          <ac:spMkLst>
            <pc:docMk/>
            <pc:sldMk cId="1820944259" sldId="467"/>
            <ac:spMk id="114" creationId="{924DE93F-D831-4214-86C0-CB5F8B5B2128}"/>
          </ac:spMkLst>
        </pc:spChg>
        <pc:picChg chg="add del mod">
          <ac:chgData name="Kshitij Srivastava" userId="9ca786a045148134" providerId="Windows Live" clId="Web-{20F5DB75-59AB-451C-8A1E-35E0CCEA8933}" dt="2021-05-29T05:51:51.610" v="955"/>
          <ac:picMkLst>
            <pc:docMk/>
            <pc:sldMk cId="1820944259" sldId="467"/>
            <ac:picMk id="2" creationId="{109CC104-D5E3-43AF-A1E4-305B1E607098}"/>
          </ac:picMkLst>
        </pc:picChg>
        <pc:picChg chg="add del mod">
          <ac:chgData name="Kshitij Srivastava" userId="9ca786a045148134" providerId="Windows Live" clId="Web-{20F5DB75-59AB-451C-8A1E-35E0CCEA8933}" dt="2021-05-29T05:51:51.610" v="954"/>
          <ac:picMkLst>
            <pc:docMk/>
            <pc:sldMk cId="1820944259" sldId="467"/>
            <ac:picMk id="3" creationId="{7F0524FF-9B62-430A-B1CE-E9793374E45E}"/>
          </ac:picMkLst>
        </pc:picChg>
        <pc:picChg chg="add del">
          <ac:chgData name="Kshitij Srivastava" userId="9ca786a045148134" providerId="Windows Live" clId="Web-{20F5DB75-59AB-451C-8A1E-35E0CCEA8933}" dt="2021-05-29T05:51:42.563" v="950"/>
          <ac:picMkLst>
            <pc:docMk/>
            <pc:sldMk cId="1820944259" sldId="467"/>
            <ac:picMk id="22" creationId="{5230E3C9-F618-4DDF-8E83-D3083B937DA7}"/>
          </ac:picMkLst>
        </pc:picChg>
        <pc:picChg chg="add del">
          <ac:chgData name="Kshitij Srivastava" userId="9ca786a045148134" providerId="Windows Live" clId="Web-{20F5DB75-59AB-451C-8A1E-35E0CCEA8933}" dt="2021-05-29T05:51:45.970" v="951"/>
          <ac:picMkLst>
            <pc:docMk/>
            <pc:sldMk cId="1820944259" sldId="467"/>
            <ac:picMk id="24" creationId="{3AF76195-C99D-4723-931E-2E46F0D793A4}"/>
          </ac:picMkLst>
        </pc:picChg>
      </pc:sldChg>
      <pc:sldChg chg="addSp modSp add replId">
        <pc:chgData name="Kshitij Srivastava" userId="9ca786a045148134" providerId="Windows Live" clId="Web-{20F5DB75-59AB-451C-8A1E-35E0CCEA8933}" dt="2021-05-29T05:40:16.026" v="896" actId="1076"/>
        <pc:sldMkLst>
          <pc:docMk/>
          <pc:sldMk cId="533025329" sldId="468"/>
        </pc:sldMkLst>
        <pc:spChg chg="add mod">
          <ac:chgData name="Kshitij Srivastava" userId="9ca786a045148134" providerId="Windows Live" clId="Web-{20F5DB75-59AB-451C-8A1E-35E0CCEA8933}" dt="2021-05-29T05:40:05.041" v="894" actId="1076"/>
          <ac:spMkLst>
            <pc:docMk/>
            <pc:sldMk cId="533025329" sldId="468"/>
            <ac:spMk id="53" creationId="{A8D2A230-C7FA-4359-BA30-7E01D234D8DD}"/>
          </ac:spMkLst>
        </pc:spChg>
        <pc:spChg chg="add mod">
          <ac:chgData name="Kshitij Srivastava" userId="9ca786a045148134" providerId="Windows Live" clId="Web-{20F5DB75-59AB-451C-8A1E-35E0CCEA8933}" dt="2021-05-29T05:40:00.619" v="893" actId="1076"/>
          <ac:spMkLst>
            <pc:docMk/>
            <pc:sldMk cId="533025329" sldId="468"/>
            <ac:spMk id="55" creationId="{78B86A64-F41F-4E84-AFB7-DF14D31DC316}"/>
          </ac:spMkLst>
        </pc:spChg>
        <pc:spChg chg="add mod">
          <ac:chgData name="Kshitij Srivastava" userId="9ca786a045148134" providerId="Windows Live" clId="Web-{20F5DB75-59AB-451C-8A1E-35E0CCEA8933}" dt="2021-05-29T05:40:16.026" v="896" actId="1076"/>
          <ac:spMkLst>
            <pc:docMk/>
            <pc:sldMk cId="533025329" sldId="468"/>
            <ac:spMk id="57" creationId="{E1D2C3FB-5853-4173-8AD8-24A853228CE3}"/>
          </ac:spMkLst>
        </pc:spChg>
      </pc:sldChg>
      <pc:sldChg chg="modSp add replId">
        <pc:chgData name="Kshitij Srivastava" userId="9ca786a045148134" providerId="Windows Live" clId="Web-{20F5DB75-59AB-451C-8A1E-35E0CCEA8933}" dt="2021-05-29T05:41:12.870" v="902"/>
        <pc:sldMkLst>
          <pc:docMk/>
          <pc:sldMk cId="2982891789" sldId="469"/>
        </pc:sldMkLst>
        <pc:spChg chg="mod">
          <ac:chgData name="Kshitij Srivastava" userId="9ca786a045148134" providerId="Windows Live" clId="Web-{20F5DB75-59AB-451C-8A1E-35E0CCEA8933}" dt="2021-05-29T05:41:12.808" v="898"/>
          <ac:spMkLst>
            <pc:docMk/>
            <pc:sldMk cId="2982891789" sldId="469"/>
            <ac:spMk id="34" creationId="{43962A58-E51C-4101-B50F-6EF1F0D34C7F}"/>
          </ac:spMkLst>
        </pc:spChg>
        <pc:spChg chg="mod">
          <ac:chgData name="Kshitij Srivastava" userId="9ca786a045148134" providerId="Windows Live" clId="Web-{20F5DB75-59AB-451C-8A1E-35E0CCEA8933}" dt="2021-05-29T05:41:12.823" v="899"/>
          <ac:spMkLst>
            <pc:docMk/>
            <pc:sldMk cId="2982891789" sldId="469"/>
            <ac:spMk id="38" creationId="{E725A34E-631E-4635-8050-B0F745F09A6B}"/>
          </ac:spMkLst>
        </pc:spChg>
        <pc:spChg chg="mod">
          <ac:chgData name="Kshitij Srivastava" userId="9ca786a045148134" providerId="Windows Live" clId="Web-{20F5DB75-59AB-451C-8A1E-35E0CCEA8933}" dt="2021-05-29T05:41:12.839" v="900"/>
          <ac:spMkLst>
            <pc:docMk/>
            <pc:sldMk cId="2982891789" sldId="469"/>
            <ac:spMk id="44" creationId="{0F82C8CC-F1D1-4869-BF8B-A7A319586FB3}"/>
          </ac:spMkLst>
        </pc:spChg>
        <pc:spChg chg="mod">
          <ac:chgData name="Kshitij Srivastava" userId="9ca786a045148134" providerId="Windows Live" clId="Web-{20F5DB75-59AB-451C-8A1E-35E0CCEA8933}" dt="2021-05-29T05:41:12.854" v="901"/>
          <ac:spMkLst>
            <pc:docMk/>
            <pc:sldMk cId="2982891789" sldId="469"/>
            <ac:spMk id="54" creationId="{E9D4EEC6-59AB-4997-8794-320EC26FE540}"/>
          </ac:spMkLst>
        </pc:spChg>
        <pc:spChg chg="mod">
          <ac:chgData name="Kshitij Srivastava" userId="9ca786a045148134" providerId="Windows Live" clId="Web-{20F5DB75-59AB-451C-8A1E-35E0CCEA8933}" dt="2021-05-29T05:41:12.870" v="902"/>
          <ac:spMkLst>
            <pc:docMk/>
            <pc:sldMk cId="2982891789" sldId="469"/>
            <ac:spMk id="60" creationId="{B127320D-78EF-44F0-98CE-FD63E7D5C2CF}"/>
          </ac:spMkLst>
        </pc:spChg>
      </pc:sldChg>
      <pc:sldChg chg="addSp modSp add replId">
        <pc:chgData name="Kshitij Srivastava" userId="9ca786a045148134" providerId="Windows Live" clId="Web-{20F5DB75-59AB-451C-8A1E-35E0CCEA8933}" dt="2021-05-29T05:42:52.074" v="911" actId="1076"/>
        <pc:sldMkLst>
          <pc:docMk/>
          <pc:sldMk cId="341290315" sldId="470"/>
        </pc:sldMkLst>
        <pc:spChg chg="add mod">
          <ac:chgData name="Kshitij Srivastava" userId="9ca786a045148134" providerId="Windows Live" clId="Web-{20F5DB75-59AB-451C-8A1E-35E0CCEA8933}" dt="2021-05-29T05:42:22.808" v="906" actId="1076"/>
          <ac:spMkLst>
            <pc:docMk/>
            <pc:sldMk cId="341290315" sldId="470"/>
            <ac:spMk id="59" creationId="{A189A2BC-EB62-499D-B83D-3BC7748E9970}"/>
          </ac:spMkLst>
        </pc:spChg>
        <pc:spChg chg="add mod">
          <ac:chgData name="Kshitij Srivastava" userId="9ca786a045148134" providerId="Windows Live" clId="Web-{20F5DB75-59AB-451C-8A1E-35E0CCEA8933}" dt="2021-05-29T05:42:32.418" v="909" actId="1076"/>
          <ac:spMkLst>
            <pc:docMk/>
            <pc:sldMk cId="341290315" sldId="470"/>
            <ac:spMk id="61" creationId="{111FECEA-2DB8-45A5-A725-69F6C32326BD}"/>
          </ac:spMkLst>
        </pc:spChg>
        <pc:spChg chg="add mod">
          <ac:chgData name="Kshitij Srivastava" userId="9ca786a045148134" providerId="Windows Live" clId="Web-{20F5DB75-59AB-451C-8A1E-35E0CCEA8933}" dt="2021-05-29T05:42:52.074" v="911" actId="1076"/>
          <ac:spMkLst>
            <pc:docMk/>
            <pc:sldMk cId="341290315" sldId="470"/>
            <ac:spMk id="62" creationId="{69B02041-8532-48CE-A1B0-C65194C89464}"/>
          </ac:spMkLst>
        </pc:spChg>
      </pc:sldChg>
      <pc:sldChg chg="modSp add replId">
        <pc:chgData name="Kshitij Srivastava" userId="9ca786a045148134" providerId="Windows Live" clId="Web-{20F5DB75-59AB-451C-8A1E-35E0CCEA8933}" dt="2021-05-29T05:43:32.762" v="918"/>
        <pc:sldMkLst>
          <pc:docMk/>
          <pc:sldMk cId="1240326110" sldId="471"/>
        </pc:sldMkLst>
        <pc:spChg chg="mod">
          <ac:chgData name="Kshitij Srivastava" userId="9ca786a045148134" providerId="Windows Live" clId="Web-{20F5DB75-59AB-451C-8A1E-35E0CCEA8933}" dt="2021-05-29T05:43:32.684" v="913"/>
          <ac:spMkLst>
            <pc:docMk/>
            <pc:sldMk cId="1240326110" sldId="471"/>
            <ac:spMk id="26" creationId="{34DD2AB9-837F-40F9-B0BF-3A6776945503}"/>
          </ac:spMkLst>
        </pc:spChg>
        <pc:spChg chg="mod">
          <ac:chgData name="Kshitij Srivastava" userId="9ca786a045148134" providerId="Windows Live" clId="Web-{20F5DB75-59AB-451C-8A1E-35E0CCEA8933}" dt="2021-05-29T05:43:32.699" v="914"/>
          <ac:spMkLst>
            <pc:docMk/>
            <pc:sldMk cId="1240326110" sldId="471"/>
            <ac:spMk id="32" creationId="{81728BF4-3FEE-403B-998E-7A047D6E893A}"/>
          </ac:spMkLst>
        </pc:spChg>
        <pc:spChg chg="mod">
          <ac:chgData name="Kshitij Srivastava" userId="9ca786a045148134" providerId="Windows Live" clId="Web-{20F5DB75-59AB-451C-8A1E-35E0CCEA8933}" dt="2021-05-29T05:43:32.715" v="915"/>
          <ac:spMkLst>
            <pc:docMk/>
            <pc:sldMk cId="1240326110" sldId="471"/>
            <ac:spMk id="42" creationId="{757EE617-5E75-4E14-8986-159DE8655DFE}"/>
          </ac:spMkLst>
        </pc:spChg>
        <pc:spChg chg="mod">
          <ac:chgData name="Kshitij Srivastava" userId="9ca786a045148134" providerId="Windows Live" clId="Web-{20F5DB75-59AB-451C-8A1E-35E0CCEA8933}" dt="2021-05-29T05:43:32.731" v="916"/>
          <ac:spMkLst>
            <pc:docMk/>
            <pc:sldMk cId="1240326110" sldId="471"/>
            <ac:spMk id="48" creationId="{E57DFFFC-ED0D-4892-8A6B-2AD89D5925DC}"/>
          </ac:spMkLst>
        </pc:spChg>
        <pc:spChg chg="mod">
          <ac:chgData name="Kshitij Srivastava" userId="9ca786a045148134" providerId="Windows Live" clId="Web-{20F5DB75-59AB-451C-8A1E-35E0CCEA8933}" dt="2021-05-29T05:43:32.746" v="917"/>
          <ac:spMkLst>
            <pc:docMk/>
            <pc:sldMk cId="1240326110" sldId="471"/>
            <ac:spMk id="50" creationId="{101D831C-8EEB-4767-A3CC-F416B558DF19}"/>
          </ac:spMkLst>
        </pc:spChg>
        <pc:spChg chg="mod">
          <ac:chgData name="Kshitij Srivastava" userId="9ca786a045148134" providerId="Windows Live" clId="Web-{20F5DB75-59AB-451C-8A1E-35E0CCEA8933}" dt="2021-05-29T05:43:32.762" v="918"/>
          <ac:spMkLst>
            <pc:docMk/>
            <pc:sldMk cId="1240326110" sldId="471"/>
            <ac:spMk id="52" creationId="{1B250C4D-5EC0-4773-81F9-59D2BE00B91E}"/>
          </ac:spMkLst>
        </pc:spChg>
      </pc:sldChg>
      <pc:sldChg chg="addSp modSp add replId">
        <pc:chgData name="Kshitij Srivastava" userId="9ca786a045148134" providerId="Windows Live" clId="Web-{20F5DB75-59AB-451C-8A1E-35E0CCEA8933}" dt="2021-05-29T05:44:31.091" v="925" actId="1076"/>
        <pc:sldMkLst>
          <pc:docMk/>
          <pc:sldMk cId="2380955919" sldId="472"/>
        </pc:sldMkLst>
        <pc:spChg chg="add mod">
          <ac:chgData name="Kshitij Srivastava" userId="9ca786a045148134" providerId="Windows Live" clId="Web-{20F5DB75-59AB-451C-8A1E-35E0CCEA8933}" dt="2021-05-29T05:44:16.184" v="921" actId="1076"/>
          <ac:spMkLst>
            <pc:docMk/>
            <pc:sldMk cId="2380955919" sldId="472"/>
            <ac:spMk id="2" creationId="{EABEE771-5B64-4AA2-82BA-688648BA3CAD}"/>
          </ac:spMkLst>
        </pc:spChg>
        <pc:spChg chg="add mod">
          <ac:chgData name="Kshitij Srivastava" userId="9ca786a045148134" providerId="Windows Live" clId="Web-{20F5DB75-59AB-451C-8A1E-35E0CCEA8933}" dt="2021-05-29T05:44:23.309" v="923" actId="1076"/>
          <ac:spMkLst>
            <pc:docMk/>
            <pc:sldMk cId="2380955919" sldId="472"/>
            <ac:spMk id="64" creationId="{07ADA168-1F64-4693-A4B2-CA83245BA9C7}"/>
          </ac:spMkLst>
        </pc:spChg>
        <pc:spChg chg="add mod">
          <ac:chgData name="Kshitij Srivastava" userId="9ca786a045148134" providerId="Windows Live" clId="Web-{20F5DB75-59AB-451C-8A1E-35E0CCEA8933}" dt="2021-05-29T05:44:31.091" v="925" actId="1076"/>
          <ac:spMkLst>
            <pc:docMk/>
            <pc:sldMk cId="2380955919" sldId="472"/>
            <ac:spMk id="65" creationId="{235B6108-6492-47D6-9D71-3289E06388FB}"/>
          </ac:spMkLst>
        </pc:spChg>
      </pc:sldChg>
      <pc:sldChg chg="modSp add replId">
        <pc:chgData name="Kshitij Srivastava" userId="9ca786a045148134" providerId="Windows Live" clId="Web-{20F5DB75-59AB-451C-8A1E-35E0CCEA8933}" dt="2021-05-29T05:52:42.455" v="968"/>
        <pc:sldMkLst>
          <pc:docMk/>
          <pc:sldMk cId="2091657607" sldId="473"/>
        </pc:sldMkLst>
        <pc:spChg chg="mod">
          <ac:chgData name="Kshitij Srivastava" userId="9ca786a045148134" providerId="Windows Live" clId="Web-{20F5DB75-59AB-451C-8A1E-35E0CCEA8933}" dt="2021-05-29T05:52:42.455" v="967"/>
          <ac:spMkLst>
            <pc:docMk/>
            <pc:sldMk cId="2091657607" sldId="473"/>
            <ac:spMk id="28" creationId="{EDCEF871-4616-43FC-B57B-CA62A959FFDF}"/>
          </ac:spMkLst>
        </pc:spChg>
        <pc:spChg chg="mod">
          <ac:chgData name="Kshitij Srivastava" userId="9ca786a045148134" providerId="Windows Live" clId="Web-{20F5DB75-59AB-451C-8A1E-35E0CCEA8933}" dt="2021-05-29T05:52:42.455" v="968"/>
          <ac:spMkLst>
            <pc:docMk/>
            <pc:sldMk cId="2091657607" sldId="473"/>
            <ac:spMk id="30" creationId="{BB8ACD6C-6987-4B46-8D16-88FEE3624966}"/>
          </ac:spMkLst>
        </pc:spChg>
      </pc:sldChg>
      <pc:sldChg chg="addSp delSp add ord replId">
        <pc:chgData name="Kshitij Srivastava" userId="9ca786a045148134" providerId="Windows Live" clId="Web-{20F5DB75-59AB-451C-8A1E-35E0CCEA8933}" dt="2021-05-29T06:26:58.750" v="1499"/>
        <pc:sldMkLst>
          <pc:docMk/>
          <pc:sldMk cId="1517089323" sldId="474"/>
        </pc:sldMkLst>
        <pc:spChg chg="add">
          <ac:chgData name="Kshitij Srivastava" userId="9ca786a045148134" providerId="Windows Live" clId="Web-{20F5DB75-59AB-451C-8A1E-35E0CCEA8933}" dt="2021-05-29T05:54:33.113" v="971"/>
          <ac:spMkLst>
            <pc:docMk/>
            <pc:sldMk cId="1517089323" sldId="474"/>
            <ac:spMk id="2" creationId="{F23286FA-7440-4F01-AA0C-4CE5812911B3}"/>
          </ac:spMkLst>
        </pc:spChg>
        <pc:spChg chg="add">
          <ac:chgData name="Kshitij Srivastava" userId="9ca786a045148134" providerId="Windows Live" clId="Web-{20F5DB75-59AB-451C-8A1E-35E0CCEA8933}" dt="2021-05-29T05:54:33.128" v="972"/>
          <ac:spMkLst>
            <pc:docMk/>
            <pc:sldMk cId="1517089323" sldId="474"/>
            <ac:spMk id="3" creationId="{DE0A144A-F57C-464D-B12A-006231780CB4}"/>
          </ac:spMkLst>
        </pc:spChg>
        <pc:spChg chg="add">
          <ac:chgData name="Kshitij Srivastava" userId="9ca786a045148134" providerId="Windows Live" clId="Web-{20F5DB75-59AB-451C-8A1E-35E0CCEA8933}" dt="2021-05-29T05:54:33.128" v="973"/>
          <ac:spMkLst>
            <pc:docMk/>
            <pc:sldMk cId="1517089323" sldId="474"/>
            <ac:spMk id="5" creationId="{37845B7E-0B73-4B32-9913-58576482B205}"/>
          </ac:spMkLst>
        </pc:spChg>
        <pc:spChg chg="add">
          <ac:chgData name="Kshitij Srivastava" userId="9ca786a045148134" providerId="Windows Live" clId="Web-{20F5DB75-59AB-451C-8A1E-35E0CCEA8933}" dt="2021-05-29T05:54:33.144" v="974"/>
          <ac:spMkLst>
            <pc:docMk/>
            <pc:sldMk cId="1517089323" sldId="474"/>
            <ac:spMk id="7" creationId="{623FDE41-8874-406F-9F41-876598A31FEE}"/>
          </ac:spMkLst>
        </pc:spChg>
        <pc:spChg chg="add">
          <ac:chgData name="Kshitij Srivastava" userId="9ca786a045148134" providerId="Windows Live" clId="Web-{20F5DB75-59AB-451C-8A1E-35E0CCEA8933}" dt="2021-05-29T05:54:33.160" v="975"/>
          <ac:spMkLst>
            <pc:docMk/>
            <pc:sldMk cId="1517089323" sldId="474"/>
            <ac:spMk id="9" creationId="{0E64CE01-C8A0-4208-92F8-1CDA31E439CC}"/>
          </ac:spMkLst>
        </pc:spChg>
        <pc:spChg chg="add">
          <ac:chgData name="Kshitij Srivastava" userId="9ca786a045148134" providerId="Windows Live" clId="Web-{20F5DB75-59AB-451C-8A1E-35E0CCEA8933}" dt="2021-05-29T05:54:33.160" v="976"/>
          <ac:spMkLst>
            <pc:docMk/>
            <pc:sldMk cId="1517089323" sldId="474"/>
            <ac:spMk id="11" creationId="{ACCB0546-008B-4449-BDD0-7B42983566C1}"/>
          </ac:spMkLst>
        </pc:spChg>
        <pc:spChg chg="add">
          <ac:chgData name="Kshitij Srivastava" userId="9ca786a045148134" providerId="Windows Live" clId="Web-{20F5DB75-59AB-451C-8A1E-35E0CCEA8933}" dt="2021-05-29T05:54:33.175" v="977"/>
          <ac:spMkLst>
            <pc:docMk/>
            <pc:sldMk cId="1517089323" sldId="474"/>
            <ac:spMk id="13" creationId="{DB150CB0-3682-4355-AB96-E9D714C1DD8D}"/>
          </ac:spMkLst>
        </pc:spChg>
        <pc:spChg chg="add">
          <ac:chgData name="Kshitij Srivastava" userId="9ca786a045148134" providerId="Windows Live" clId="Web-{20F5DB75-59AB-451C-8A1E-35E0CCEA8933}" dt="2021-05-29T05:54:33.191" v="978"/>
          <ac:spMkLst>
            <pc:docMk/>
            <pc:sldMk cId="1517089323" sldId="474"/>
            <ac:spMk id="15" creationId="{2B958A4D-576C-4267-A42A-D1F50AE94B67}"/>
          </ac:spMkLst>
        </pc:spChg>
        <pc:spChg chg="add">
          <ac:chgData name="Kshitij Srivastava" userId="9ca786a045148134" providerId="Windows Live" clId="Web-{20F5DB75-59AB-451C-8A1E-35E0CCEA8933}" dt="2021-05-29T05:54:33.191" v="979"/>
          <ac:spMkLst>
            <pc:docMk/>
            <pc:sldMk cId="1517089323" sldId="474"/>
            <ac:spMk id="17" creationId="{48E4EAC7-C6A6-40D3-B439-008B31C3BBDB}"/>
          </ac:spMkLst>
        </pc:spChg>
        <pc:spChg chg="add">
          <ac:chgData name="Kshitij Srivastava" userId="9ca786a045148134" providerId="Windows Live" clId="Web-{20F5DB75-59AB-451C-8A1E-35E0CCEA8933}" dt="2021-05-29T05:54:33.206" v="980"/>
          <ac:spMkLst>
            <pc:docMk/>
            <pc:sldMk cId="1517089323" sldId="474"/>
            <ac:spMk id="19" creationId="{C8D64739-3A41-40B1-AE97-66274CBDC4A6}"/>
          </ac:spMkLst>
        </pc:spChg>
        <pc:spChg chg="add">
          <ac:chgData name="Kshitij Srivastava" userId="9ca786a045148134" providerId="Windows Live" clId="Web-{20F5DB75-59AB-451C-8A1E-35E0CCEA8933}" dt="2021-05-29T05:54:33.222" v="981"/>
          <ac:spMkLst>
            <pc:docMk/>
            <pc:sldMk cId="1517089323" sldId="474"/>
            <ac:spMk id="21" creationId="{25FFE33A-CF7B-4D83-843D-E49BD5D58EE1}"/>
          </ac:spMkLst>
        </pc:spChg>
        <pc:spChg chg="add">
          <ac:chgData name="Kshitij Srivastava" userId="9ca786a045148134" providerId="Windows Live" clId="Web-{20F5DB75-59AB-451C-8A1E-35E0CCEA8933}" dt="2021-05-29T05:54:33.222" v="982"/>
          <ac:spMkLst>
            <pc:docMk/>
            <pc:sldMk cId="1517089323" sldId="474"/>
            <ac:spMk id="23" creationId="{A719F536-F9B1-4FDE-B34A-8A677279F6D2}"/>
          </ac:spMkLst>
        </pc:spChg>
        <pc:spChg chg="add">
          <ac:chgData name="Kshitij Srivastava" userId="9ca786a045148134" providerId="Windows Live" clId="Web-{20F5DB75-59AB-451C-8A1E-35E0CCEA8933}" dt="2021-05-29T05:54:33.238" v="983"/>
          <ac:spMkLst>
            <pc:docMk/>
            <pc:sldMk cId="1517089323" sldId="474"/>
            <ac:spMk id="25" creationId="{20ED93A3-916F-4F89-B9BE-5F4D052F521E}"/>
          </ac:spMkLst>
        </pc:spChg>
        <pc:spChg chg="add">
          <ac:chgData name="Kshitij Srivastava" userId="9ca786a045148134" providerId="Windows Live" clId="Web-{20F5DB75-59AB-451C-8A1E-35E0CCEA8933}" dt="2021-05-29T05:54:33.253" v="984"/>
          <ac:spMkLst>
            <pc:docMk/>
            <pc:sldMk cId="1517089323" sldId="474"/>
            <ac:spMk id="27" creationId="{1C3B36FC-9EB1-40C7-9C75-977A5E5EA2A9}"/>
          </ac:spMkLst>
        </pc:spChg>
        <pc:spChg chg="add">
          <ac:chgData name="Kshitij Srivastava" userId="9ca786a045148134" providerId="Windows Live" clId="Web-{20F5DB75-59AB-451C-8A1E-35E0CCEA8933}" dt="2021-05-29T05:54:33.269" v="985"/>
          <ac:spMkLst>
            <pc:docMk/>
            <pc:sldMk cId="1517089323" sldId="474"/>
            <ac:spMk id="29" creationId="{4DDCBDA7-9928-4891-BB23-6C5B44517F62}"/>
          </ac:spMkLst>
        </pc:spChg>
        <pc:spChg chg="add del">
          <ac:chgData name="Kshitij Srivastava" userId="9ca786a045148134" providerId="Windows Live" clId="Web-{20F5DB75-59AB-451C-8A1E-35E0CCEA8933}" dt="2021-05-29T06:26:58.750" v="1499"/>
          <ac:spMkLst>
            <pc:docMk/>
            <pc:sldMk cId="1517089323" sldId="474"/>
            <ac:spMk id="31" creationId="{FBEB9320-CC42-463B-81ED-B345C98B4C6B}"/>
          </ac:spMkLst>
        </pc:spChg>
        <pc:spChg chg="add del">
          <ac:chgData name="Kshitij Srivastava" userId="9ca786a045148134" providerId="Windows Live" clId="Web-{20F5DB75-59AB-451C-8A1E-35E0CCEA8933}" dt="2021-05-29T06:26:58.750" v="1498"/>
          <ac:spMkLst>
            <pc:docMk/>
            <pc:sldMk cId="1517089323" sldId="474"/>
            <ac:spMk id="33" creationId="{3DA797B3-9CDE-4208-8061-FC99DD287413}"/>
          </ac:spMkLst>
        </pc:spChg>
        <pc:spChg chg="add">
          <ac:chgData name="Kshitij Srivastava" userId="9ca786a045148134" providerId="Windows Live" clId="Web-{20F5DB75-59AB-451C-8A1E-35E0CCEA8933}" dt="2021-05-29T05:54:33.284" v="986"/>
          <ac:spMkLst>
            <pc:docMk/>
            <pc:sldMk cId="1517089323" sldId="474"/>
            <ac:spMk id="62" creationId="{462BB4B6-774B-4D75-8F55-819C0FD3233E}"/>
          </ac:spMkLst>
        </pc:spChg>
        <pc:spChg chg="add">
          <ac:chgData name="Kshitij Srivastava" userId="9ca786a045148134" providerId="Windows Live" clId="Web-{20F5DB75-59AB-451C-8A1E-35E0CCEA8933}" dt="2021-05-29T05:54:33.300" v="987"/>
          <ac:spMkLst>
            <pc:docMk/>
            <pc:sldMk cId="1517089323" sldId="474"/>
            <ac:spMk id="64" creationId="{83414732-CD98-4B85-A83F-A19DC1704F44}"/>
          </ac:spMkLst>
        </pc:spChg>
        <pc:spChg chg="add">
          <ac:chgData name="Kshitij Srivastava" userId="9ca786a045148134" providerId="Windows Live" clId="Web-{20F5DB75-59AB-451C-8A1E-35E0CCEA8933}" dt="2021-05-29T05:54:33.316" v="988"/>
          <ac:spMkLst>
            <pc:docMk/>
            <pc:sldMk cId="1517089323" sldId="474"/>
            <ac:spMk id="66" creationId="{F68F9ADA-7FC8-41B2-B8C2-BA8AD937DF0A}"/>
          </ac:spMkLst>
        </pc:spChg>
        <pc:spChg chg="add">
          <ac:chgData name="Kshitij Srivastava" userId="9ca786a045148134" providerId="Windows Live" clId="Web-{20F5DB75-59AB-451C-8A1E-35E0CCEA8933}" dt="2021-05-29T05:54:33.331" v="989"/>
          <ac:spMkLst>
            <pc:docMk/>
            <pc:sldMk cId="1517089323" sldId="474"/>
            <ac:spMk id="68" creationId="{7F990D42-1F1B-4A53-BD57-5D86A1664793}"/>
          </ac:spMkLst>
        </pc:spChg>
        <pc:spChg chg="add">
          <ac:chgData name="Kshitij Srivastava" userId="9ca786a045148134" providerId="Windows Live" clId="Web-{20F5DB75-59AB-451C-8A1E-35E0CCEA8933}" dt="2021-05-29T05:54:33.347" v="990"/>
          <ac:spMkLst>
            <pc:docMk/>
            <pc:sldMk cId="1517089323" sldId="474"/>
            <ac:spMk id="70" creationId="{951C853A-B17D-44F5-96C0-64357F1BADB5}"/>
          </ac:spMkLst>
        </pc:spChg>
        <pc:spChg chg="add">
          <ac:chgData name="Kshitij Srivastava" userId="9ca786a045148134" providerId="Windows Live" clId="Web-{20F5DB75-59AB-451C-8A1E-35E0CCEA8933}" dt="2021-05-29T05:54:33.363" v="991"/>
          <ac:spMkLst>
            <pc:docMk/>
            <pc:sldMk cId="1517089323" sldId="474"/>
            <ac:spMk id="72" creationId="{5CB0F1DB-BCA1-412B-82A9-E8F4F25A39A4}"/>
          </ac:spMkLst>
        </pc:spChg>
        <pc:spChg chg="add">
          <ac:chgData name="Kshitij Srivastava" userId="9ca786a045148134" providerId="Windows Live" clId="Web-{20F5DB75-59AB-451C-8A1E-35E0CCEA8933}" dt="2021-05-29T05:54:33.378" v="992"/>
          <ac:spMkLst>
            <pc:docMk/>
            <pc:sldMk cId="1517089323" sldId="474"/>
            <ac:spMk id="74" creationId="{672944A7-BA31-4263-8FF1-E7C07C8E1DDD}"/>
          </ac:spMkLst>
        </pc:spChg>
        <pc:spChg chg="add">
          <ac:chgData name="Kshitij Srivastava" userId="9ca786a045148134" providerId="Windows Live" clId="Web-{20F5DB75-59AB-451C-8A1E-35E0CCEA8933}" dt="2021-05-29T05:54:33.394" v="993"/>
          <ac:spMkLst>
            <pc:docMk/>
            <pc:sldMk cId="1517089323" sldId="474"/>
            <ac:spMk id="76" creationId="{37B7307A-D4E6-4184-ACED-8E284B036A1D}"/>
          </ac:spMkLst>
        </pc:spChg>
        <pc:spChg chg="add">
          <ac:chgData name="Kshitij Srivastava" userId="9ca786a045148134" providerId="Windows Live" clId="Web-{20F5DB75-59AB-451C-8A1E-35E0CCEA8933}" dt="2021-05-29T05:54:33.409" v="994"/>
          <ac:spMkLst>
            <pc:docMk/>
            <pc:sldMk cId="1517089323" sldId="474"/>
            <ac:spMk id="78" creationId="{BE19923C-3298-4AF6-B1AB-91E28FC9FBB6}"/>
          </ac:spMkLst>
        </pc:spChg>
        <pc:spChg chg="add">
          <ac:chgData name="Kshitij Srivastava" userId="9ca786a045148134" providerId="Windows Live" clId="Web-{20F5DB75-59AB-451C-8A1E-35E0CCEA8933}" dt="2021-05-29T05:54:33.441" v="995"/>
          <ac:spMkLst>
            <pc:docMk/>
            <pc:sldMk cId="1517089323" sldId="474"/>
            <ac:spMk id="80" creationId="{5FE2F8DE-643A-4F59-919C-F0AC7566D72C}"/>
          </ac:spMkLst>
        </pc:spChg>
        <pc:spChg chg="add">
          <ac:chgData name="Kshitij Srivastava" userId="9ca786a045148134" providerId="Windows Live" clId="Web-{20F5DB75-59AB-451C-8A1E-35E0CCEA8933}" dt="2021-05-29T05:54:33.456" v="996"/>
          <ac:spMkLst>
            <pc:docMk/>
            <pc:sldMk cId="1517089323" sldId="474"/>
            <ac:spMk id="82" creationId="{82DE23D8-B3B5-4346-81C7-AB7B5D6CD7CB}"/>
          </ac:spMkLst>
        </pc:spChg>
        <pc:spChg chg="add">
          <ac:chgData name="Kshitij Srivastava" userId="9ca786a045148134" providerId="Windows Live" clId="Web-{20F5DB75-59AB-451C-8A1E-35E0CCEA8933}" dt="2021-05-29T05:54:33.472" v="997"/>
          <ac:spMkLst>
            <pc:docMk/>
            <pc:sldMk cId="1517089323" sldId="474"/>
            <ac:spMk id="84" creationId="{A4BC51AE-A95A-411C-AACA-68A8688473D0}"/>
          </ac:spMkLst>
        </pc:spChg>
        <pc:spChg chg="add">
          <ac:chgData name="Kshitij Srivastava" userId="9ca786a045148134" providerId="Windows Live" clId="Web-{20F5DB75-59AB-451C-8A1E-35E0CCEA8933}" dt="2021-05-29T05:54:33.503" v="998"/>
          <ac:spMkLst>
            <pc:docMk/>
            <pc:sldMk cId="1517089323" sldId="474"/>
            <ac:spMk id="86" creationId="{F7759EDF-98BE-43B1-A8B0-05CDDCE8AD0B}"/>
          </ac:spMkLst>
        </pc:spChg>
        <pc:spChg chg="add">
          <ac:chgData name="Kshitij Srivastava" userId="9ca786a045148134" providerId="Windows Live" clId="Web-{20F5DB75-59AB-451C-8A1E-35E0CCEA8933}" dt="2021-05-29T05:54:33.519" v="999"/>
          <ac:spMkLst>
            <pc:docMk/>
            <pc:sldMk cId="1517089323" sldId="474"/>
            <ac:spMk id="88" creationId="{06C2C981-0338-4830-B765-ED575501CEFB}"/>
          </ac:spMkLst>
        </pc:spChg>
        <pc:spChg chg="add">
          <ac:chgData name="Kshitij Srivastava" userId="9ca786a045148134" providerId="Windows Live" clId="Web-{20F5DB75-59AB-451C-8A1E-35E0CCEA8933}" dt="2021-05-29T05:54:33.550" v="1000"/>
          <ac:spMkLst>
            <pc:docMk/>
            <pc:sldMk cId="1517089323" sldId="474"/>
            <ac:spMk id="90" creationId="{47264F2E-F77A-488E-BDE9-9C26EA6EDF32}"/>
          </ac:spMkLst>
        </pc:spChg>
        <pc:spChg chg="add">
          <ac:chgData name="Kshitij Srivastava" userId="9ca786a045148134" providerId="Windows Live" clId="Web-{20F5DB75-59AB-451C-8A1E-35E0CCEA8933}" dt="2021-05-29T05:54:33.566" v="1001"/>
          <ac:spMkLst>
            <pc:docMk/>
            <pc:sldMk cId="1517089323" sldId="474"/>
            <ac:spMk id="92" creationId="{5B18C227-17FA-4FFD-8F63-7043B4EEEB54}"/>
          </ac:spMkLst>
        </pc:spChg>
        <pc:spChg chg="add">
          <ac:chgData name="Kshitij Srivastava" userId="9ca786a045148134" providerId="Windows Live" clId="Web-{20F5DB75-59AB-451C-8A1E-35E0CCEA8933}" dt="2021-05-29T05:54:33.597" v="1002"/>
          <ac:spMkLst>
            <pc:docMk/>
            <pc:sldMk cId="1517089323" sldId="474"/>
            <ac:spMk id="94" creationId="{F7311D13-7FFF-44C9-9C13-2EAD4A21BD43}"/>
          </ac:spMkLst>
        </pc:spChg>
      </pc:sldChg>
      <pc:sldChg chg="addSp delSp modSp new">
        <pc:chgData name="Kshitij Srivastava" userId="9ca786a045148134" providerId="Windows Live" clId="Web-{20F5DB75-59AB-451C-8A1E-35E0CCEA8933}" dt="2021-05-29T07:04:59.422" v="1863"/>
        <pc:sldMkLst>
          <pc:docMk/>
          <pc:sldMk cId="3450421996" sldId="475"/>
        </pc:sldMkLst>
        <pc:spChg chg="add del mod">
          <ac:chgData name="Kshitij Srivastava" userId="9ca786a045148134" providerId="Windows Live" clId="Web-{20F5DB75-59AB-451C-8A1E-35E0CCEA8933}" dt="2021-05-29T07:04:59.422" v="1863"/>
          <ac:spMkLst>
            <pc:docMk/>
            <pc:sldMk cId="3450421996" sldId="475"/>
            <ac:spMk id="3" creationId="{3AC066CE-4E0B-452B-A0E1-DD792FFAA5E4}"/>
          </ac:spMkLst>
        </pc:spChg>
        <pc:spChg chg="add del mod">
          <ac:chgData name="Kshitij Srivastava" userId="9ca786a045148134" providerId="Windows Live" clId="Web-{20F5DB75-59AB-451C-8A1E-35E0CCEA8933}" dt="2021-05-29T07:04:59.422" v="1861"/>
          <ac:spMkLst>
            <pc:docMk/>
            <pc:sldMk cId="3450421996" sldId="475"/>
            <ac:spMk id="5" creationId="{693DDCB7-FA5E-412E-BD36-03E3E32B5E08}"/>
          </ac:spMkLst>
        </pc:spChg>
        <pc:spChg chg="add del mod">
          <ac:chgData name="Kshitij Srivastava" userId="9ca786a045148134" providerId="Windows Live" clId="Web-{20F5DB75-59AB-451C-8A1E-35E0CCEA8933}" dt="2021-05-29T07:04:59.422" v="1859"/>
          <ac:spMkLst>
            <pc:docMk/>
            <pc:sldMk cId="3450421996" sldId="475"/>
            <ac:spMk id="7" creationId="{D7D0F10D-6B91-4B0A-B7FE-60054D469673}"/>
          </ac:spMkLst>
        </pc:spChg>
        <pc:spChg chg="add del mod">
          <ac:chgData name="Kshitij Srivastava" userId="9ca786a045148134" providerId="Windows Live" clId="Web-{20F5DB75-59AB-451C-8A1E-35E0CCEA8933}" dt="2021-05-29T07:04:59.422" v="1857"/>
          <ac:spMkLst>
            <pc:docMk/>
            <pc:sldMk cId="3450421996" sldId="475"/>
            <ac:spMk id="9" creationId="{4C23C694-F294-4E84-8F48-B7540CE373CC}"/>
          </ac:spMkLst>
        </pc:spChg>
        <pc:cxnChg chg="add del mod">
          <ac:chgData name="Kshitij Srivastava" userId="9ca786a045148134" providerId="Windows Live" clId="Web-{20F5DB75-59AB-451C-8A1E-35E0CCEA8933}" dt="2021-05-29T07:04:59.422" v="1862"/>
          <ac:cxnSpMkLst>
            <pc:docMk/>
            <pc:sldMk cId="3450421996" sldId="475"/>
            <ac:cxnSpMk id="4" creationId="{CCC906C8-25C8-4527-98DC-7A21194C84C8}"/>
          </ac:cxnSpMkLst>
        </pc:cxnChg>
        <pc:cxnChg chg="add del mod">
          <ac:chgData name="Kshitij Srivastava" userId="9ca786a045148134" providerId="Windows Live" clId="Web-{20F5DB75-59AB-451C-8A1E-35E0CCEA8933}" dt="2021-05-29T07:04:59.422" v="1860"/>
          <ac:cxnSpMkLst>
            <pc:docMk/>
            <pc:sldMk cId="3450421996" sldId="475"/>
            <ac:cxnSpMk id="6" creationId="{15CC6B89-5351-46ED-86EB-B722BD85E5E9}"/>
          </ac:cxnSpMkLst>
        </pc:cxnChg>
        <pc:cxnChg chg="add del mod">
          <ac:chgData name="Kshitij Srivastava" userId="9ca786a045148134" providerId="Windows Live" clId="Web-{20F5DB75-59AB-451C-8A1E-35E0CCEA8933}" dt="2021-05-29T07:04:59.422" v="1858"/>
          <ac:cxnSpMkLst>
            <pc:docMk/>
            <pc:sldMk cId="3450421996" sldId="475"/>
            <ac:cxnSpMk id="8" creationId="{AE3B9AE0-5934-4354-8532-FB6440436C3C}"/>
          </ac:cxnSpMkLst>
        </pc:cxnChg>
        <pc:cxnChg chg="add del mod">
          <ac:chgData name="Kshitij Srivastava" userId="9ca786a045148134" providerId="Windows Live" clId="Web-{20F5DB75-59AB-451C-8A1E-35E0CCEA8933}" dt="2021-05-29T06:03:55.915" v="1191"/>
          <ac:cxnSpMkLst>
            <pc:docMk/>
            <pc:sldMk cId="3450421996" sldId="475"/>
            <ac:cxnSpMk id="10" creationId="{8F439C73-1975-48EC-B1E2-DB175573BB59}"/>
          </ac:cxnSpMkLst>
        </pc:cxnChg>
      </pc:sldChg>
      <pc:sldChg chg="addSp delSp modSp add mod replId modClrScheme chgLayout">
        <pc:chgData name="Kshitij Srivastava" userId="9ca786a045148134" providerId="Windows Live" clId="Web-{20F5DB75-59AB-451C-8A1E-35E0CCEA8933}" dt="2021-05-29T06:28:22.999" v="1563"/>
        <pc:sldMkLst>
          <pc:docMk/>
          <pc:sldMk cId="3791829910" sldId="476"/>
        </pc:sldMkLst>
        <pc:spChg chg="mod">
          <ac:chgData name="Kshitij Srivastava" userId="9ca786a045148134" providerId="Windows Live" clId="Web-{20F5DB75-59AB-451C-8A1E-35E0CCEA8933}" dt="2021-05-29T06:05:41.478" v="1295" actId="1076"/>
          <ac:spMkLst>
            <pc:docMk/>
            <pc:sldMk cId="3791829910" sldId="476"/>
            <ac:spMk id="2" creationId="{F23286FA-7440-4F01-AA0C-4CE5812911B3}"/>
          </ac:spMkLst>
        </pc:spChg>
        <pc:spChg chg="mod">
          <ac:chgData name="Kshitij Srivastava" userId="9ca786a045148134" providerId="Windows Live" clId="Web-{20F5DB75-59AB-451C-8A1E-35E0CCEA8933}" dt="2021-05-29T06:05:41.509" v="1296" actId="1076"/>
          <ac:spMkLst>
            <pc:docMk/>
            <pc:sldMk cId="3791829910" sldId="476"/>
            <ac:spMk id="3" creationId="{DE0A144A-F57C-464D-B12A-006231780CB4}"/>
          </ac:spMkLst>
        </pc:spChg>
        <pc:spChg chg="del mod ord">
          <ac:chgData name="Kshitij Srivastava" userId="9ca786a045148134" providerId="Windows Live" clId="Web-{20F5DB75-59AB-451C-8A1E-35E0CCEA8933}" dt="2021-05-29T06:05:20.728" v="1209"/>
          <ac:spMkLst>
            <pc:docMk/>
            <pc:sldMk cId="3791829910" sldId="476"/>
            <ac:spMk id="4" creationId="{D3BE7562-C0FC-4D5C-8D41-4BCA06EB6CDB}"/>
          </ac:spMkLst>
        </pc:spChg>
        <pc:spChg chg="mod">
          <ac:chgData name="Kshitij Srivastava" userId="9ca786a045148134" providerId="Windows Live" clId="Web-{20F5DB75-59AB-451C-8A1E-35E0CCEA8933}" dt="2021-05-29T06:05:42.322" v="1323" actId="1076"/>
          <ac:spMkLst>
            <pc:docMk/>
            <pc:sldMk cId="3791829910" sldId="476"/>
            <ac:spMk id="5" creationId="{37845B7E-0B73-4B32-9913-58576482B205}"/>
          </ac:spMkLst>
        </pc:spChg>
        <pc:spChg chg="mod">
          <ac:chgData name="Kshitij Srivastava" userId="9ca786a045148134" providerId="Windows Live" clId="Web-{20F5DB75-59AB-451C-8A1E-35E0CCEA8933}" dt="2021-05-29T06:05:42.353" v="1324" actId="1076"/>
          <ac:spMkLst>
            <pc:docMk/>
            <pc:sldMk cId="3791829910" sldId="476"/>
            <ac:spMk id="7" creationId="{623FDE41-8874-406F-9F41-876598A31FEE}"/>
          </ac:spMkLst>
        </pc:spChg>
        <pc:spChg chg="mod">
          <ac:chgData name="Kshitij Srivastava" userId="9ca786a045148134" providerId="Windows Live" clId="Web-{20F5DB75-59AB-451C-8A1E-35E0CCEA8933}" dt="2021-05-29T06:05:42.384" v="1325" actId="1076"/>
          <ac:spMkLst>
            <pc:docMk/>
            <pc:sldMk cId="3791829910" sldId="476"/>
            <ac:spMk id="9" creationId="{0E64CE01-C8A0-4208-92F8-1CDA31E439CC}"/>
          </ac:spMkLst>
        </pc:spChg>
        <pc:spChg chg="mod">
          <ac:chgData name="Kshitij Srivastava" userId="9ca786a045148134" providerId="Windows Live" clId="Web-{20F5DB75-59AB-451C-8A1E-35E0CCEA8933}" dt="2021-05-29T06:05:42.447" v="1326" actId="1076"/>
          <ac:spMkLst>
            <pc:docMk/>
            <pc:sldMk cId="3791829910" sldId="476"/>
            <ac:spMk id="11" creationId="{ACCB0546-008B-4449-BDD0-7B42983566C1}"/>
          </ac:spMkLst>
        </pc:spChg>
        <pc:spChg chg="mod">
          <ac:chgData name="Kshitij Srivastava" userId="9ca786a045148134" providerId="Windows Live" clId="Web-{20F5DB75-59AB-451C-8A1E-35E0CCEA8933}" dt="2021-05-29T06:05:42.494" v="1327" actId="1076"/>
          <ac:spMkLst>
            <pc:docMk/>
            <pc:sldMk cId="3791829910" sldId="476"/>
            <ac:spMk id="13" creationId="{DB150CB0-3682-4355-AB96-E9D714C1DD8D}"/>
          </ac:spMkLst>
        </pc:spChg>
        <pc:spChg chg="mod">
          <ac:chgData name="Kshitij Srivastava" userId="9ca786a045148134" providerId="Windows Live" clId="Web-{20F5DB75-59AB-451C-8A1E-35E0CCEA8933}" dt="2021-05-29T06:05:42.525" v="1328" actId="1076"/>
          <ac:spMkLst>
            <pc:docMk/>
            <pc:sldMk cId="3791829910" sldId="476"/>
            <ac:spMk id="15" creationId="{2B958A4D-576C-4267-A42A-D1F50AE94B67}"/>
          </ac:spMkLst>
        </pc:spChg>
        <pc:spChg chg="mod">
          <ac:chgData name="Kshitij Srivastava" userId="9ca786a045148134" providerId="Windows Live" clId="Web-{20F5DB75-59AB-451C-8A1E-35E0CCEA8933}" dt="2021-05-29T06:05:42.556" v="1329" actId="1076"/>
          <ac:spMkLst>
            <pc:docMk/>
            <pc:sldMk cId="3791829910" sldId="476"/>
            <ac:spMk id="17" creationId="{48E4EAC7-C6A6-40D3-B439-008B31C3BBDB}"/>
          </ac:spMkLst>
        </pc:spChg>
        <pc:spChg chg="mod">
          <ac:chgData name="Kshitij Srivastava" userId="9ca786a045148134" providerId="Windows Live" clId="Web-{20F5DB75-59AB-451C-8A1E-35E0CCEA8933}" dt="2021-05-29T06:05:42.588" v="1330" actId="1076"/>
          <ac:spMkLst>
            <pc:docMk/>
            <pc:sldMk cId="3791829910" sldId="476"/>
            <ac:spMk id="19" creationId="{C8D64739-3A41-40B1-AE97-66274CBDC4A6}"/>
          </ac:spMkLst>
        </pc:spChg>
        <pc:spChg chg="mod">
          <ac:chgData name="Kshitij Srivastava" userId="9ca786a045148134" providerId="Windows Live" clId="Web-{20F5DB75-59AB-451C-8A1E-35E0CCEA8933}" dt="2021-05-29T06:05:42.619" v="1331" actId="1076"/>
          <ac:spMkLst>
            <pc:docMk/>
            <pc:sldMk cId="3791829910" sldId="476"/>
            <ac:spMk id="21" creationId="{25FFE33A-CF7B-4D83-843D-E49BD5D58EE1}"/>
          </ac:spMkLst>
        </pc:spChg>
        <pc:spChg chg="mod">
          <ac:chgData name="Kshitij Srivastava" userId="9ca786a045148134" providerId="Windows Live" clId="Web-{20F5DB75-59AB-451C-8A1E-35E0CCEA8933}" dt="2021-05-29T06:05:42.634" v="1332" actId="1076"/>
          <ac:spMkLst>
            <pc:docMk/>
            <pc:sldMk cId="3791829910" sldId="476"/>
            <ac:spMk id="23" creationId="{A719F536-F9B1-4FDE-B34A-8A677279F6D2}"/>
          </ac:spMkLst>
        </pc:spChg>
        <pc:spChg chg="mod">
          <ac:chgData name="Kshitij Srivastava" userId="9ca786a045148134" providerId="Windows Live" clId="Web-{20F5DB75-59AB-451C-8A1E-35E0CCEA8933}" dt="2021-05-29T06:05:42.666" v="1333" actId="1076"/>
          <ac:spMkLst>
            <pc:docMk/>
            <pc:sldMk cId="3791829910" sldId="476"/>
            <ac:spMk id="25" creationId="{20ED93A3-916F-4F89-B9BE-5F4D052F521E}"/>
          </ac:spMkLst>
        </pc:spChg>
        <pc:spChg chg="mod">
          <ac:chgData name="Kshitij Srivastava" userId="9ca786a045148134" providerId="Windows Live" clId="Web-{20F5DB75-59AB-451C-8A1E-35E0CCEA8933}" dt="2021-05-29T06:05:41.822" v="1307" actId="1076"/>
          <ac:spMkLst>
            <pc:docMk/>
            <pc:sldMk cId="3791829910" sldId="476"/>
            <ac:spMk id="26" creationId="{34DD2AB9-837F-40F9-B0BF-3A6776945503}"/>
          </ac:spMkLst>
        </pc:spChg>
        <pc:spChg chg="mod">
          <ac:chgData name="Kshitij Srivastava" userId="9ca786a045148134" providerId="Windows Live" clId="Web-{20F5DB75-59AB-451C-8A1E-35E0CCEA8933}" dt="2021-05-29T06:05:42.697" v="1334" actId="1076"/>
          <ac:spMkLst>
            <pc:docMk/>
            <pc:sldMk cId="3791829910" sldId="476"/>
            <ac:spMk id="27" creationId="{1C3B36FC-9EB1-40C7-9C75-977A5E5EA2A9}"/>
          </ac:spMkLst>
        </pc:spChg>
        <pc:spChg chg="mod">
          <ac:chgData name="Kshitij Srivastava" userId="9ca786a045148134" providerId="Windows Live" clId="Web-{20F5DB75-59AB-451C-8A1E-35E0CCEA8933}" dt="2021-05-29T06:05:41.853" v="1308" actId="1076"/>
          <ac:spMkLst>
            <pc:docMk/>
            <pc:sldMk cId="3791829910" sldId="476"/>
            <ac:spMk id="28" creationId="{EDCEF871-4616-43FC-B57B-CA62A959FFDF}"/>
          </ac:spMkLst>
        </pc:spChg>
        <pc:spChg chg="mod">
          <ac:chgData name="Kshitij Srivastava" userId="9ca786a045148134" providerId="Windows Live" clId="Web-{20F5DB75-59AB-451C-8A1E-35E0CCEA8933}" dt="2021-05-29T06:05:42.728" v="1335" actId="1076"/>
          <ac:spMkLst>
            <pc:docMk/>
            <pc:sldMk cId="3791829910" sldId="476"/>
            <ac:spMk id="29" creationId="{4DDCBDA7-9928-4891-BB23-6C5B44517F62}"/>
          </ac:spMkLst>
        </pc:spChg>
        <pc:spChg chg="mod">
          <ac:chgData name="Kshitij Srivastava" userId="9ca786a045148134" providerId="Windows Live" clId="Web-{20F5DB75-59AB-451C-8A1E-35E0CCEA8933}" dt="2021-05-29T06:05:41.884" v="1309" actId="1076"/>
          <ac:spMkLst>
            <pc:docMk/>
            <pc:sldMk cId="3791829910" sldId="476"/>
            <ac:spMk id="30" creationId="{BB8ACD6C-6987-4B46-8D16-88FEE3624966}"/>
          </ac:spMkLst>
        </pc:spChg>
        <pc:spChg chg="add mod">
          <ac:chgData name="Kshitij Srivastava" userId="9ca786a045148134" providerId="Windows Live" clId="Web-{20F5DB75-59AB-451C-8A1E-35E0CCEA8933}" dt="2021-05-29T06:05:43.291" v="1353" actId="1076"/>
          <ac:spMkLst>
            <pc:docMk/>
            <pc:sldMk cId="3791829910" sldId="476"/>
            <ac:spMk id="31" creationId="{80093D28-EF5F-44C3-BECD-0C40B597C270}"/>
          </ac:spMkLst>
        </pc:spChg>
        <pc:spChg chg="mod">
          <ac:chgData name="Kshitij Srivastava" userId="9ca786a045148134" providerId="Windows Live" clId="Web-{20F5DB75-59AB-451C-8A1E-35E0CCEA8933}" dt="2021-05-29T06:05:41.916" v="1310" actId="1076"/>
          <ac:spMkLst>
            <pc:docMk/>
            <pc:sldMk cId="3791829910" sldId="476"/>
            <ac:spMk id="32" creationId="{81728BF4-3FEE-403B-998E-7A047D6E893A}"/>
          </ac:spMkLst>
        </pc:spChg>
        <pc:spChg chg="add mod">
          <ac:chgData name="Kshitij Srivastava" userId="9ca786a045148134" providerId="Windows Live" clId="Web-{20F5DB75-59AB-451C-8A1E-35E0CCEA8933}" dt="2021-05-29T06:05:43.322" v="1354" actId="1076"/>
          <ac:spMkLst>
            <pc:docMk/>
            <pc:sldMk cId="3791829910" sldId="476"/>
            <ac:spMk id="33" creationId="{91BE8C6D-12DA-4C85-A99B-41B842D2E9AF}"/>
          </ac:spMkLst>
        </pc:spChg>
        <pc:spChg chg="mod">
          <ac:chgData name="Kshitij Srivastava" userId="9ca786a045148134" providerId="Windows Live" clId="Web-{20F5DB75-59AB-451C-8A1E-35E0CCEA8933}" dt="2021-05-29T06:05:41.947" v="1311" actId="1076"/>
          <ac:spMkLst>
            <pc:docMk/>
            <pc:sldMk cId="3791829910" sldId="476"/>
            <ac:spMk id="34" creationId="{43962A58-E51C-4101-B50F-6EF1F0D34C7F}"/>
          </ac:spMkLst>
        </pc:spChg>
        <pc:spChg chg="add del mod">
          <ac:chgData name="Kshitij Srivastava" userId="9ca786a045148134" providerId="Windows Live" clId="Web-{20F5DB75-59AB-451C-8A1E-35E0CCEA8933}" dt="2021-05-29T05:59:07.287" v="1087"/>
          <ac:spMkLst>
            <pc:docMk/>
            <pc:sldMk cId="3791829910" sldId="476"/>
            <ac:spMk id="35" creationId="{BE0A1586-1B06-461E-8352-0D59A2A0ED27}"/>
          </ac:spMkLst>
        </pc:spChg>
        <pc:spChg chg="mod">
          <ac:chgData name="Kshitij Srivastava" userId="9ca786a045148134" providerId="Windows Live" clId="Web-{20F5DB75-59AB-451C-8A1E-35E0CCEA8933}" dt="2021-05-29T06:05:41.978" v="1312" actId="1076"/>
          <ac:spMkLst>
            <pc:docMk/>
            <pc:sldMk cId="3791829910" sldId="476"/>
            <ac:spMk id="36" creationId="{0610D80D-5654-4D13-9BCB-CCD1496DDC51}"/>
          </ac:spMkLst>
        </pc:spChg>
        <pc:spChg chg="add del mod">
          <ac:chgData name="Kshitij Srivastava" userId="9ca786a045148134" providerId="Windows Live" clId="Web-{20F5DB75-59AB-451C-8A1E-35E0CCEA8933}" dt="2021-05-29T05:59:07.287" v="1086"/>
          <ac:spMkLst>
            <pc:docMk/>
            <pc:sldMk cId="3791829910" sldId="476"/>
            <ac:spMk id="37" creationId="{A81FA0BF-BAFC-40B9-8D9B-7CBDA4860216}"/>
          </ac:spMkLst>
        </pc:spChg>
        <pc:spChg chg="mod">
          <ac:chgData name="Kshitij Srivastava" userId="9ca786a045148134" providerId="Windows Live" clId="Web-{20F5DB75-59AB-451C-8A1E-35E0CCEA8933}" dt="2021-05-29T06:05:41.994" v="1313" actId="1076"/>
          <ac:spMkLst>
            <pc:docMk/>
            <pc:sldMk cId="3791829910" sldId="476"/>
            <ac:spMk id="38" creationId="{E725A34E-631E-4635-8050-B0F745F09A6B}"/>
          </ac:spMkLst>
        </pc:spChg>
        <pc:spChg chg="add del mod">
          <ac:chgData name="Kshitij Srivastava" userId="9ca786a045148134" providerId="Windows Live" clId="Web-{20F5DB75-59AB-451C-8A1E-35E0CCEA8933}" dt="2021-05-29T05:59:07.287" v="1085"/>
          <ac:spMkLst>
            <pc:docMk/>
            <pc:sldMk cId="3791829910" sldId="476"/>
            <ac:spMk id="39" creationId="{22B4A354-113B-441F-95D8-2F68545CBFFC}"/>
          </ac:spMkLst>
        </pc:spChg>
        <pc:spChg chg="mod">
          <ac:chgData name="Kshitij Srivastava" userId="9ca786a045148134" providerId="Windows Live" clId="Web-{20F5DB75-59AB-451C-8A1E-35E0CCEA8933}" dt="2021-05-29T06:05:42.025" v="1314" actId="1076"/>
          <ac:spMkLst>
            <pc:docMk/>
            <pc:sldMk cId="3791829910" sldId="476"/>
            <ac:spMk id="40" creationId="{AC2AA828-B14C-4FD7-8EA5-D097C4E28682}"/>
          </ac:spMkLst>
        </pc:spChg>
        <pc:spChg chg="add del mod">
          <ac:chgData name="Kshitij Srivastava" userId="9ca786a045148134" providerId="Windows Live" clId="Web-{20F5DB75-59AB-451C-8A1E-35E0CCEA8933}" dt="2021-05-29T05:59:07.287" v="1084"/>
          <ac:spMkLst>
            <pc:docMk/>
            <pc:sldMk cId="3791829910" sldId="476"/>
            <ac:spMk id="41" creationId="{605B4230-1674-48C1-A10F-98E684993C6C}"/>
          </ac:spMkLst>
        </pc:spChg>
        <pc:spChg chg="mod">
          <ac:chgData name="Kshitij Srivastava" userId="9ca786a045148134" providerId="Windows Live" clId="Web-{20F5DB75-59AB-451C-8A1E-35E0CCEA8933}" dt="2021-05-29T06:05:42.072" v="1315" actId="1076"/>
          <ac:spMkLst>
            <pc:docMk/>
            <pc:sldMk cId="3791829910" sldId="476"/>
            <ac:spMk id="42" creationId="{757EE617-5E75-4E14-8986-159DE8655DFE}"/>
          </ac:spMkLst>
        </pc:spChg>
        <pc:spChg chg="add del mod">
          <ac:chgData name="Kshitij Srivastava" userId="9ca786a045148134" providerId="Windows Live" clId="Web-{20F5DB75-59AB-451C-8A1E-35E0CCEA8933}" dt="2021-05-29T05:59:07.287" v="1083"/>
          <ac:spMkLst>
            <pc:docMk/>
            <pc:sldMk cId="3791829910" sldId="476"/>
            <ac:spMk id="43" creationId="{15E8632F-7744-47BE-8123-4C9EF0F79489}"/>
          </ac:spMkLst>
        </pc:spChg>
        <pc:spChg chg="mod">
          <ac:chgData name="Kshitij Srivastava" userId="9ca786a045148134" providerId="Windows Live" clId="Web-{20F5DB75-59AB-451C-8A1E-35E0CCEA8933}" dt="2021-05-29T06:05:42.088" v="1316" actId="1076"/>
          <ac:spMkLst>
            <pc:docMk/>
            <pc:sldMk cId="3791829910" sldId="476"/>
            <ac:spMk id="44" creationId="{0F82C8CC-F1D1-4869-BF8B-A7A319586FB3}"/>
          </ac:spMkLst>
        </pc:spChg>
        <pc:spChg chg="add del mod">
          <ac:chgData name="Kshitij Srivastava" userId="9ca786a045148134" providerId="Windows Live" clId="Web-{20F5DB75-59AB-451C-8A1E-35E0CCEA8933}" dt="2021-05-29T05:59:07.287" v="1082"/>
          <ac:spMkLst>
            <pc:docMk/>
            <pc:sldMk cId="3791829910" sldId="476"/>
            <ac:spMk id="45" creationId="{94B6BCFA-9074-45B5-BDD5-5E298E7B6BD7}"/>
          </ac:spMkLst>
        </pc:spChg>
        <pc:spChg chg="mod">
          <ac:chgData name="Kshitij Srivastava" userId="9ca786a045148134" providerId="Windows Live" clId="Web-{20F5DB75-59AB-451C-8A1E-35E0CCEA8933}" dt="2021-05-29T06:05:42.150" v="1317" actId="1076"/>
          <ac:spMkLst>
            <pc:docMk/>
            <pc:sldMk cId="3791829910" sldId="476"/>
            <ac:spMk id="46" creationId="{C900EAD9-DF90-4213-8FAA-9DC18436692C}"/>
          </ac:spMkLst>
        </pc:spChg>
        <pc:spChg chg="add del mod">
          <ac:chgData name="Kshitij Srivastava" userId="9ca786a045148134" providerId="Windows Live" clId="Web-{20F5DB75-59AB-451C-8A1E-35E0CCEA8933}" dt="2021-05-29T05:59:07.287" v="1081"/>
          <ac:spMkLst>
            <pc:docMk/>
            <pc:sldMk cId="3791829910" sldId="476"/>
            <ac:spMk id="47" creationId="{5348808A-91E4-4829-9E29-06A9A285B5B5}"/>
          </ac:spMkLst>
        </pc:spChg>
        <pc:spChg chg="mod">
          <ac:chgData name="Kshitij Srivastava" userId="9ca786a045148134" providerId="Windows Live" clId="Web-{20F5DB75-59AB-451C-8A1E-35E0CCEA8933}" dt="2021-05-29T06:05:42.166" v="1318" actId="1076"/>
          <ac:spMkLst>
            <pc:docMk/>
            <pc:sldMk cId="3791829910" sldId="476"/>
            <ac:spMk id="48" creationId="{E57DFFFC-ED0D-4892-8A6B-2AD89D5925DC}"/>
          </ac:spMkLst>
        </pc:spChg>
        <pc:spChg chg="add del mod">
          <ac:chgData name="Kshitij Srivastava" userId="9ca786a045148134" providerId="Windows Live" clId="Web-{20F5DB75-59AB-451C-8A1E-35E0CCEA8933}" dt="2021-05-29T05:59:07.287" v="1080"/>
          <ac:spMkLst>
            <pc:docMk/>
            <pc:sldMk cId="3791829910" sldId="476"/>
            <ac:spMk id="49" creationId="{9C68AC34-3B3D-43D3-BB7C-F40E9FE4CC92}"/>
          </ac:spMkLst>
        </pc:spChg>
        <pc:spChg chg="mod">
          <ac:chgData name="Kshitij Srivastava" userId="9ca786a045148134" providerId="Windows Live" clId="Web-{20F5DB75-59AB-451C-8A1E-35E0CCEA8933}" dt="2021-05-29T06:05:42.197" v="1319" actId="1076"/>
          <ac:spMkLst>
            <pc:docMk/>
            <pc:sldMk cId="3791829910" sldId="476"/>
            <ac:spMk id="50" creationId="{101D831C-8EEB-4767-A3CC-F416B558DF19}"/>
          </ac:spMkLst>
        </pc:spChg>
        <pc:spChg chg="add del mod">
          <ac:chgData name="Kshitij Srivastava" userId="9ca786a045148134" providerId="Windows Live" clId="Web-{20F5DB75-59AB-451C-8A1E-35E0CCEA8933}" dt="2021-05-29T05:59:07.287" v="1079"/>
          <ac:spMkLst>
            <pc:docMk/>
            <pc:sldMk cId="3791829910" sldId="476"/>
            <ac:spMk id="51" creationId="{842F269B-D4AF-4FA0-9767-C66C32E15B09}"/>
          </ac:spMkLst>
        </pc:spChg>
        <pc:spChg chg="mod">
          <ac:chgData name="Kshitij Srivastava" userId="9ca786a045148134" providerId="Windows Live" clId="Web-{20F5DB75-59AB-451C-8A1E-35E0CCEA8933}" dt="2021-05-29T06:05:42.228" v="1320" actId="1076"/>
          <ac:spMkLst>
            <pc:docMk/>
            <pc:sldMk cId="3791829910" sldId="476"/>
            <ac:spMk id="52" creationId="{1B250C4D-5EC0-4773-81F9-59D2BE00B91E}"/>
          </ac:spMkLst>
        </pc:spChg>
        <pc:spChg chg="add del mod">
          <ac:chgData name="Kshitij Srivastava" userId="9ca786a045148134" providerId="Windows Live" clId="Web-{20F5DB75-59AB-451C-8A1E-35E0CCEA8933}" dt="2021-05-29T05:59:07.271" v="1078"/>
          <ac:spMkLst>
            <pc:docMk/>
            <pc:sldMk cId="3791829910" sldId="476"/>
            <ac:spMk id="53" creationId="{91078152-5AF0-4C4D-8445-CD04B2D00B76}"/>
          </ac:spMkLst>
        </pc:spChg>
        <pc:spChg chg="mod">
          <ac:chgData name="Kshitij Srivastava" userId="9ca786a045148134" providerId="Windows Live" clId="Web-{20F5DB75-59AB-451C-8A1E-35E0CCEA8933}" dt="2021-05-29T06:05:42.259" v="1321" actId="1076"/>
          <ac:spMkLst>
            <pc:docMk/>
            <pc:sldMk cId="3791829910" sldId="476"/>
            <ac:spMk id="54" creationId="{E9D4EEC6-59AB-4997-8794-320EC26FE540}"/>
          </ac:spMkLst>
        </pc:spChg>
        <pc:spChg chg="add del mod">
          <ac:chgData name="Kshitij Srivastava" userId="9ca786a045148134" providerId="Windows Live" clId="Web-{20F5DB75-59AB-451C-8A1E-35E0CCEA8933}" dt="2021-05-29T05:59:07.271" v="1077"/>
          <ac:spMkLst>
            <pc:docMk/>
            <pc:sldMk cId="3791829910" sldId="476"/>
            <ac:spMk id="55" creationId="{602369F1-2CA8-4149-BAC9-D50D3BFABF04}"/>
          </ac:spMkLst>
        </pc:spChg>
        <pc:spChg chg="mod">
          <ac:chgData name="Kshitij Srivastava" userId="9ca786a045148134" providerId="Windows Live" clId="Web-{20F5DB75-59AB-451C-8A1E-35E0CCEA8933}" dt="2021-05-29T06:05:41.416" v="1293" actId="1076"/>
          <ac:spMkLst>
            <pc:docMk/>
            <pc:sldMk cId="3791829910" sldId="476"/>
            <ac:spMk id="56" creationId="{96EF8A40-679D-4953-887A-8D8DF0870A23}"/>
          </ac:spMkLst>
        </pc:spChg>
        <pc:spChg chg="add del mod">
          <ac:chgData name="Kshitij Srivastava" userId="9ca786a045148134" providerId="Windows Live" clId="Web-{20F5DB75-59AB-451C-8A1E-35E0CCEA8933}" dt="2021-05-29T05:59:07.271" v="1076"/>
          <ac:spMkLst>
            <pc:docMk/>
            <pc:sldMk cId="3791829910" sldId="476"/>
            <ac:spMk id="57" creationId="{AABFFA8F-8623-4AC3-BE73-22286C0DFBB0}"/>
          </ac:spMkLst>
        </pc:spChg>
        <pc:spChg chg="mod">
          <ac:chgData name="Kshitij Srivastava" userId="9ca786a045148134" providerId="Windows Live" clId="Web-{20F5DB75-59AB-451C-8A1E-35E0CCEA8933}" dt="2021-05-29T06:05:41.447" v="1294" actId="1076"/>
          <ac:spMkLst>
            <pc:docMk/>
            <pc:sldMk cId="3791829910" sldId="476"/>
            <ac:spMk id="58" creationId="{9F50CE29-0B4C-4D9B-8909-072499BF80D3}"/>
          </ac:spMkLst>
        </pc:spChg>
        <pc:spChg chg="add del mod">
          <ac:chgData name="Kshitij Srivastava" userId="9ca786a045148134" providerId="Windows Live" clId="Web-{20F5DB75-59AB-451C-8A1E-35E0CCEA8933}" dt="2021-05-29T05:59:07.271" v="1075"/>
          <ac:spMkLst>
            <pc:docMk/>
            <pc:sldMk cId="3791829910" sldId="476"/>
            <ac:spMk id="59" creationId="{1C9F9CA3-0ED6-4958-817D-277C5298DAA8}"/>
          </ac:spMkLst>
        </pc:spChg>
        <pc:spChg chg="mod">
          <ac:chgData name="Kshitij Srivastava" userId="9ca786a045148134" providerId="Windows Live" clId="Web-{20F5DB75-59AB-451C-8A1E-35E0CCEA8933}" dt="2021-05-29T06:05:42.291" v="1322" actId="1076"/>
          <ac:spMkLst>
            <pc:docMk/>
            <pc:sldMk cId="3791829910" sldId="476"/>
            <ac:spMk id="60" creationId="{B127320D-78EF-44F0-98CE-FD63E7D5C2CF}"/>
          </ac:spMkLst>
        </pc:spChg>
        <pc:spChg chg="add del mod">
          <ac:chgData name="Kshitij Srivastava" userId="9ca786a045148134" providerId="Windows Live" clId="Web-{20F5DB75-59AB-451C-8A1E-35E0CCEA8933}" dt="2021-05-29T05:59:07.271" v="1074"/>
          <ac:spMkLst>
            <pc:docMk/>
            <pc:sldMk cId="3791829910" sldId="476"/>
            <ac:spMk id="61" creationId="{01DFC9AD-D390-4ED3-AE99-BA75398C9FA1}"/>
          </ac:spMkLst>
        </pc:spChg>
        <pc:spChg chg="mod">
          <ac:chgData name="Kshitij Srivastava" userId="9ca786a045148134" providerId="Windows Live" clId="Web-{20F5DB75-59AB-451C-8A1E-35E0CCEA8933}" dt="2021-05-29T06:05:42.759" v="1336" actId="1076"/>
          <ac:spMkLst>
            <pc:docMk/>
            <pc:sldMk cId="3791829910" sldId="476"/>
            <ac:spMk id="62" creationId="{462BB4B6-774B-4D75-8F55-819C0FD3233E}"/>
          </ac:spMkLst>
        </pc:spChg>
        <pc:spChg chg="mod">
          <ac:chgData name="Kshitij Srivastava" userId="9ca786a045148134" providerId="Windows Live" clId="Web-{20F5DB75-59AB-451C-8A1E-35E0CCEA8933}" dt="2021-05-29T06:05:42.791" v="1337" actId="1076"/>
          <ac:spMkLst>
            <pc:docMk/>
            <pc:sldMk cId="3791829910" sldId="476"/>
            <ac:spMk id="64" creationId="{83414732-CD98-4B85-A83F-A19DC1704F44}"/>
          </ac:spMkLst>
        </pc:spChg>
        <pc:spChg chg="mod">
          <ac:chgData name="Kshitij Srivastava" userId="9ca786a045148134" providerId="Windows Live" clId="Web-{20F5DB75-59AB-451C-8A1E-35E0CCEA8933}" dt="2021-05-29T06:05:42.822" v="1338" actId="1076"/>
          <ac:spMkLst>
            <pc:docMk/>
            <pc:sldMk cId="3791829910" sldId="476"/>
            <ac:spMk id="66" creationId="{F68F9ADA-7FC8-41B2-B8C2-BA8AD937DF0A}"/>
          </ac:spMkLst>
        </pc:spChg>
        <pc:spChg chg="mod">
          <ac:chgData name="Kshitij Srivastava" userId="9ca786a045148134" providerId="Windows Live" clId="Web-{20F5DB75-59AB-451C-8A1E-35E0CCEA8933}" dt="2021-05-29T06:05:42.853" v="1339" actId="1076"/>
          <ac:spMkLst>
            <pc:docMk/>
            <pc:sldMk cId="3791829910" sldId="476"/>
            <ac:spMk id="68" creationId="{7F990D42-1F1B-4A53-BD57-5D86A1664793}"/>
          </ac:spMkLst>
        </pc:spChg>
        <pc:spChg chg="mod">
          <ac:chgData name="Kshitij Srivastava" userId="9ca786a045148134" providerId="Windows Live" clId="Web-{20F5DB75-59AB-451C-8A1E-35E0CCEA8933}" dt="2021-05-29T06:05:42.884" v="1340" actId="1076"/>
          <ac:spMkLst>
            <pc:docMk/>
            <pc:sldMk cId="3791829910" sldId="476"/>
            <ac:spMk id="70" creationId="{951C853A-B17D-44F5-96C0-64357F1BADB5}"/>
          </ac:spMkLst>
        </pc:spChg>
        <pc:spChg chg="mod">
          <ac:chgData name="Kshitij Srivastava" userId="9ca786a045148134" providerId="Windows Live" clId="Web-{20F5DB75-59AB-451C-8A1E-35E0CCEA8933}" dt="2021-05-29T06:05:42.916" v="1341" actId="1076"/>
          <ac:spMkLst>
            <pc:docMk/>
            <pc:sldMk cId="3791829910" sldId="476"/>
            <ac:spMk id="72" creationId="{5CB0F1DB-BCA1-412B-82A9-E8F4F25A39A4}"/>
          </ac:spMkLst>
        </pc:spChg>
        <pc:spChg chg="mod">
          <ac:chgData name="Kshitij Srivastava" userId="9ca786a045148134" providerId="Windows Live" clId="Web-{20F5DB75-59AB-451C-8A1E-35E0CCEA8933}" dt="2021-05-29T06:05:42.947" v="1342" actId="1076"/>
          <ac:spMkLst>
            <pc:docMk/>
            <pc:sldMk cId="3791829910" sldId="476"/>
            <ac:spMk id="74" creationId="{672944A7-BA31-4263-8FF1-E7C07C8E1DDD}"/>
          </ac:spMkLst>
        </pc:spChg>
        <pc:spChg chg="mod">
          <ac:chgData name="Kshitij Srivastava" userId="9ca786a045148134" providerId="Windows Live" clId="Web-{20F5DB75-59AB-451C-8A1E-35E0CCEA8933}" dt="2021-05-29T06:05:42.978" v="1343" actId="1076"/>
          <ac:spMkLst>
            <pc:docMk/>
            <pc:sldMk cId="3791829910" sldId="476"/>
            <ac:spMk id="76" creationId="{37B7307A-D4E6-4184-ACED-8E284B036A1D}"/>
          </ac:spMkLst>
        </pc:spChg>
        <pc:spChg chg="mod">
          <ac:chgData name="Kshitij Srivastava" userId="9ca786a045148134" providerId="Windows Live" clId="Web-{20F5DB75-59AB-451C-8A1E-35E0CCEA8933}" dt="2021-05-29T06:05:43.009" v="1344" actId="1076"/>
          <ac:spMkLst>
            <pc:docMk/>
            <pc:sldMk cId="3791829910" sldId="476"/>
            <ac:spMk id="78" creationId="{BE19923C-3298-4AF6-B1AB-91E28FC9FBB6}"/>
          </ac:spMkLst>
        </pc:spChg>
        <pc:spChg chg="mod">
          <ac:chgData name="Kshitij Srivastava" userId="9ca786a045148134" providerId="Windows Live" clId="Web-{20F5DB75-59AB-451C-8A1E-35E0CCEA8933}" dt="2021-05-29T06:05:43.041" v="1345" actId="1076"/>
          <ac:spMkLst>
            <pc:docMk/>
            <pc:sldMk cId="3791829910" sldId="476"/>
            <ac:spMk id="80" creationId="{5FE2F8DE-643A-4F59-919C-F0AC7566D72C}"/>
          </ac:spMkLst>
        </pc:spChg>
        <pc:spChg chg="mod">
          <ac:chgData name="Kshitij Srivastava" userId="9ca786a045148134" providerId="Windows Live" clId="Web-{20F5DB75-59AB-451C-8A1E-35E0CCEA8933}" dt="2021-05-29T06:05:43.072" v="1346" actId="1076"/>
          <ac:spMkLst>
            <pc:docMk/>
            <pc:sldMk cId="3791829910" sldId="476"/>
            <ac:spMk id="82" creationId="{82DE23D8-B3B5-4346-81C7-AB7B5D6CD7CB}"/>
          </ac:spMkLst>
        </pc:spChg>
        <pc:spChg chg="mod">
          <ac:chgData name="Kshitij Srivastava" userId="9ca786a045148134" providerId="Windows Live" clId="Web-{20F5DB75-59AB-451C-8A1E-35E0CCEA8933}" dt="2021-05-29T06:05:43.103" v="1347" actId="1076"/>
          <ac:spMkLst>
            <pc:docMk/>
            <pc:sldMk cId="3791829910" sldId="476"/>
            <ac:spMk id="84" creationId="{A4BC51AE-A95A-411C-AACA-68A8688473D0}"/>
          </ac:spMkLst>
        </pc:spChg>
        <pc:spChg chg="mod">
          <ac:chgData name="Kshitij Srivastava" userId="9ca786a045148134" providerId="Windows Live" clId="Web-{20F5DB75-59AB-451C-8A1E-35E0CCEA8933}" dt="2021-05-29T06:05:43.134" v="1348" actId="1076"/>
          <ac:spMkLst>
            <pc:docMk/>
            <pc:sldMk cId="3791829910" sldId="476"/>
            <ac:spMk id="86" creationId="{F7759EDF-98BE-43B1-A8B0-05CDDCE8AD0B}"/>
          </ac:spMkLst>
        </pc:spChg>
        <pc:spChg chg="mod">
          <ac:chgData name="Kshitij Srivastava" userId="9ca786a045148134" providerId="Windows Live" clId="Web-{20F5DB75-59AB-451C-8A1E-35E0CCEA8933}" dt="2021-05-29T06:05:43.166" v="1349" actId="1076"/>
          <ac:spMkLst>
            <pc:docMk/>
            <pc:sldMk cId="3791829910" sldId="476"/>
            <ac:spMk id="88" creationId="{06C2C981-0338-4830-B765-ED575501CEFB}"/>
          </ac:spMkLst>
        </pc:spChg>
        <pc:spChg chg="mod">
          <ac:chgData name="Kshitij Srivastava" userId="9ca786a045148134" providerId="Windows Live" clId="Web-{20F5DB75-59AB-451C-8A1E-35E0CCEA8933}" dt="2021-05-29T06:05:43.197" v="1350" actId="1076"/>
          <ac:spMkLst>
            <pc:docMk/>
            <pc:sldMk cId="3791829910" sldId="476"/>
            <ac:spMk id="90" creationId="{47264F2E-F77A-488E-BDE9-9C26EA6EDF32}"/>
          </ac:spMkLst>
        </pc:spChg>
        <pc:spChg chg="mod">
          <ac:chgData name="Kshitij Srivastava" userId="9ca786a045148134" providerId="Windows Live" clId="Web-{20F5DB75-59AB-451C-8A1E-35E0CCEA8933}" dt="2021-05-29T06:05:43.228" v="1351" actId="1076"/>
          <ac:spMkLst>
            <pc:docMk/>
            <pc:sldMk cId="3791829910" sldId="476"/>
            <ac:spMk id="92" creationId="{5B18C227-17FA-4FFD-8F63-7043B4EEEB54}"/>
          </ac:spMkLst>
        </pc:spChg>
        <pc:spChg chg="mod">
          <ac:chgData name="Kshitij Srivastava" userId="9ca786a045148134" providerId="Windows Live" clId="Web-{20F5DB75-59AB-451C-8A1E-35E0CCEA8933}" dt="2021-05-29T06:05:43.260" v="1352" actId="1076"/>
          <ac:spMkLst>
            <pc:docMk/>
            <pc:sldMk cId="3791829910" sldId="476"/>
            <ac:spMk id="94" creationId="{F7311D13-7FFF-44C9-9C13-2EAD4A21BD43}"/>
          </ac:spMkLst>
        </pc:spChg>
        <pc:spChg chg="add del mod">
          <ac:chgData name="Kshitij Srivastava" userId="9ca786a045148134" providerId="Windows Live" clId="Web-{20F5DB75-59AB-451C-8A1E-35E0CCEA8933}" dt="2021-05-29T05:59:07.271" v="1073"/>
          <ac:spMkLst>
            <pc:docMk/>
            <pc:sldMk cId="3791829910" sldId="476"/>
            <ac:spMk id="96" creationId="{93F7E2E8-17DE-4627-805E-432B9DFCA4CF}"/>
          </ac:spMkLst>
        </pc:spChg>
        <pc:spChg chg="add del mod">
          <ac:chgData name="Kshitij Srivastava" userId="9ca786a045148134" providerId="Windows Live" clId="Web-{20F5DB75-59AB-451C-8A1E-35E0CCEA8933}" dt="2021-05-29T05:59:07.271" v="1072"/>
          <ac:spMkLst>
            <pc:docMk/>
            <pc:sldMk cId="3791829910" sldId="476"/>
            <ac:spMk id="98" creationId="{BC514D7B-B6DD-4208-9FCE-77CDBBFC35C0}"/>
          </ac:spMkLst>
        </pc:spChg>
        <pc:spChg chg="add del mod">
          <ac:chgData name="Kshitij Srivastava" userId="9ca786a045148134" providerId="Windows Live" clId="Web-{20F5DB75-59AB-451C-8A1E-35E0CCEA8933}" dt="2021-05-29T05:59:07.271" v="1071"/>
          <ac:spMkLst>
            <pc:docMk/>
            <pc:sldMk cId="3791829910" sldId="476"/>
            <ac:spMk id="100" creationId="{62189D64-6659-4803-9579-C7AC372F68DC}"/>
          </ac:spMkLst>
        </pc:spChg>
        <pc:spChg chg="add del mod">
          <ac:chgData name="Kshitij Srivastava" userId="9ca786a045148134" providerId="Windows Live" clId="Web-{20F5DB75-59AB-451C-8A1E-35E0CCEA8933}" dt="2021-05-29T05:59:07.271" v="1070"/>
          <ac:spMkLst>
            <pc:docMk/>
            <pc:sldMk cId="3791829910" sldId="476"/>
            <ac:spMk id="102" creationId="{67F80A12-BC0D-4DEE-A641-A0D5D9D8F092}"/>
          </ac:spMkLst>
        </pc:spChg>
        <pc:spChg chg="add mod">
          <ac:chgData name="Kshitij Srivastava" userId="9ca786a045148134" providerId="Windows Live" clId="Web-{20F5DB75-59AB-451C-8A1E-35E0CCEA8933}" dt="2021-05-29T06:05:43.338" v="1355" actId="1076"/>
          <ac:spMkLst>
            <pc:docMk/>
            <pc:sldMk cId="3791829910" sldId="476"/>
            <ac:spMk id="103" creationId="{0B776B06-1B75-4651-AFF4-279AD559D0C1}"/>
          </ac:spMkLst>
        </pc:spChg>
        <pc:spChg chg="add mod">
          <ac:chgData name="Kshitij Srivastava" userId="9ca786a045148134" providerId="Windows Live" clId="Web-{20F5DB75-59AB-451C-8A1E-35E0CCEA8933}" dt="2021-05-29T06:05:43.369" v="1356" actId="1076"/>
          <ac:spMkLst>
            <pc:docMk/>
            <pc:sldMk cId="3791829910" sldId="476"/>
            <ac:spMk id="104" creationId="{B46308A7-5272-422C-AADF-8BDF50AB4496}"/>
          </ac:spMkLst>
        </pc:spChg>
        <pc:spChg chg="add mod">
          <ac:chgData name="Kshitij Srivastava" userId="9ca786a045148134" providerId="Windows Live" clId="Web-{20F5DB75-59AB-451C-8A1E-35E0CCEA8933}" dt="2021-05-29T06:05:43.400" v="1357" actId="1076"/>
          <ac:spMkLst>
            <pc:docMk/>
            <pc:sldMk cId="3791829910" sldId="476"/>
            <ac:spMk id="105" creationId="{1B06104D-0A8D-451A-B49B-A70DCDDF6B5D}"/>
          </ac:spMkLst>
        </pc:spChg>
        <pc:spChg chg="add mod">
          <ac:chgData name="Kshitij Srivastava" userId="9ca786a045148134" providerId="Windows Live" clId="Web-{20F5DB75-59AB-451C-8A1E-35E0CCEA8933}" dt="2021-05-29T06:05:43.431" v="1358" actId="1076"/>
          <ac:spMkLst>
            <pc:docMk/>
            <pc:sldMk cId="3791829910" sldId="476"/>
            <ac:spMk id="106" creationId="{4AAC6C5B-21D3-4E4B-B3E3-D24C262306C4}"/>
          </ac:spMkLst>
        </pc:spChg>
        <pc:spChg chg="add mod">
          <ac:chgData name="Kshitij Srivastava" userId="9ca786a045148134" providerId="Windows Live" clId="Web-{20F5DB75-59AB-451C-8A1E-35E0CCEA8933}" dt="2021-05-29T06:05:43.463" v="1359" actId="1076"/>
          <ac:spMkLst>
            <pc:docMk/>
            <pc:sldMk cId="3791829910" sldId="476"/>
            <ac:spMk id="107" creationId="{14B8D656-0382-477D-9286-28AFE5FBF908}"/>
          </ac:spMkLst>
        </pc:spChg>
        <pc:spChg chg="add mod">
          <ac:chgData name="Kshitij Srivastava" userId="9ca786a045148134" providerId="Windows Live" clId="Web-{20F5DB75-59AB-451C-8A1E-35E0CCEA8933}" dt="2021-05-29T06:05:43.494" v="1360" actId="1076"/>
          <ac:spMkLst>
            <pc:docMk/>
            <pc:sldMk cId="3791829910" sldId="476"/>
            <ac:spMk id="108" creationId="{3A49280F-F73E-4274-9B0A-A9D066726693}"/>
          </ac:spMkLst>
        </pc:spChg>
        <pc:spChg chg="add mod">
          <ac:chgData name="Kshitij Srivastava" userId="9ca786a045148134" providerId="Windows Live" clId="Web-{20F5DB75-59AB-451C-8A1E-35E0CCEA8933}" dt="2021-05-29T06:05:43.525" v="1361" actId="1076"/>
          <ac:spMkLst>
            <pc:docMk/>
            <pc:sldMk cId="3791829910" sldId="476"/>
            <ac:spMk id="109" creationId="{FE192172-6E52-4DE3-A280-C707BC27AA5C}"/>
          </ac:spMkLst>
        </pc:spChg>
        <pc:spChg chg="add mod">
          <ac:chgData name="Kshitij Srivastava" userId="9ca786a045148134" providerId="Windows Live" clId="Web-{20F5DB75-59AB-451C-8A1E-35E0CCEA8933}" dt="2021-05-29T06:05:43.556" v="1362" actId="1076"/>
          <ac:spMkLst>
            <pc:docMk/>
            <pc:sldMk cId="3791829910" sldId="476"/>
            <ac:spMk id="110" creationId="{AAD5F6D4-C2C6-41A0-8083-E5A55C35CA6C}"/>
          </ac:spMkLst>
        </pc:spChg>
        <pc:spChg chg="add mod">
          <ac:chgData name="Kshitij Srivastava" userId="9ca786a045148134" providerId="Windows Live" clId="Web-{20F5DB75-59AB-451C-8A1E-35E0CCEA8933}" dt="2021-05-29T06:05:43.588" v="1363" actId="1076"/>
          <ac:spMkLst>
            <pc:docMk/>
            <pc:sldMk cId="3791829910" sldId="476"/>
            <ac:spMk id="111" creationId="{D89AC074-16A3-47EF-8237-7A3756AF9610}"/>
          </ac:spMkLst>
        </pc:spChg>
        <pc:spChg chg="add mod">
          <ac:chgData name="Kshitij Srivastava" userId="9ca786a045148134" providerId="Windows Live" clId="Web-{20F5DB75-59AB-451C-8A1E-35E0CCEA8933}" dt="2021-05-29T06:05:43.619" v="1364" actId="1076"/>
          <ac:spMkLst>
            <pc:docMk/>
            <pc:sldMk cId="3791829910" sldId="476"/>
            <ac:spMk id="112" creationId="{9FBB2949-3024-4D59-A2FA-DCA16235A3B7}"/>
          </ac:spMkLst>
        </pc:spChg>
        <pc:spChg chg="add mod">
          <ac:chgData name="Kshitij Srivastava" userId="9ca786a045148134" providerId="Windows Live" clId="Web-{20F5DB75-59AB-451C-8A1E-35E0CCEA8933}" dt="2021-05-29T06:05:43.650" v="1365" actId="1076"/>
          <ac:spMkLst>
            <pc:docMk/>
            <pc:sldMk cId="3791829910" sldId="476"/>
            <ac:spMk id="113" creationId="{3F53E5C7-A974-4321-AC84-C761C9F59844}"/>
          </ac:spMkLst>
        </pc:spChg>
        <pc:spChg chg="add mod">
          <ac:chgData name="Kshitij Srivastava" userId="9ca786a045148134" providerId="Windows Live" clId="Web-{20F5DB75-59AB-451C-8A1E-35E0CCEA8933}" dt="2021-05-29T06:05:43.681" v="1366" actId="1076"/>
          <ac:spMkLst>
            <pc:docMk/>
            <pc:sldMk cId="3791829910" sldId="476"/>
            <ac:spMk id="114" creationId="{F043DAAD-AA14-4D36-A934-5D2568FFE8B0}"/>
          </ac:spMkLst>
        </pc:spChg>
        <pc:spChg chg="add mod">
          <ac:chgData name="Kshitij Srivastava" userId="9ca786a045148134" providerId="Windows Live" clId="Web-{20F5DB75-59AB-451C-8A1E-35E0CCEA8933}" dt="2021-05-29T06:05:43.713" v="1367" actId="1076"/>
          <ac:spMkLst>
            <pc:docMk/>
            <pc:sldMk cId="3791829910" sldId="476"/>
            <ac:spMk id="115" creationId="{CB9C2CDC-936E-4AED-88E8-7A3FABCB5AC6}"/>
          </ac:spMkLst>
        </pc:spChg>
        <pc:spChg chg="add mod">
          <ac:chgData name="Kshitij Srivastava" userId="9ca786a045148134" providerId="Windows Live" clId="Web-{20F5DB75-59AB-451C-8A1E-35E0CCEA8933}" dt="2021-05-29T06:05:43.744" v="1368" actId="1076"/>
          <ac:spMkLst>
            <pc:docMk/>
            <pc:sldMk cId="3791829910" sldId="476"/>
            <ac:spMk id="116" creationId="{382EA1DF-5B89-4FD7-A212-ACD5433933D6}"/>
          </ac:spMkLst>
        </pc:spChg>
        <pc:spChg chg="add mod">
          <ac:chgData name="Kshitij Srivastava" userId="9ca786a045148134" providerId="Windows Live" clId="Web-{20F5DB75-59AB-451C-8A1E-35E0CCEA8933}" dt="2021-05-29T06:05:43.775" v="1369" actId="1076"/>
          <ac:spMkLst>
            <pc:docMk/>
            <pc:sldMk cId="3791829910" sldId="476"/>
            <ac:spMk id="117" creationId="{7673EFB5-4E0E-4C39-84CB-E367CED108D4}"/>
          </ac:spMkLst>
        </pc:spChg>
        <pc:spChg chg="add mod">
          <ac:chgData name="Kshitij Srivastava" userId="9ca786a045148134" providerId="Windows Live" clId="Web-{20F5DB75-59AB-451C-8A1E-35E0CCEA8933}" dt="2021-05-29T06:05:43.791" v="1370" actId="1076"/>
          <ac:spMkLst>
            <pc:docMk/>
            <pc:sldMk cId="3791829910" sldId="476"/>
            <ac:spMk id="118" creationId="{2D23437F-9E6E-4C5D-8C47-BF41FEEDFCAE}"/>
          </ac:spMkLst>
        </pc:spChg>
        <pc:spChg chg="add mod">
          <ac:chgData name="Kshitij Srivastava" userId="9ca786a045148134" providerId="Windows Live" clId="Web-{20F5DB75-59AB-451C-8A1E-35E0CCEA8933}" dt="2021-05-29T06:05:43.822" v="1371" actId="1076"/>
          <ac:spMkLst>
            <pc:docMk/>
            <pc:sldMk cId="3791829910" sldId="476"/>
            <ac:spMk id="119" creationId="{5EFCAD30-A13A-4B50-B053-9D0489DC5EB6}"/>
          </ac:spMkLst>
        </pc:spChg>
        <pc:spChg chg="add mod">
          <ac:chgData name="Kshitij Srivastava" userId="9ca786a045148134" providerId="Windows Live" clId="Web-{20F5DB75-59AB-451C-8A1E-35E0CCEA8933}" dt="2021-05-29T06:05:43.853" v="1372" actId="1076"/>
          <ac:spMkLst>
            <pc:docMk/>
            <pc:sldMk cId="3791829910" sldId="476"/>
            <ac:spMk id="120" creationId="{5202E5C9-6413-4D5D-B35F-4AD171B3A5C6}"/>
          </ac:spMkLst>
        </pc:spChg>
        <pc:spChg chg="add del mod">
          <ac:chgData name="Kshitij Srivastava" userId="9ca786a045148134" providerId="Windows Live" clId="Web-{20F5DB75-59AB-451C-8A1E-35E0CCEA8933}" dt="2021-05-29T06:02:37.992" v="1165"/>
          <ac:spMkLst>
            <pc:docMk/>
            <pc:sldMk cId="3791829910" sldId="476"/>
            <ac:spMk id="122" creationId="{AA28A827-DBCC-427E-84AB-9518DBB9DBBA}"/>
          </ac:spMkLst>
        </pc:spChg>
        <pc:spChg chg="add del mod">
          <ac:chgData name="Kshitij Srivastava" userId="9ca786a045148134" providerId="Windows Live" clId="Web-{20F5DB75-59AB-451C-8A1E-35E0CCEA8933}" dt="2021-05-29T06:02:37.992" v="1163"/>
          <ac:spMkLst>
            <pc:docMk/>
            <pc:sldMk cId="3791829910" sldId="476"/>
            <ac:spMk id="126" creationId="{F87451A4-062A-49DA-B070-562560DBD9C9}"/>
          </ac:spMkLst>
        </pc:spChg>
        <pc:spChg chg="add del mod">
          <ac:chgData name="Kshitij Srivastava" userId="9ca786a045148134" providerId="Windows Live" clId="Web-{20F5DB75-59AB-451C-8A1E-35E0CCEA8933}" dt="2021-05-29T06:02:37.992" v="1161"/>
          <ac:spMkLst>
            <pc:docMk/>
            <pc:sldMk cId="3791829910" sldId="476"/>
            <ac:spMk id="130" creationId="{2230FB42-60F5-4C28-81EE-944422DFF31B}"/>
          </ac:spMkLst>
        </pc:spChg>
        <pc:spChg chg="add del mod">
          <ac:chgData name="Kshitij Srivastava" userId="9ca786a045148134" providerId="Windows Live" clId="Web-{20F5DB75-59AB-451C-8A1E-35E0CCEA8933}" dt="2021-05-29T06:02:37.992" v="1159"/>
          <ac:spMkLst>
            <pc:docMk/>
            <pc:sldMk cId="3791829910" sldId="476"/>
            <ac:spMk id="134" creationId="{1729425F-135E-4C33-9430-5C931BE061CF}"/>
          </ac:spMkLst>
        </pc:spChg>
        <pc:spChg chg="add del mod">
          <ac:chgData name="Kshitij Srivastava" userId="9ca786a045148134" providerId="Windows Live" clId="Web-{20F5DB75-59AB-451C-8A1E-35E0CCEA8933}" dt="2021-05-29T06:28:22.999" v="1562"/>
          <ac:spMkLst>
            <pc:docMk/>
            <pc:sldMk cId="3791829910" sldId="476"/>
            <ac:spMk id="136" creationId="{8A0CE77C-7793-49C0-BE3A-8F9F6A2C45AC}"/>
          </ac:spMkLst>
        </pc:spChg>
        <pc:spChg chg="add del mod">
          <ac:chgData name="Kshitij Srivastava" userId="9ca786a045148134" providerId="Windows Live" clId="Web-{20F5DB75-59AB-451C-8A1E-35E0CCEA8933}" dt="2021-05-29T06:28:22.999" v="1560"/>
          <ac:spMkLst>
            <pc:docMk/>
            <pc:sldMk cId="3791829910" sldId="476"/>
            <ac:spMk id="140" creationId="{7C6F2D0C-CF58-46E5-A1D8-245453A709CE}"/>
          </ac:spMkLst>
        </pc:spChg>
        <pc:spChg chg="add del mod">
          <ac:chgData name="Kshitij Srivastava" userId="9ca786a045148134" providerId="Windows Live" clId="Web-{20F5DB75-59AB-451C-8A1E-35E0CCEA8933}" dt="2021-05-29T06:28:22.999" v="1558"/>
          <ac:spMkLst>
            <pc:docMk/>
            <pc:sldMk cId="3791829910" sldId="476"/>
            <ac:spMk id="144" creationId="{D50DCEB3-348C-4994-A8F8-63540246893B}"/>
          </ac:spMkLst>
        </pc:spChg>
        <pc:spChg chg="add del mod">
          <ac:chgData name="Kshitij Srivastava" userId="9ca786a045148134" providerId="Windows Live" clId="Web-{20F5DB75-59AB-451C-8A1E-35E0CCEA8933}" dt="2021-05-29T06:28:22.984" v="1556"/>
          <ac:spMkLst>
            <pc:docMk/>
            <pc:sldMk cId="3791829910" sldId="476"/>
            <ac:spMk id="148" creationId="{7243FE4F-A936-4BA4-9AA5-6C89D8E48DAD}"/>
          </ac:spMkLst>
        </pc:spChg>
        <pc:spChg chg="add del mod">
          <ac:chgData name="Kshitij Srivastava" userId="9ca786a045148134" providerId="Windows Live" clId="Web-{20F5DB75-59AB-451C-8A1E-35E0CCEA8933}" dt="2021-05-29T06:28:22.984" v="1555"/>
          <ac:spMkLst>
            <pc:docMk/>
            <pc:sldMk cId="3791829910" sldId="476"/>
            <ac:spMk id="150" creationId="{A28A9C62-8B38-4443-8C0C-A597AD561600}"/>
          </ac:spMkLst>
        </pc:spChg>
        <pc:spChg chg="add del mod">
          <ac:chgData name="Kshitij Srivastava" userId="9ca786a045148134" providerId="Windows Live" clId="Web-{20F5DB75-59AB-451C-8A1E-35E0CCEA8933}" dt="2021-05-29T06:28:22.984" v="1553"/>
          <ac:spMkLst>
            <pc:docMk/>
            <pc:sldMk cId="3791829910" sldId="476"/>
            <ac:spMk id="154" creationId="{88F00583-570C-438D-BF48-E3858172D1E5}"/>
          </ac:spMkLst>
        </pc:spChg>
        <pc:spChg chg="add del mod">
          <ac:chgData name="Kshitij Srivastava" userId="9ca786a045148134" providerId="Windows Live" clId="Web-{20F5DB75-59AB-451C-8A1E-35E0CCEA8933}" dt="2021-05-29T06:28:22.984" v="1551"/>
          <ac:spMkLst>
            <pc:docMk/>
            <pc:sldMk cId="3791829910" sldId="476"/>
            <ac:spMk id="158" creationId="{ED589CBF-CDE7-4F8A-B02A-961CEE047278}"/>
          </ac:spMkLst>
        </pc:spChg>
        <pc:spChg chg="add del mod">
          <ac:chgData name="Kshitij Srivastava" userId="9ca786a045148134" providerId="Windows Live" clId="Web-{20F5DB75-59AB-451C-8A1E-35E0CCEA8933}" dt="2021-05-29T06:28:22.984" v="1549"/>
          <ac:spMkLst>
            <pc:docMk/>
            <pc:sldMk cId="3791829910" sldId="476"/>
            <ac:spMk id="162" creationId="{A6FB6D49-4E2A-4FF5-813D-C42625E1E307}"/>
          </ac:spMkLst>
        </pc:spChg>
        <pc:spChg chg="add del mod">
          <ac:chgData name="Kshitij Srivastava" userId="9ca786a045148134" providerId="Windows Live" clId="Web-{20F5DB75-59AB-451C-8A1E-35E0CCEA8933}" dt="2021-05-29T06:28:22.984" v="1548"/>
          <ac:spMkLst>
            <pc:docMk/>
            <pc:sldMk cId="3791829910" sldId="476"/>
            <ac:spMk id="164" creationId="{26364A28-DB6E-4370-8CE4-E66054E4070E}"/>
          </ac:spMkLst>
        </pc:spChg>
        <pc:spChg chg="add del mod">
          <ac:chgData name="Kshitij Srivastava" userId="9ca786a045148134" providerId="Windows Live" clId="Web-{20F5DB75-59AB-451C-8A1E-35E0CCEA8933}" dt="2021-05-29T06:28:22.984" v="1546"/>
          <ac:spMkLst>
            <pc:docMk/>
            <pc:sldMk cId="3791829910" sldId="476"/>
            <ac:spMk id="168" creationId="{33073470-4905-4833-9B85-FB1D8076713D}"/>
          </ac:spMkLst>
        </pc:spChg>
        <pc:spChg chg="add del mod">
          <ac:chgData name="Kshitij Srivastava" userId="9ca786a045148134" providerId="Windows Live" clId="Web-{20F5DB75-59AB-451C-8A1E-35E0CCEA8933}" dt="2021-05-29T06:28:22.984" v="1544"/>
          <ac:spMkLst>
            <pc:docMk/>
            <pc:sldMk cId="3791829910" sldId="476"/>
            <ac:spMk id="172" creationId="{4219057D-B9C7-4D13-854E-07EA7372C5B2}"/>
          </ac:spMkLst>
        </pc:spChg>
        <pc:spChg chg="add del mod">
          <ac:chgData name="Kshitij Srivastava" userId="9ca786a045148134" providerId="Windows Live" clId="Web-{20F5DB75-59AB-451C-8A1E-35E0CCEA8933}" dt="2021-05-29T06:28:22.968" v="1542"/>
          <ac:spMkLst>
            <pc:docMk/>
            <pc:sldMk cId="3791829910" sldId="476"/>
            <ac:spMk id="176" creationId="{4C5B9A42-DAB8-4621-BC9D-9339523B13B3}"/>
          </ac:spMkLst>
        </pc:spChg>
        <pc:spChg chg="add del mod">
          <ac:chgData name="Kshitij Srivastava" userId="9ca786a045148134" providerId="Windows Live" clId="Web-{20F5DB75-59AB-451C-8A1E-35E0CCEA8933}" dt="2021-05-29T06:28:22.968" v="1541"/>
          <ac:spMkLst>
            <pc:docMk/>
            <pc:sldMk cId="3791829910" sldId="476"/>
            <ac:spMk id="178" creationId="{DA60D5C1-6CCE-4F65-AA30-02DE480FB30D}"/>
          </ac:spMkLst>
        </pc:spChg>
        <pc:spChg chg="add del mod">
          <ac:chgData name="Kshitij Srivastava" userId="9ca786a045148134" providerId="Windows Live" clId="Web-{20F5DB75-59AB-451C-8A1E-35E0CCEA8933}" dt="2021-05-29T06:28:22.968" v="1539"/>
          <ac:spMkLst>
            <pc:docMk/>
            <pc:sldMk cId="3791829910" sldId="476"/>
            <ac:spMk id="182" creationId="{56A6BF17-8311-451B-8964-6BB8E2E31AA9}"/>
          </ac:spMkLst>
        </pc:spChg>
        <pc:spChg chg="add del mod">
          <ac:chgData name="Kshitij Srivastava" userId="9ca786a045148134" providerId="Windows Live" clId="Web-{20F5DB75-59AB-451C-8A1E-35E0CCEA8933}" dt="2021-05-29T06:28:22.968" v="1537"/>
          <ac:spMkLst>
            <pc:docMk/>
            <pc:sldMk cId="3791829910" sldId="476"/>
            <ac:spMk id="186" creationId="{BF92BCE1-54BA-4336-BF22-A5A8F7E3494E}"/>
          </ac:spMkLst>
        </pc:spChg>
        <pc:spChg chg="add del mod">
          <ac:chgData name="Kshitij Srivastava" userId="9ca786a045148134" providerId="Windows Live" clId="Web-{20F5DB75-59AB-451C-8A1E-35E0CCEA8933}" dt="2021-05-29T06:28:22.968" v="1535"/>
          <ac:spMkLst>
            <pc:docMk/>
            <pc:sldMk cId="3791829910" sldId="476"/>
            <ac:spMk id="190" creationId="{EBC30570-32F0-466E-94F5-8133D710E11B}"/>
          </ac:spMkLst>
        </pc:spChg>
        <pc:spChg chg="add del mod">
          <ac:chgData name="Kshitij Srivastava" userId="9ca786a045148134" providerId="Windows Live" clId="Web-{20F5DB75-59AB-451C-8A1E-35E0CCEA8933}" dt="2021-05-29T06:28:22.968" v="1534"/>
          <ac:spMkLst>
            <pc:docMk/>
            <pc:sldMk cId="3791829910" sldId="476"/>
            <ac:spMk id="192" creationId="{FEDD64C8-5F43-4266-824F-C68A2087BE3E}"/>
          </ac:spMkLst>
        </pc:spChg>
        <pc:spChg chg="add del mod">
          <ac:chgData name="Kshitij Srivastava" userId="9ca786a045148134" providerId="Windows Live" clId="Web-{20F5DB75-59AB-451C-8A1E-35E0CCEA8933}" dt="2021-05-29T06:28:22.968" v="1532"/>
          <ac:spMkLst>
            <pc:docMk/>
            <pc:sldMk cId="3791829910" sldId="476"/>
            <ac:spMk id="196" creationId="{8AF6C113-14DC-4D0A-9B0A-3FE4DA0F0B04}"/>
          </ac:spMkLst>
        </pc:spChg>
        <pc:spChg chg="add del mod">
          <ac:chgData name="Kshitij Srivastava" userId="9ca786a045148134" providerId="Windows Live" clId="Web-{20F5DB75-59AB-451C-8A1E-35E0CCEA8933}" dt="2021-05-29T06:28:22.953" v="1530"/>
          <ac:spMkLst>
            <pc:docMk/>
            <pc:sldMk cId="3791829910" sldId="476"/>
            <ac:spMk id="200" creationId="{0C6A3551-514E-4F3C-B9B5-582F1636DAE9}"/>
          </ac:spMkLst>
        </pc:spChg>
        <pc:spChg chg="add del mod">
          <ac:chgData name="Kshitij Srivastava" userId="9ca786a045148134" providerId="Windows Live" clId="Web-{20F5DB75-59AB-451C-8A1E-35E0CCEA8933}" dt="2021-05-29T06:28:22.953" v="1528"/>
          <ac:spMkLst>
            <pc:docMk/>
            <pc:sldMk cId="3791829910" sldId="476"/>
            <ac:spMk id="204" creationId="{9B75F251-9966-4AEC-926D-11DC96ABF3AE}"/>
          </ac:spMkLst>
        </pc:spChg>
        <pc:spChg chg="add del mod">
          <ac:chgData name="Kshitij Srivastava" userId="9ca786a045148134" providerId="Windows Live" clId="Web-{20F5DB75-59AB-451C-8A1E-35E0CCEA8933}" dt="2021-05-29T06:28:22.953" v="1527"/>
          <ac:spMkLst>
            <pc:docMk/>
            <pc:sldMk cId="3791829910" sldId="476"/>
            <ac:spMk id="206" creationId="{5BAD9CDD-20B0-4D57-A8F9-DF9B9EEA12C2}"/>
          </ac:spMkLst>
        </pc:spChg>
        <pc:spChg chg="add del mod">
          <ac:chgData name="Kshitij Srivastava" userId="9ca786a045148134" providerId="Windows Live" clId="Web-{20F5DB75-59AB-451C-8A1E-35E0CCEA8933}" dt="2021-05-29T06:28:22.953" v="1525"/>
          <ac:spMkLst>
            <pc:docMk/>
            <pc:sldMk cId="3791829910" sldId="476"/>
            <ac:spMk id="210" creationId="{2E95FB2C-6F42-44E8-8042-5A2389D1400E}"/>
          </ac:spMkLst>
        </pc:spChg>
        <pc:spChg chg="add del mod">
          <ac:chgData name="Kshitij Srivastava" userId="9ca786a045148134" providerId="Windows Live" clId="Web-{20F5DB75-59AB-451C-8A1E-35E0CCEA8933}" dt="2021-05-29T06:28:22.953" v="1523"/>
          <ac:spMkLst>
            <pc:docMk/>
            <pc:sldMk cId="3791829910" sldId="476"/>
            <ac:spMk id="214" creationId="{E3B02498-3B27-4BF6-AA41-E48557345414}"/>
          </ac:spMkLst>
        </pc:spChg>
        <pc:spChg chg="add del mod">
          <ac:chgData name="Kshitij Srivastava" userId="9ca786a045148134" providerId="Windows Live" clId="Web-{20F5DB75-59AB-451C-8A1E-35E0CCEA8933}" dt="2021-05-29T06:28:22.953" v="1521"/>
          <ac:spMkLst>
            <pc:docMk/>
            <pc:sldMk cId="3791829910" sldId="476"/>
            <ac:spMk id="218" creationId="{C50D66F3-D3E5-4340-9F0B-EABD76F1A753}"/>
          </ac:spMkLst>
        </pc:spChg>
        <pc:spChg chg="add del mod">
          <ac:chgData name="Kshitij Srivastava" userId="9ca786a045148134" providerId="Windows Live" clId="Web-{20F5DB75-59AB-451C-8A1E-35E0CCEA8933}" dt="2021-05-29T06:28:22.953" v="1520"/>
          <ac:spMkLst>
            <pc:docMk/>
            <pc:sldMk cId="3791829910" sldId="476"/>
            <ac:spMk id="220" creationId="{4B8B5D7E-B8CA-4021-9987-59A56389DC40}"/>
          </ac:spMkLst>
        </pc:spChg>
        <pc:spChg chg="add del mod">
          <ac:chgData name="Kshitij Srivastava" userId="9ca786a045148134" providerId="Windows Live" clId="Web-{20F5DB75-59AB-451C-8A1E-35E0CCEA8933}" dt="2021-05-29T06:28:22.953" v="1518"/>
          <ac:spMkLst>
            <pc:docMk/>
            <pc:sldMk cId="3791829910" sldId="476"/>
            <ac:spMk id="224" creationId="{E2126430-EEEE-4819-A87A-3E7E3D4E12B5}"/>
          </ac:spMkLst>
        </pc:spChg>
        <pc:spChg chg="add del mod">
          <ac:chgData name="Kshitij Srivastava" userId="9ca786a045148134" providerId="Windows Live" clId="Web-{20F5DB75-59AB-451C-8A1E-35E0CCEA8933}" dt="2021-05-29T06:28:22.937" v="1516"/>
          <ac:spMkLst>
            <pc:docMk/>
            <pc:sldMk cId="3791829910" sldId="476"/>
            <ac:spMk id="228" creationId="{181FDB5A-F831-4859-AB83-7155DE75E391}"/>
          </ac:spMkLst>
        </pc:spChg>
        <pc:spChg chg="add del mod">
          <ac:chgData name="Kshitij Srivastava" userId="9ca786a045148134" providerId="Windows Live" clId="Web-{20F5DB75-59AB-451C-8A1E-35E0CCEA8933}" dt="2021-05-29T06:28:22.937" v="1514"/>
          <ac:spMkLst>
            <pc:docMk/>
            <pc:sldMk cId="3791829910" sldId="476"/>
            <ac:spMk id="232" creationId="{163F08FB-E19F-4100-B3A7-30DF44A47AB0}"/>
          </ac:spMkLst>
        </pc:spChg>
        <pc:spChg chg="add del mod">
          <ac:chgData name="Kshitij Srivastava" userId="9ca786a045148134" providerId="Windows Live" clId="Web-{20F5DB75-59AB-451C-8A1E-35E0CCEA8933}" dt="2021-05-29T06:28:22.937" v="1513"/>
          <ac:spMkLst>
            <pc:docMk/>
            <pc:sldMk cId="3791829910" sldId="476"/>
            <ac:spMk id="234" creationId="{D3DD9113-EE28-4541-9BFD-34B880C97B45}"/>
          </ac:spMkLst>
        </pc:spChg>
        <pc:spChg chg="add del mod">
          <ac:chgData name="Kshitij Srivastava" userId="9ca786a045148134" providerId="Windows Live" clId="Web-{20F5DB75-59AB-451C-8A1E-35E0CCEA8933}" dt="2021-05-29T06:28:22.937" v="1511"/>
          <ac:spMkLst>
            <pc:docMk/>
            <pc:sldMk cId="3791829910" sldId="476"/>
            <ac:spMk id="238" creationId="{24A5D098-420F-4C36-A682-67125D6F823A}"/>
          </ac:spMkLst>
        </pc:spChg>
        <pc:spChg chg="add del mod">
          <ac:chgData name="Kshitij Srivastava" userId="9ca786a045148134" providerId="Windows Live" clId="Web-{20F5DB75-59AB-451C-8A1E-35E0CCEA8933}" dt="2021-05-29T06:28:22.937" v="1509"/>
          <ac:spMkLst>
            <pc:docMk/>
            <pc:sldMk cId="3791829910" sldId="476"/>
            <ac:spMk id="242" creationId="{142A05D6-8D72-4C70-BDEF-D0588481038A}"/>
          </ac:spMkLst>
        </pc:spChg>
        <pc:spChg chg="add del mod">
          <ac:chgData name="Kshitij Srivastava" userId="9ca786a045148134" providerId="Windows Live" clId="Web-{20F5DB75-59AB-451C-8A1E-35E0CCEA8933}" dt="2021-05-29T06:28:22.937" v="1507"/>
          <ac:spMkLst>
            <pc:docMk/>
            <pc:sldMk cId="3791829910" sldId="476"/>
            <ac:spMk id="246" creationId="{B556B359-E04B-4458-9BE2-E3151500CB21}"/>
          </ac:spMkLst>
        </pc:spChg>
        <pc:spChg chg="add del mod">
          <ac:chgData name="Kshitij Srivastava" userId="9ca786a045148134" providerId="Windows Live" clId="Web-{20F5DB75-59AB-451C-8A1E-35E0CCEA8933}" dt="2021-05-29T06:28:22.937" v="1506"/>
          <ac:spMkLst>
            <pc:docMk/>
            <pc:sldMk cId="3791829910" sldId="476"/>
            <ac:spMk id="248" creationId="{D31D20FA-F56A-4EA1-8073-DE03B711D214}"/>
          </ac:spMkLst>
        </pc:spChg>
        <pc:spChg chg="add del mod">
          <ac:chgData name="Kshitij Srivastava" userId="9ca786a045148134" providerId="Windows Live" clId="Web-{20F5DB75-59AB-451C-8A1E-35E0CCEA8933}" dt="2021-05-29T06:28:22.921" v="1504"/>
          <ac:spMkLst>
            <pc:docMk/>
            <pc:sldMk cId="3791829910" sldId="476"/>
            <ac:spMk id="252" creationId="{AB12C9D5-7DD3-401E-BD33-E2DF941535DF}"/>
          </ac:spMkLst>
        </pc:spChg>
        <pc:spChg chg="add del mod">
          <ac:chgData name="Kshitij Srivastava" userId="9ca786a045148134" providerId="Windows Live" clId="Web-{20F5DB75-59AB-451C-8A1E-35E0CCEA8933}" dt="2021-05-29T06:28:22.921" v="1502"/>
          <ac:spMkLst>
            <pc:docMk/>
            <pc:sldMk cId="3791829910" sldId="476"/>
            <ac:spMk id="256" creationId="{F75DC59A-D107-4EAC-8B5D-53526D06A42B}"/>
          </ac:spMkLst>
        </pc:spChg>
        <pc:spChg chg="add del mod">
          <ac:chgData name="Kshitij Srivastava" userId="9ca786a045148134" providerId="Windows Live" clId="Web-{20F5DB75-59AB-451C-8A1E-35E0CCEA8933}" dt="2021-05-29T06:28:22.921" v="1500"/>
          <ac:spMkLst>
            <pc:docMk/>
            <pc:sldMk cId="3791829910" sldId="476"/>
            <ac:spMk id="260" creationId="{EB2EBB56-8531-4ECC-9E0D-EBBD1660AF75}"/>
          </ac:spMkLst>
        </pc:spChg>
        <pc:picChg chg="add del mod">
          <ac:chgData name="Kshitij Srivastava" userId="9ca786a045148134" providerId="Windows Live" clId="Web-{20F5DB75-59AB-451C-8A1E-35E0CCEA8933}" dt="2021-05-29T06:26:43.281" v="1495"/>
          <ac:picMkLst>
            <pc:docMk/>
            <pc:sldMk cId="3791829910" sldId="476"/>
            <ac:picMk id="4" creationId="{4E7BA65A-7329-437D-8645-8260A34DF9F3}"/>
          </ac:picMkLst>
        </pc:picChg>
        <pc:picChg chg="del mod">
          <ac:chgData name="Kshitij Srivastava" userId="9ca786a045148134" providerId="Windows Live" clId="Web-{20F5DB75-59AB-451C-8A1E-35E0CCEA8933}" dt="2021-05-29T06:28:22.999" v="1563"/>
          <ac:picMkLst>
            <pc:docMk/>
            <pc:sldMk cId="3791829910" sldId="476"/>
            <ac:picMk id="6" creationId="{CF9BDBC8-104E-4E19-8495-904B819F92CC}"/>
          </ac:picMkLst>
        </pc:picChg>
        <pc:picChg chg="mod">
          <ac:chgData name="Kshitij Srivastava" userId="9ca786a045148134" providerId="Windows Live" clId="Web-{20F5DB75-59AB-451C-8A1E-35E0CCEA8933}" dt="2021-05-29T06:05:41.572" v="1298" actId="1076"/>
          <ac:picMkLst>
            <pc:docMk/>
            <pc:sldMk cId="3791829910" sldId="476"/>
            <ac:picMk id="8" creationId="{0DC54BF7-13F0-4128-9421-460727463D61}"/>
          </ac:picMkLst>
        </pc:picChg>
        <pc:picChg chg="mod">
          <ac:chgData name="Kshitij Srivastava" userId="9ca786a045148134" providerId="Windows Live" clId="Web-{20F5DB75-59AB-451C-8A1E-35E0CCEA8933}" dt="2021-05-29T06:05:41.603" v="1299" actId="1076"/>
          <ac:picMkLst>
            <pc:docMk/>
            <pc:sldMk cId="3791829910" sldId="476"/>
            <ac:picMk id="10" creationId="{FB25EDA9-1D5D-4651-9181-D0A0B754AC21}"/>
          </ac:picMkLst>
        </pc:picChg>
        <pc:picChg chg="mod">
          <ac:chgData name="Kshitij Srivastava" userId="9ca786a045148134" providerId="Windows Live" clId="Web-{20F5DB75-59AB-451C-8A1E-35E0CCEA8933}" dt="2021-05-29T06:05:41.634" v="1300" actId="1076"/>
          <ac:picMkLst>
            <pc:docMk/>
            <pc:sldMk cId="3791829910" sldId="476"/>
            <ac:picMk id="12" creationId="{A405B982-859F-4D6B-91D2-DAD76842B2CB}"/>
          </ac:picMkLst>
        </pc:picChg>
        <pc:picChg chg="mod">
          <ac:chgData name="Kshitij Srivastava" userId="9ca786a045148134" providerId="Windows Live" clId="Web-{20F5DB75-59AB-451C-8A1E-35E0CCEA8933}" dt="2021-05-29T06:05:41.650" v="1301" actId="1076"/>
          <ac:picMkLst>
            <pc:docMk/>
            <pc:sldMk cId="3791829910" sldId="476"/>
            <ac:picMk id="14" creationId="{6BA53D54-AF20-42FE-9FDA-6E80C5AC9551}"/>
          </ac:picMkLst>
        </pc:picChg>
        <pc:picChg chg="mod">
          <ac:chgData name="Kshitij Srivastava" userId="9ca786a045148134" providerId="Windows Live" clId="Web-{20F5DB75-59AB-451C-8A1E-35E0CCEA8933}" dt="2021-05-29T06:05:41.681" v="1302" actId="1076"/>
          <ac:picMkLst>
            <pc:docMk/>
            <pc:sldMk cId="3791829910" sldId="476"/>
            <ac:picMk id="16" creationId="{0B6BD125-381F-470A-A5C5-7888DECD91EA}"/>
          </ac:picMkLst>
        </pc:picChg>
        <pc:picChg chg="mod">
          <ac:chgData name="Kshitij Srivastava" userId="9ca786a045148134" providerId="Windows Live" clId="Web-{20F5DB75-59AB-451C-8A1E-35E0CCEA8933}" dt="2021-05-29T06:05:41.713" v="1303" actId="1076"/>
          <ac:picMkLst>
            <pc:docMk/>
            <pc:sldMk cId="3791829910" sldId="476"/>
            <ac:picMk id="18" creationId="{C77D8F1F-1E94-4AF5-A8E0-E04EF0891A78}"/>
          </ac:picMkLst>
        </pc:picChg>
        <pc:picChg chg="mod">
          <ac:chgData name="Kshitij Srivastava" userId="9ca786a045148134" providerId="Windows Live" clId="Web-{20F5DB75-59AB-451C-8A1E-35E0CCEA8933}" dt="2021-05-29T06:05:41.744" v="1304" actId="1076"/>
          <ac:picMkLst>
            <pc:docMk/>
            <pc:sldMk cId="3791829910" sldId="476"/>
            <ac:picMk id="20" creationId="{175C40F0-CC35-4F63-845F-C9FB6C11E27C}"/>
          </ac:picMkLst>
        </pc:picChg>
        <pc:picChg chg="mod">
          <ac:chgData name="Kshitij Srivastava" userId="9ca786a045148134" providerId="Windows Live" clId="Web-{20F5DB75-59AB-451C-8A1E-35E0CCEA8933}" dt="2021-05-29T06:05:41.759" v="1305" actId="1076"/>
          <ac:picMkLst>
            <pc:docMk/>
            <pc:sldMk cId="3791829910" sldId="476"/>
            <ac:picMk id="22" creationId="{5230E3C9-F618-4DDF-8E83-D3083B937DA7}"/>
          </ac:picMkLst>
        </pc:picChg>
        <pc:picChg chg="mod">
          <ac:chgData name="Kshitij Srivastava" userId="9ca786a045148134" providerId="Windows Live" clId="Web-{20F5DB75-59AB-451C-8A1E-35E0CCEA8933}" dt="2021-05-29T06:05:41.806" v="1306" actId="1076"/>
          <ac:picMkLst>
            <pc:docMk/>
            <pc:sldMk cId="3791829910" sldId="476"/>
            <ac:picMk id="24" creationId="{3AF76195-C99D-4723-931E-2E46F0D793A4}"/>
          </ac:picMkLst>
        </pc:picChg>
        <pc:cxnChg chg="add del mod">
          <ac:chgData name="Kshitij Srivastava" userId="9ca786a045148134" providerId="Windows Live" clId="Web-{20F5DB75-59AB-451C-8A1E-35E0CCEA8933}" dt="2021-05-29T06:02:37.992" v="1164"/>
          <ac:cxnSpMkLst>
            <pc:docMk/>
            <pc:sldMk cId="3791829910" sldId="476"/>
            <ac:cxnSpMk id="124" creationId="{CFAF36BB-92A0-4DE0-9BC4-DE2AF3392B05}"/>
          </ac:cxnSpMkLst>
        </pc:cxnChg>
        <pc:cxnChg chg="add del mod">
          <ac:chgData name="Kshitij Srivastava" userId="9ca786a045148134" providerId="Windows Live" clId="Web-{20F5DB75-59AB-451C-8A1E-35E0CCEA8933}" dt="2021-05-29T06:02:37.992" v="1162"/>
          <ac:cxnSpMkLst>
            <pc:docMk/>
            <pc:sldMk cId="3791829910" sldId="476"/>
            <ac:cxnSpMk id="128" creationId="{526161C0-139C-4049-B6DD-687A68D33876}"/>
          </ac:cxnSpMkLst>
        </pc:cxnChg>
        <pc:cxnChg chg="add del mod">
          <ac:chgData name="Kshitij Srivastava" userId="9ca786a045148134" providerId="Windows Live" clId="Web-{20F5DB75-59AB-451C-8A1E-35E0CCEA8933}" dt="2021-05-29T06:02:37.992" v="1160"/>
          <ac:cxnSpMkLst>
            <pc:docMk/>
            <pc:sldMk cId="3791829910" sldId="476"/>
            <ac:cxnSpMk id="132" creationId="{B8F0006A-827B-49D1-AD42-58D704503F3F}"/>
          </ac:cxnSpMkLst>
        </pc:cxnChg>
        <pc:cxnChg chg="add del mod">
          <ac:chgData name="Kshitij Srivastava" userId="9ca786a045148134" providerId="Windows Live" clId="Web-{20F5DB75-59AB-451C-8A1E-35E0CCEA8933}" dt="2021-05-29T06:28:22.999" v="1561"/>
          <ac:cxnSpMkLst>
            <pc:docMk/>
            <pc:sldMk cId="3791829910" sldId="476"/>
            <ac:cxnSpMk id="138" creationId="{F8220095-1884-4028-8417-D6CDB7B65FCB}"/>
          </ac:cxnSpMkLst>
        </pc:cxnChg>
        <pc:cxnChg chg="add del mod">
          <ac:chgData name="Kshitij Srivastava" userId="9ca786a045148134" providerId="Windows Live" clId="Web-{20F5DB75-59AB-451C-8A1E-35E0CCEA8933}" dt="2021-05-29T06:28:22.999" v="1559"/>
          <ac:cxnSpMkLst>
            <pc:docMk/>
            <pc:sldMk cId="3791829910" sldId="476"/>
            <ac:cxnSpMk id="142" creationId="{536C3888-8D2A-4772-95DA-FF139F86D224}"/>
          </ac:cxnSpMkLst>
        </pc:cxnChg>
        <pc:cxnChg chg="add del mod">
          <ac:chgData name="Kshitij Srivastava" userId="9ca786a045148134" providerId="Windows Live" clId="Web-{20F5DB75-59AB-451C-8A1E-35E0CCEA8933}" dt="2021-05-29T06:28:22.999" v="1557"/>
          <ac:cxnSpMkLst>
            <pc:docMk/>
            <pc:sldMk cId="3791829910" sldId="476"/>
            <ac:cxnSpMk id="146" creationId="{6381B11E-4C01-4698-9034-4BAB35D23E92}"/>
          </ac:cxnSpMkLst>
        </pc:cxnChg>
        <pc:cxnChg chg="add del mod">
          <ac:chgData name="Kshitij Srivastava" userId="9ca786a045148134" providerId="Windows Live" clId="Web-{20F5DB75-59AB-451C-8A1E-35E0CCEA8933}" dt="2021-05-29T06:28:22.984" v="1554"/>
          <ac:cxnSpMkLst>
            <pc:docMk/>
            <pc:sldMk cId="3791829910" sldId="476"/>
            <ac:cxnSpMk id="152" creationId="{765173A8-2AAF-4201-BAB9-F2AEB6240686}"/>
          </ac:cxnSpMkLst>
        </pc:cxnChg>
        <pc:cxnChg chg="add del mod">
          <ac:chgData name="Kshitij Srivastava" userId="9ca786a045148134" providerId="Windows Live" clId="Web-{20F5DB75-59AB-451C-8A1E-35E0CCEA8933}" dt="2021-05-29T06:28:22.984" v="1552"/>
          <ac:cxnSpMkLst>
            <pc:docMk/>
            <pc:sldMk cId="3791829910" sldId="476"/>
            <ac:cxnSpMk id="156" creationId="{15892347-96FF-4189-8689-C5F906C5912A}"/>
          </ac:cxnSpMkLst>
        </pc:cxnChg>
        <pc:cxnChg chg="add del mod">
          <ac:chgData name="Kshitij Srivastava" userId="9ca786a045148134" providerId="Windows Live" clId="Web-{20F5DB75-59AB-451C-8A1E-35E0CCEA8933}" dt="2021-05-29T06:28:22.984" v="1550"/>
          <ac:cxnSpMkLst>
            <pc:docMk/>
            <pc:sldMk cId="3791829910" sldId="476"/>
            <ac:cxnSpMk id="160" creationId="{79059CF5-1613-48BA-B1F2-DFA760BAA468}"/>
          </ac:cxnSpMkLst>
        </pc:cxnChg>
        <pc:cxnChg chg="add del mod">
          <ac:chgData name="Kshitij Srivastava" userId="9ca786a045148134" providerId="Windows Live" clId="Web-{20F5DB75-59AB-451C-8A1E-35E0CCEA8933}" dt="2021-05-29T06:28:22.984" v="1547"/>
          <ac:cxnSpMkLst>
            <pc:docMk/>
            <pc:sldMk cId="3791829910" sldId="476"/>
            <ac:cxnSpMk id="166" creationId="{D9719987-0F60-45D7-89B0-C546AA4E41B1}"/>
          </ac:cxnSpMkLst>
        </pc:cxnChg>
        <pc:cxnChg chg="add del mod">
          <ac:chgData name="Kshitij Srivastava" userId="9ca786a045148134" providerId="Windows Live" clId="Web-{20F5DB75-59AB-451C-8A1E-35E0CCEA8933}" dt="2021-05-29T06:28:22.984" v="1545"/>
          <ac:cxnSpMkLst>
            <pc:docMk/>
            <pc:sldMk cId="3791829910" sldId="476"/>
            <ac:cxnSpMk id="170" creationId="{D05948DD-D700-4DA9-A922-E6B5D302D1F9}"/>
          </ac:cxnSpMkLst>
        </pc:cxnChg>
        <pc:cxnChg chg="add del mod">
          <ac:chgData name="Kshitij Srivastava" userId="9ca786a045148134" providerId="Windows Live" clId="Web-{20F5DB75-59AB-451C-8A1E-35E0CCEA8933}" dt="2021-05-29T06:28:22.968" v="1543"/>
          <ac:cxnSpMkLst>
            <pc:docMk/>
            <pc:sldMk cId="3791829910" sldId="476"/>
            <ac:cxnSpMk id="174" creationId="{EB9AF081-14AE-4643-9024-0804803BB92A}"/>
          </ac:cxnSpMkLst>
        </pc:cxnChg>
        <pc:cxnChg chg="add del mod">
          <ac:chgData name="Kshitij Srivastava" userId="9ca786a045148134" providerId="Windows Live" clId="Web-{20F5DB75-59AB-451C-8A1E-35E0CCEA8933}" dt="2021-05-29T06:28:22.968" v="1540"/>
          <ac:cxnSpMkLst>
            <pc:docMk/>
            <pc:sldMk cId="3791829910" sldId="476"/>
            <ac:cxnSpMk id="180" creationId="{C28E6BDC-E67B-433D-8D04-BE131D3B73D5}"/>
          </ac:cxnSpMkLst>
        </pc:cxnChg>
        <pc:cxnChg chg="add del mod">
          <ac:chgData name="Kshitij Srivastava" userId="9ca786a045148134" providerId="Windows Live" clId="Web-{20F5DB75-59AB-451C-8A1E-35E0CCEA8933}" dt="2021-05-29T06:28:22.968" v="1538"/>
          <ac:cxnSpMkLst>
            <pc:docMk/>
            <pc:sldMk cId="3791829910" sldId="476"/>
            <ac:cxnSpMk id="184" creationId="{921313D8-FC0C-4F92-AC04-8D0EB0B20310}"/>
          </ac:cxnSpMkLst>
        </pc:cxnChg>
        <pc:cxnChg chg="add del mod">
          <ac:chgData name="Kshitij Srivastava" userId="9ca786a045148134" providerId="Windows Live" clId="Web-{20F5DB75-59AB-451C-8A1E-35E0CCEA8933}" dt="2021-05-29T06:28:22.968" v="1536"/>
          <ac:cxnSpMkLst>
            <pc:docMk/>
            <pc:sldMk cId="3791829910" sldId="476"/>
            <ac:cxnSpMk id="188" creationId="{B35B678E-DA8B-41DC-A440-321FE25860EB}"/>
          </ac:cxnSpMkLst>
        </pc:cxnChg>
        <pc:cxnChg chg="add del mod">
          <ac:chgData name="Kshitij Srivastava" userId="9ca786a045148134" providerId="Windows Live" clId="Web-{20F5DB75-59AB-451C-8A1E-35E0CCEA8933}" dt="2021-05-29T06:28:22.968" v="1533"/>
          <ac:cxnSpMkLst>
            <pc:docMk/>
            <pc:sldMk cId="3791829910" sldId="476"/>
            <ac:cxnSpMk id="194" creationId="{0AE428F4-86A7-44F6-B05A-D544059C67A6}"/>
          </ac:cxnSpMkLst>
        </pc:cxnChg>
        <pc:cxnChg chg="add del mod">
          <ac:chgData name="Kshitij Srivastava" userId="9ca786a045148134" providerId="Windows Live" clId="Web-{20F5DB75-59AB-451C-8A1E-35E0CCEA8933}" dt="2021-05-29T06:28:22.968" v="1531"/>
          <ac:cxnSpMkLst>
            <pc:docMk/>
            <pc:sldMk cId="3791829910" sldId="476"/>
            <ac:cxnSpMk id="198" creationId="{5E7E009F-01C5-4D9F-A991-FBA4D3E4A9B2}"/>
          </ac:cxnSpMkLst>
        </pc:cxnChg>
        <pc:cxnChg chg="add del mod">
          <ac:chgData name="Kshitij Srivastava" userId="9ca786a045148134" providerId="Windows Live" clId="Web-{20F5DB75-59AB-451C-8A1E-35E0CCEA8933}" dt="2021-05-29T06:28:22.953" v="1529"/>
          <ac:cxnSpMkLst>
            <pc:docMk/>
            <pc:sldMk cId="3791829910" sldId="476"/>
            <ac:cxnSpMk id="202" creationId="{AAFF1DDD-DB54-4876-8501-9022D6A05255}"/>
          </ac:cxnSpMkLst>
        </pc:cxnChg>
        <pc:cxnChg chg="add del mod">
          <ac:chgData name="Kshitij Srivastava" userId="9ca786a045148134" providerId="Windows Live" clId="Web-{20F5DB75-59AB-451C-8A1E-35E0CCEA8933}" dt="2021-05-29T06:28:22.953" v="1526"/>
          <ac:cxnSpMkLst>
            <pc:docMk/>
            <pc:sldMk cId="3791829910" sldId="476"/>
            <ac:cxnSpMk id="208" creationId="{850663A2-C349-4C50-9373-59BBA7CA3056}"/>
          </ac:cxnSpMkLst>
        </pc:cxnChg>
        <pc:cxnChg chg="add del mod">
          <ac:chgData name="Kshitij Srivastava" userId="9ca786a045148134" providerId="Windows Live" clId="Web-{20F5DB75-59AB-451C-8A1E-35E0CCEA8933}" dt="2021-05-29T06:28:22.953" v="1524"/>
          <ac:cxnSpMkLst>
            <pc:docMk/>
            <pc:sldMk cId="3791829910" sldId="476"/>
            <ac:cxnSpMk id="212" creationId="{01435F61-2236-4CB4-87EB-0361EEC22A85}"/>
          </ac:cxnSpMkLst>
        </pc:cxnChg>
        <pc:cxnChg chg="add del mod">
          <ac:chgData name="Kshitij Srivastava" userId="9ca786a045148134" providerId="Windows Live" clId="Web-{20F5DB75-59AB-451C-8A1E-35E0CCEA8933}" dt="2021-05-29T06:28:22.953" v="1522"/>
          <ac:cxnSpMkLst>
            <pc:docMk/>
            <pc:sldMk cId="3791829910" sldId="476"/>
            <ac:cxnSpMk id="216" creationId="{7CAB0B6D-C72C-4B19-AD00-6DF01D2CE630}"/>
          </ac:cxnSpMkLst>
        </pc:cxnChg>
        <pc:cxnChg chg="add del mod">
          <ac:chgData name="Kshitij Srivastava" userId="9ca786a045148134" providerId="Windows Live" clId="Web-{20F5DB75-59AB-451C-8A1E-35E0CCEA8933}" dt="2021-05-29T06:28:22.953" v="1519"/>
          <ac:cxnSpMkLst>
            <pc:docMk/>
            <pc:sldMk cId="3791829910" sldId="476"/>
            <ac:cxnSpMk id="222" creationId="{E228EBD6-7AB2-4697-BB13-CC6DBF31E120}"/>
          </ac:cxnSpMkLst>
        </pc:cxnChg>
        <pc:cxnChg chg="add del mod">
          <ac:chgData name="Kshitij Srivastava" userId="9ca786a045148134" providerId="Windows Live" clId="Web-{20F5DB75-59AB-451C-8A1E-35E0CCEA8933}" dt="2021-05-29T06:28:22.937" v="1517"/>
          <ac:cxnSpMkLst>
            <pc:docMk/>
            <pc:sldMk cId="3791829910" sldId="476"/>
            <ac:cxnSpMk id="226" creationId="{CBFA93C8-439C-4703-8916-5F0EF7A2CCBC}"/>
          </ac:cxnSpMkLst>
        </pc:cxnChg>
        <pc:cxnChg chg="add del mod">
          <ac:chgData name="Kshitij Srivastava" userId="9ca786a045148134" providerId="Windows Live" clId="Web-{20F5DB75-59AB-451C-8A1E-35E0CCEA8933}" dt="2021-05-29T06:28:22.937" v="1515"/>
          <ac:cxnSpMkLst>
            <pc:docMk/>
            <pc:sldMk cId="3791829910" sldId="476"/>
            <ac:cxnSpMk id="230" creationId="{9DBC9792-25DC-45B4-94A5-6C65B8650076}"/>
          </ac:cxnSpMkLst>
        </pc:cxnChg>
        <pc:cxnChg chg="add del mod">
          <ac:chgData name="Kshitij Srivastava" userId="9ca786a045148134" providerId="Windows Live" clId="Web-{20F5DB75-59AB-451C-8A1E-35E0CCEA8933}" dt="2021-05-29T06:28:22.937" v="1512"/>
          <ac:cxnSpMkLst>
            <pc:docMk/>
            <pc:sldMk cId="3791829910" sldId="476"/>
            <ac:cxnSpMk id="236" creationId="{C33380B2-ECE2-48A4-B931-F464A1D30ECE}"/>
          </ac:cxnSpMkLst>
        </pc:cxnChg>
        <pc:cxnChg chg="add del mod">
          <ac:chgData name="Kshitij Srivastava" userId="9ca786a045148134" providerId="Windows Live" clId="Web-{20F5DB75-59AB-451C-8A1E-35E0CCEA8933}" dt="2021-05-29T06:28:22.937" v="1510"/>
          <ac:cxnSpMkLst>
            <pc:docMk/>
            <pc:sldMk cId="3791829910" sldId="476"/>
            <ac:cxnSpMk id="240" creationId="{39307B46-55B4-4625-B517-F82075D7BE9C}"/>
          </ac:cxnSpMkLst>
        </pc:cxnChg>
        <pc:cxnChg chg="add del mod">
          <ac:chgData name="Kshitij Srivastava" userId="9ca786a045148134" providerId="Windows Live" clId="Web-{20F5DB75-59AB-451C-8A1E-35E0CCEA8933}" dt="2021-05-29T06:28:22.937" v="1508"/>
          <ac:cxnSpMkLst>
            <pc:docMk/>
            <pc:sldMk cId="3791829910" sldId="476"/>
            <ac:cxnSpMk id="244" creationId="{3D1F7F4D-FAEA-4040-98F1-ECFD49C36167}"/>
          </ac:cxnSpMkLst>
        </pc:cxnChg>
        <pc:cxnChg chg="add del mod">
          <ac:chgData name="Kshitij Srivastava" userId="9ca786a045148134" providerId="Windows Live" clId="Web-{20F5DB75-59AB-451C-8A1E-35E0CCEA8933}" dt="2021-05-29T06:28:22.921" v="1505"/>
          <ac:cxnSpMkLst>
            <pc:docMk/>
            <pc:sldMk cId="3791829910" sldId="476"/>
            <ac:cxnSpMk id="250" creationId="{609433CF-A20C-418D-9E3E-804B0D81D20D}"/>
          </ac:cxnSpMkLst>
        </pc:cxnChg>
        <pc:cxnChg chg="add del mod">
          <ac:chgData name="Kshitij Srivastava" userId="9ca786a045148134" providerId="Windows Live" clId="Web-{20F5DB75-59AB-451C-8A1E-35E0CCEA8933}" dt="2021-05-29T06:28:22.921" v="1503"/>
          <ac:cxnSpMkLst>
            <pc:docMk/>
            <pc:sldMk cId="3791829910" sldId="476"/>
            <ac:cxnSpMk id="254" creationId="{D524F0C4-91C4-4816-A528-E6354DB4F87B}"/>
          </ac:cxnSpMkLst>
        </pc:cxnChg>
        <pc:cxnChg chg="add del mod">
          <ac:chgData name="Kshitij Srivastava" userId="9ca786a045148134" providerId="Windows Live" clId="Web-{20F5DB75-59AB-451C-8A1E-35E0CCEA8933}" dt="2021-05-29T06:28:22.921" v="1501"/>
          <ac:cxnSpMkLst>
            <pc:docMk/>
            <pc:sldMk cId="3791829910" sldId="476"/>
            <ac:cxnSpMk id="258" creationId="{3D7D0A1C-45AC-4523-A9EC-792850AF4FC7}"/>
          </ac:cxnSpMkLst>
        </pc:cxnChg>
      </pc:sldChg>
      <pc:sldChg chg="add del replId">
        <pc:chgData name="Kshitij Srivastava" userId="9ca786a045148134" providerId="Windows Live" clId="Web-{20F5DB75-59AB-451C-8A1E-35E0CCEA8933}" dt="2021-05-29T06:03:37.055" v="1178"/>
        <pc:sldMkLst>
          <pc:docMk/>
          <pc:sldMk cId="454376561" sldId="477"/>
        </pc:sldMkLst>
      </pc:sldChg>
      <pc:sldChg chg="addSp modSp add replId">
        <pc:chgData name="Kshitij Srivastava" userId="9ca786a045148134" providerId="Windows Live" clId="Web-{20F5DB75-59AB-451C-8A1E-35E0CCEA8933}" dt="2021-05-29T06:47:35.274" v="1710" actId="1076"/>
        <pc:sldMkLst>
          <pc:docMk/>
          <pc:sldMk cId="3233668405" sldId="477"/>
        </pc:sldMkLst>
        <pc:spChg chg="add">
          <ac:chgData name="Kshitij Srivastava" userId="9ca786a045148134" providerId="Windows Live" clId="Web-{20F5DB75-59AB-451C-8A1E-35E0CCEA8933}" dt="2021-05-29T06:28:33.124" v="1565"/>
          <ac:spMkLst>
            <pc:docMk/>
            <pc:sldMk cId="3233668405" sldId="477"/>
            <ac:spMk id="83" creationId="{AA9CCF87-D01B-49F0-870E-47188F4A2429}"/>
          </ac:spMkLst>
        </pc:spChg>
        <pc:spChg chg="add">
          <ac:chgData name="Kshitij Srivastava" userId="9ca786a045148134" providerId="Windows Live" clId="Web-{20F5DB75-59AB-451C-8A1E-35E0CCEA8933}" dt="2021-05-29T06:28:33.124" v="1565"/>
          <ac:spMkLst>
            <pc:docMk/>
            <pc:sldMk cId="3233668405" sldId="477"/>
            <ac:spMk id="87" creationId="{1653FD5C-D06E-4D70-BFAE-B1605D29A5E4}"/>
          </ac:spMkLst>
        </pc:spChg>
        <pc:spChg chg="add">
          <ac:chgData name="Kshitij Srivastava" userId="9ca786a045148134" providerId="Windows Live" clId="Web-{20F5DB75-59AB-451C-8A1E-35E0CCEA8933}" dt="2021-05-29T06:28:33.124" v="1565"/>
          <ac:spMkLst>
            <pc:docMk/>
            <pc:sldMk cId="3233668405" sldId="477"/>
            <ac:spMk id="91" creationId="{0B8A7AC0-1801-4F30-A32D-E11D20D28307}"/>
          </ac:spMkLst>
        </pc:spChg>
        <pc:spChg chg="add">
          <ac:chgData name="Kshitij Srivastava" userId="9ca786a045148134" providerId="Windows Live" clId="Web-{20F5DB75-59AB-451C-8A1E-35E0CCEA8933}" dt="2021-05-29T06:28:33.124" v="1565"/>
          <ac:spMkLst>
            <pc:docMk/>
            <pc:sldMk cId="3233668405" sldId="477"/>
            <ac:spMk id="95" creationId="{6A482670-B050-4964-BE97-4378B8C22013}"/>
          </ac:spMkLst>
        </pc:spChg>
        <pc:spChg chg="add">
          <ac:chgData name="Kshitij Srivastava" userId="9ca786a045148134" providerId="Windows Live" clId="Web-{20F5DB75-59AB-451C-8A1E-35E0CCEA8933}" dt="2021-05-29T06:28:33.124" v="1565"/>
          <ac:spMkLst>
            <pc:docMk/>
            <pc:sldMk cId="3233668405" sldId="477"/>
            <ac:spMk id="96" creationId="{D5129A5A-9471-4ECC-B8DC-F41B53FC3409}"/>
          </ac:spMkLst>
        </pc:spChg>
        <pc:spChg chg="add">
          <ac:chgData name="Kshitij Srivastava" userId="9ca786a045148134" providerId="Windows Live" clId="Web-{20F5DB75-59AB-451C-8A1E-35E0CCEA8933}" dt="2021-05-29T06:28:33.124" v="1565"/>
          <ac:spMkLst>
            <pc:docMk/>
            <pc:sldMk cId="3233668405" sldId="477"/>
            <ac:spMk id="98" creationId="{B02099B2-0AB5-4BAC-B0C7-DC193123ADD6}"/>
          </ac:spMkLst>
        </pc:spChg>
        <pc:spChg chg="add">
          <ac:chgData name="Kshitij Srivastava" userId="9ca786a045148134" providerId="Windows Live" clId="Web-{20F5DB75-59AB-451C-8A1E-35E0CCEA8933}" dt="2021-05-29T06:28:33.124" v="1565"/>
          <ac:spMkLst>
            <pc:docMk/>
            <pc:sldMk cId="3233668405" sldId="477"/>
            <ac:spMk id="100" creationId="{D06EB4E9-5905-4BAA-8E14-D0C6466558E5}"/>
          </ac:spMkLst>
        </pc:spChg>
        <pc:spChg chg="add">
          <ac:chgData name="Kshitij Srivastava" userId="9ca786a045148134" providerId="Windows Live" clId="Web-{20F5DB75-59AB-451C-8A1E-35E0CCEA8933}" dt="2021-05-29T06:28:33.124" v="1565"/>
          <ac:spMkLst>
            <pc:docMk/>
            <pc:sldMk cId="3233668405" sldId="477"/>
            <ac:spMk id="102" creationId="{3C6B1B94-3C71-4CD3-BD33-BFAFB35EB8AD}"/>
          </ac:spMkLst>
        </pc:spChg>
        <pc:spChg chg="add">
          <ac:chgData name="Kshitij Srivastava" userId="9ca786a045148134" providerId="Windows Live" clId="Web-{20F5DB75-59AB-451C-8A1E-35E0CCEA8933}" dt="2021-05-29T06:28:33.124" v="1565"/>
          <ac:spMkLst>
            <pc:docMk/>
            <pc:sldMk cId="3233668405" sldId="477"/>
            <ac:spMk id="121" creationId="{20592613-C28D-4066-ADDC-D982E7A8A133}"/>
          </ac:spMkLst>
        </pc:spChg>
        <pc:spChg chg="add">
          <ac:chgData name="Kshitij Srivastava" userId="9ca786a045148134" providerId="Windows Live" clId="Web-{20F5DB75-59AB-451C-8A1E-35E0CCEA8933}" dt="2021-05-29T06:28:33.124" v="1565"/>
          <ac:spMkLst>
            <pc:docMk/>
            <pc:sldMk cId="3233668405" sldId="477"/>
            <ac:spMk id="123" creationId="{0DA504A7-1BB2-41F1-AEEA-B98EA7909DD7}"/>
          </ac:spMkLst>
        </pc:spChg>
        <pc:spChg chg="add">
          <ac:chgData name="Kshitij Srivastava" userId="9ca786a045148134" providerId="Windows Live" clId="Web-{20F5DB75-59AB-451C-8A1E-35E0CCEA8933}" dt="2021-05-29T06:28:33.124" v="1565"/>
          <ac:spMkLst>
            <pc:docMk/>
            <pc:sldMk cId="3233668405" sldId="477"/>
            <ac:spMk id="125" creationId="{CDADCCBD-D1CC-46DC-BEDC-DF14CE56100F}"/>
          </ac:spMkLst>
        </pc:spChg>
        <pc:spChg chg="add">
          <ac:chgData name="Kshitij Srivastava" userId="9ca786a045148134" providerId="Windows Live" clId="Web-{20F5DB75-59AB-451C-8A1E-35E0CCEA8933}" dt="2021-05-29T06:28:33.124" v="1565"/>
          <ac:spMkLst>
            <pc:docMk/>
            <pc:sldMk cId="3233668405" sldId="477"/>
            <ac:spMk id="127" creationId="{F0B29D92-E7C8-4597-9401-359A87D8E07B}"/>
          </ac:spMkLst>
        </pc:spChg>
        <pc:spChg chg="add">
          <ac:chgData name="Kshitij Srivastava" userId="9ca786a045148134" providerId="Windows Live" clId="Web-{20F5DB75-59AB-451C-8A1E-35E0CCEA8933}" dt="2021-05-29T06:28:33.124" v="1565"/>
          <ac:spMkLst>
            <pc:docMk/>
            <pc:sldMk cId="3233668405" sldId="477"/>
            <ac:spMk id="128" creationId="{9146C4FC-CBB9-42AB-A66A-652F5D3EF6BA}"/>
          </ac:spMkLst>
        </pc:spChg>
        <pc:spChg chg="add">
          <ac:chgData name="Kshitij Srivastava" userId="9ca786a045148134" providerId="Windows Live" clId="Web-{20F5DB75-59AB-451C-8A1E-35E0CCEA8933}" dt="2021-05-29T06:28:33.124" v="1565"/>
          <ac:spMkLst>
            <pc:docMk/>
            <pc:sldMk cId="3233668405" sldId="477"/>
            <ac:spMk id="130" creationId="{E38F243A-0E21-4731-9788-6A63892B9D7E}"/>
          </ac:spMkLst>
        </pc:spChg>
        <pc:spChg chg="add">
          <ac:chgData name="Kshitij Srivastava" userId="9ca786a045148134" providerId="Windows Live" clId="Web-{20F5DB75-59AB-451C-8A1E-35E0CCEA8933}" dt="2021-05-29T06:28:33.124" v="1565"/>
          <ac:spMkLst>
            <pc:docMk/>
            <pc:sldMk cId="3233668405" sldId="477"/>
            <ac:spMk id="132" creationId="{6B0AD230-5CC2-4FCA-ADD2-84663D387D12}"/>
          </ac:spMkLst>
        </pc:spChg>
        <pc:spChg chg="add">
          <ac:chgData name="Kshitij Srivastava" userId="9ca786a045148134" providerId="Windows Live" clId="Web-{20F5DB75-59AB-451C-8A1E-35E0CCEA8933}" dt="2021-05-29T06:28:33.124" v="1565"/>
          <ac:spMkLst>
            <pc:docMk/>
            <pc:sldMk cId="3233668405" sldId="477"/>
            <ac:spMk id="134" creationId="{1FB318BF-0D12-45A2-B6F6-0A6F1BB8491B}"/>
          </ac:spMkLst>
        </pc:spChg>
        <pc:spChg chg="add">
          <ac:chgData name="Kshitij Srivastava" userId="9ca786a045148134" providerId="Windows Live" clId="Web-{20F5DB75-59AB-451C-8A1E-35E0CCEA8933}" dt="2021-05-29T06:28:33.124" v="1565"/>
          <ac:spMkLst>
            <pc:docMk/>
            <pc:sldMk cId="3233668405" sldId="477"/>
            <ac:spMk id="135" creationId="{3EDBE4FF-7691-4EF8-8326-7FA4AD7A9552}"/>
          </ac:spMkLst>
        </pc:spChg>
        <pc:spChg chg="add">
          <ac:chgData name="Kshitij Srivastava" userId="9ca786a045148134" providerId="Windows Live" clId="Web-{20F5DB75-59AB-451C-8A1E-35E0CCEA8933}" dt="2021-05-29T06:28:33.124" v="1565"/>
          <ac:spMkLst>
            <pc:docMk/>
            <pc:sldMk cId="3233668405" sldId="477"/>
            <ac:spMk id="137" creationId="{F8ECD4D0-699F-44FD-BBCC-696AFDEA3EAD}"/>
          </ac:spMkLst>
        </pc:spChg>
        <pc:spChg chg="add">
          <ac:chgData name="Kshitij Srivastava" userId="9ca786a045148134" providerId="Windows Live" clId="Web-{20F5DB75-59AB-451C-8A1E-35E0CCEA8933}" dt="2021-05-29T06:28:33.124" v="1565"/>
          <ac:spMkLst>
            <pc:docMk/>
            <pc:sldMk cId="3233668405" sldId="477"/>
            <ac:spMk id="139" creationId="{26BFD177-3672-4BF3-A166-DEC074E6CAF2}"/>
          </ac:spMkLst>
        </pc:spChg>
        <pc:spChg chg="add">
          <ac:chgData name="Kshitij Srivastava" userId="9ca786a045148134" providerId="Windows Live" clId="Web-{20F5DB75-59AB-451C-8A1E-35E0CCEA8933}" dt="2021-05-29T06:28:33.124" v="1565"/>
          <ac:spMkLst>
            <pc:docMk/>
            <pc:sldMk cId="3233668405" sldId="477"/>
            <ac:spMk id="141" creationId="{010A9335-A157-443D-AAF4-BE278CF1836F}"/>
          </ac:spMkLst>
        </pc:spChg>
        <pc:spChg chg="add">
          <ac:chgData name="Kshitij Srivastava" userId="9ca786a045148134" providerId="Windows Live" clId="Web-{20F5DB75-59AB-451C-8A1E-35E0CCEA8933}" dt="2021-05-29T06:28:33.124" v="1565"/>
          <ac:spMkLst>
            <pc:docMk/>
            <pc:sldMk cId="3233668405" sldId="477"/>
            <ac:spMk id="142" creationId="{31E8DD97-8A8F-4A0D-B06C-5A9849EDF1CA}"/>
          </ac:spMkLst>
        </pc:spChg>
        <pc:spChg chg="add">
          <ac:chgData name="Kshitij Srivastava" userId="9ca786a045148134" providerId="Windows Live" clId="Web-{20F5DB75-59AB-451C-8A1E-35E0CCEA8933}" dt="2021-05-29T06:28:33.124" v="1565"/>
          <ac:spMkLst>
            <pc:docMk/>
            <pc:sldMk cId="3233668405" sldId="477"/>
            <ac:spMk id="144" creationId="{FF52B432-909F-4476-BCBD-1DFB36154822}"/>
          </ac:spMkLst>
        </pc:spChg>
        <pc:spChg chg="add">
          <ac:chgData name="Kshitij Srivastava" userId="9ca786a045148134" providerId="Windows Live" clId="Web-{20F5DB75-59AB-451C-8A1E-35E0CCEA8933}" dt="2021-05-29T06:28:33.124" v="1565"/>
          <ac:spMkLst>
            <pc:docMk/>
            <pc:sldMk cId="3233668405" sldId="477"/>
            <ac:spMk id="146" creationId="{F97C130E-C583-452B-A561-E21F9B20E057}"/>
          </ac:spMkLst>
        </pc:spChg>
        <pc:spChg chg="add">
          <ac:chgData name="Kshitij Srivastava" userId="9ca786a045148134" providerId="Windows Live" clId="Web-{20F5DB75-59AB-451C-8A1E-35E0CCEA8933}" dt="2021-05-29T06:28:33.124" v="1565"/>
          <ac:spMkLst>
            <pc:docMk/>
            <pc:sldMk cId="3233668405" sldId="477"/>
            <ac:spMk id="148" creationId="{5E3A5ED1-8A26-4C7B-A7E4-21C402CBDAA7}"/>
          </ac:spMkLst>
        </pc:spChg>
        <pc:spChg chg="add">
          <ac:chgData name="Kshitij Srivastava" userId="9ca786a045148134" providerId="Windows Live" clId="Web-{20F5DB75-59AB-451C-8A1E-35E0CCEA8933}" dt="2021-05-29T06:28:33.124" v="1565"/>
          <ac:spMkLst>
            <pc:docMk/>
            <pc:sldMk cId="3233668405" sldId="477"/>
            <ac:spMk id="149" creationId="{4BC68F1F-746D-4213-AFB2-67CC7D7009CD}"/>
          </ac:spMkLst>
        </pc:spChg>
        <pc:spChg chg="add">
          <ac:chgData name="Kshitij Srivastava" userId="9ca786a045148134" providerId="Windows Live" clId="Web-{20F5DB75-59AB-451C-8A1E-35E0CCEA8933}" dt="2021-05-29T06:28:33.124" v="1565"/>
          <ac:spMkLst>
            <pc:docMk/>
            <pc:sldMk cId="3233668405" sldId="477"/>
            <ac:spMk id="151" creationId="{FD08BB37-97F0-43F5-91A8-585351C328BA}"/>
          </ac:spMkLst>
        </pc:spChg>
        <pc:spChg chg="add">
          <ac:chgData name="Kshitij Srivastava" userId="9ca786a045148134" providerId="Windows Live" clId="Web-{20F5DB75-59AB-451C-8A1E-35E0CCEA8933}" dt="2021-05-29T06:28:33.124" v="1565"/>
          <ac:spMkLst>
            <pc:docMk/>
            <pc:sldMk cId="3233668405" sldId="477"/>
            <ac:spMk id="153" creationId="{D9B4A7FD-3AC2-43EF-92E6-27E7421E79B9}"/>
          </ac:spMkLst>
        </pc:spChg>
        <pc:spChg chg="add">
          <ac:chgData name="Kshitij Srivastava" userId="9ca786a045148134" providerId="Windows Live" clId="Web-{20F5DB75-59AB-451C-8A1E-35E0CCEA8933}" dt="2021-05-29T06:28:33.124" v="1565"/>
          <ac:spMkLst>
            <pc:docMk/>
            <pc:sldMk cId="3233668405" sldId="477"/>
            <ac:spMk id="155" creationId="{D6306D93-0475-467A-A13F-4FB03AA64F51}"/>
          </ac:spMkLst>
        </pc:spChg>
        <pc:spChg chg="add">
          <ac:chgData name="Kshitij Srivastava" userId="9ca786a045148134" providerId="Windows Live" clId="Web-{20F5DB75-59AB-451C-8A1E-35E0CCEA8933}" dt="2021-05-29T06:28:33.124" v="1565"/>
          <ac:spMkLst>
            <pc:docMk/>
            <pc:sldMk cId="3233668405" sldId="477"/>
            <ac:spMk id="156" creationId="{4F7FC491-2D01-4078-A696-E3117D0383ED}"/>
          </ac:spMkLst>
        </pc:spChg>
        <pc:spChg chg="add">
          <ac:chgData name="Kshitij Srivastava" userId="9ca786a045148134" providerId="Windows Live" clId="Web-{20F5DB75-59AB-451C-8A1E-35E0CCEA8933}" dt="2021-05-29T06:28:33.124" v="1565"/>
          <ac:spMkLst>
            <pc:docMk/>
            <pc:sldMk cId="3233668405" sldId="477"/>
            <ac:spMk id="158" creationId="{60025F93-CB9A-42AB-AA37-E15074327D15}"/>
          </ac:spMkLst>
        </pc:spChg>
        <pc:spChg chg="add">
          <ac:chgData name="Kshitij Srivastava" userId="9ca786a045148134" providerId="Windows Live" clId="Web-{20F5DB75-59AB-451C-8A1E-35E0CCEA8933}" dt="2021-05-29T06:28:33.124" v="1565"/>
          <ac:spMkLst>
            <pc:docMk/>
            <pc:sldMk cId="3233668405" sldId="477"/>
            <ac:spMk id="160" creationId="{441EB8D8-82C6-419F-8D6E-75E6465AAEB7}"/>
          </ac:spMkLst>
        </pc:spChg>
        <pc:spChg chg="add">
          <ac:chgData name="Kshitij Srivastava" userId="9ca786a045148134" providerId="Windows Live" clId="Web-{20F5DB75-59AB-451C-8A1E-35E0CCEA8933}" dt="2021-05-29T06:28:33.124" v="1565"/>
          <ac:spMkLst>
            <pc:docMk/>
            <pc:sldMk cId="3233668405" sldId="477"/>
            <ac:spMk id="162" creationId="{A69DC6D3-7CDC-432B-A7FF-A76AC793190A}"/>
          </ac:spMkLst>
        </pc:spChg>
        <pc:spChg chg="add">
          <ac:chgData name="Kshitij Srivastava" userId="9ca786a045148134" providerId="Windows Live" clId="Web-{20F5DB75-59AB-451C-8A1E-35E0CCEA8933}" dt="2021-05-29T06:28:33.124" v="1565"/>
          <ac:spMkLst>
            <pc:docMk/>
            <pc:sldMk cId="3233668405" sldId="477"/>
            <ac:spMk id="163" creationId="{0BD09108-FCD6-4F66-90F9-BA71E73F2849}"/>
          </ac:spMkLst>
        </pc:spChg>
        <pc:spChg chg="add">
          <ac:chgData name="Kshitij Srivastava" userId="9ca786a045148134" providerId="Windows Live" clId="Web-{20F5DB75-59AB-451C-8A1E-35E0CCEA8933}" dt="2021-05-29T06:28:33.124" v="1565"/>
          <ac:spMkLst>
            <pc:docMk/>
            <pc:sldMk cId="3233668405" sldId="477"/>
            <ac:spMk id="165" creationId="{9FDE6074-F196-413A-B38D-E0A92A65FDFB}"/>
          </ac:spMkLst>
        </pc:spChg>
        <pc:spChg chg="add">
          <ac:chgData name="Kshitij Srivastava" userId="9ca786a045148134" providerId="Windows Live" clId="Web-{20F5DB75-59AB-451C-8A1E-35E0CCEA8933}" dt="2021-05-29T06:28:33.124" v="1565"/>
          <ac:spMkLst>
            <pc:docMk/>
            <pc:sldMk cId="3233668405" sldId="477"/>
            <ac:spMk id="167" creationId="{178652D2-B0C9-482B-BFFC-D8CAC9A2A5B2}"/>
          </ac:spMkLst>
        </pc:spChg>
        <pc:spChg chg="add">
          <ac:chgData name="Kshitij Srivastava" userId="9ca786a045148134" providerId="Windows Live" clId="Web-{20F5DB75-59AB-451C-8A1E-35E0CCEA8933}" dt="2021-05-29T06:28:33.124" v="1565"/>
          <ac:spMkLst>
            <pc:docMk/>
            <pc:sldMk cId="3233668405" sldId="477"/>
            <ac:spMk id="169" creationId="{6626B0CE-35F0-47DD-9EFA-519A3703333E}"/>
          </ac:spMkLst>
        </pc:spChg>
        <pc:spChg chg="add mod">
          <ac:chgData name="Kshitij Srivastava" userId="9ca786a045148134" providerId="Windows Live" clId="Web-{20F5DB75-59AB-451C-8A1E-35E0CCEA8933}" dt="2021-05-29T06:47:35.071" v="1704" actId="1076"/>
          <ac:spMkLst>
            <pc:docMk/>
            <pc:sldMk cId="3233668405" sldId="477"/>
            <ac:spMk id="170" creationId="{37C409A3-2E08-490A-A46B-EFBC2F67DD7F}"/>
          </ac:spMkLst>
        </pc:spChg>
        <pc:spChg chg="add mod">
          <ac:chgData name="Kshitij Srivastava" userId="9ca786a045148134" providerId="Windows Live" clId="Web-{20F5DB75-59AB-451C-8A1E-35E0CCEA8933}" dt="2021-05-29T06:47:35.134" v="1706" actId="1076"/>
          <ac:spMkLst>
            <pc:docMk/>
            <pc:sldMk cId="3233668405" sldId="477"/>
            <ac:spMk id="172" creationId="{E8E2DF89-8701-40DB-9A16-A236A6D13A66}"/>
          </ac:spMkLst>
        </pc:spChg>
        <pc:spChg chg="add mod">
          <ac:chgData name="Kshitij Srivastava" userId="9ca786a045148134" providerId="Windows Live" clId="Web-{20F5DB75-59AB-451C-8A1E-35E0CCEA8933}" dt="2021-05-29T06:47:35.212" v="1708" actId="1076"/>
          <ac:spMkLst>
            <pc:docMk/>
            <pc:sldMk cId="3233668405" sldId="477"/>
            <ac:spMk id="174" creationId="{58248019-5C59-4156-9F02-55F25DA7797C}"/>
          </ac:spMkLst>
        </pc:spChg>
        <pc:spChg chg="add mod">
          <ac:chgData name="Kshitij Srivastava" userId="9ca786a045148134" providerId="Windows Live" clId="Web-{20F5DB75-59AB-451C-8A1E-35E0CCEA8933}" dt="2021-05-29T06:47:35.274" v="1710" actId="1076"/>
          <ac:spMkLst>
            <pc:docMk/>
            <pc:sldMk cId="3233668405" sldId="477"/>
            <ac:spMk id="176" creationId="{77BD9628-6C43-4C6C-9238-60DDC43F4012}"/>
          </ac:spMkLst>
        </pc:spChg>
        <pc:picChg chg="add">
          <ac:chgData name="Kshitij Srivastava" userId="9ca786a045148134" providerId="Windows Live" clId="Web-{20F5DB75-59AB-451C-8A1E-35E0CCEA8933}" dt="2021-05-29T06:28:33.124" v="1565"/>
          <ac:picMkLst>
            <pc:docMk/>
            <pc:sldMk cId="3233668405" sldId="477"/>
            <ac:picMk id="81" creationId="{BDDB42EA-FF15-4011-A7D7-0B05E971E304}"/>
          </ac:picMkLst>
        </pc:picChg>
        <pc:cxnChg chg="add">
          <ac:chgData name="Kshitij Srivastava" userId="9ca786a045148134" providerId="Windows Live" clId="Web-{20F5DB75-59AB-451C-8A1E-35E0CCEA8933}" dt="2021-05-29T06:28:33.124" v="1565"/>
          <ac:cxnSpMkLst>
            <pc:docMk/>
            <pc:sldMk cId="3233668405" sldId="477"/>
            <ac:cxnSpMk id="85" creationId="{D0A76402-1CC9-4E5B-A568-86DAE458B7AE}"/>
          </ac:cxnSpMkLst>
        </pc:cxnChg>
        <pc:cxnChg chg="add">
          <ac:chgData name="Kshitij Srivastava" userId="9ca786a045148134" providerId="Windows Live" clId="Web-{20F5DB75-59AB-451C-8A1E-35E0CCEA8933}" dt="2021-05-29T06:28:33.124" v="1565"/>
          <ac:cxnSpMkLst>
            <pc:docMk/>
            <pc:sldMk cId="3233668405" sldId="477"/>
            <ac:cxnSpMk id="89" creationId="{42CDB37F-5199-46A8-9793-EF42942F041B}"/>
          </ac:cxnSpMkLst>
        </pc:cxnChg>
        <pc:cxnChg chg="add">
          <ac:chgData name="Kshitij Srivastava" userId="9ca786a045148134" providerId="Windows Live" clId="Web-{20F5DB75-59AB-451C-8A1E-35E0CCEA8933}" dt="2021-05-29T06:28:33.124" v="1565"/>
          <ac:cxnSpMkLst>
            <pc:docMk/>
            <pc:sldMk cId="3233668405" sldId="477"/>
            <ac:cxnSpMk id="93" creationId="{58AD79E8-25AF-4587-9B13-B68527E4EFC2}"/>
          </ac:cxnSpMkLst>
        </pc:cxnChg>
        <pc:cxnChg chg="add">
          <ac:chgData name="Kshitij Srivastava" userId="9ca786a045148134" providerId="Windows Live" clId="Web-{20F5DB75-59AB-451C-8A1E-35E0CCEA8933}" dt="2021-05-29T06:28:33.124" v="1565"/>
          <ac:cxnSpMkLst>
            <pc:docMk/>
            <pc:sldMk cId="3233668405" sldId="477"/>
            <ac:cxnSpMk id="97" creationId="{4DBBC111-65E5-4A5C-92BD-C1ED2E1FE115}"/>
          </ac:cxnSpMkLst>
        </pc:cxnChg>
        <pc:cxnChg chg="add">
          <ac:chgData name="Kshitij Srivastava" userId="9ca786a045148134" providerId="Windows Live" clId="Web-{20F5DB75-59AB-451C-8A1E-35E0CCEA8933}" dt="2021-05-29T06:28:33.124" v="1565"/>
          <ac:cxnSpMkLst>
            <pc:docMk/>
            <pc:sldMk cId="3233668405" sldId="477"/>
            <ac:cxnSpMk id="99" creationId="{25D4EC3E-AA11-4F7B-A2DB-04854EFBBB46}"/>
          </ac:cxnSpMkLst>
        </pc:cxnChg>
        <pc:cxnChg chg="add">
          <ac:chgData name="Kshitij Srivastava" userId="9ca786a045148134" providerId="Windows Live" clId="Web-{20F5DB75-59AB-451C-8A1E-35E0CCEA8933}" dt="2021-05-29T06:28:33.124" v="1565"/>
          <ac:cxnSpMkLst>
            <pc:docMk/>
            <pc:sldMk cId="3233668405" sldId="477"/>
            <ac:cxnSpMk id="101" creationId="{BEDDD614-E763-48B5-966E-128054B168DE}"/>
          </ac:cxnSpMkLst>
        </pc:cxnChg>
        <pc:cxnChg chg="add">
          <ac:chgData name="Kshitij Srivastava" userId="9ca786a045148134" providerId="Windows Live" clId="Web-{20F5DB75-59AB-451C-8A1E-35E0CCEA8933}" dt="2021-05-29T06:28:33.124" v="1565"/>
          <ac:cxnSpMkLst>
            <pc:docMk/>
            <pc:sldMk cId="3233668405" sldId="477"/>
            <ac:cxnSpMk id="122" creationId="{55EB9FE5-8D9D-4B5F-BCDB-1BB5671FA4FD}"/>
          </ac:cxnSpMkLst>
        </pc:cxnChg>
        <pc:cxnChg chg="add">
          <ac:chgData name="Kshitij Srivastava" userId="9ca786a045148134" providerId="Windows Live" clId="Web-{20F5DB75-59AB-451C-8A1E-35E0CCEA8933}" dt="2021-05-29T06:28:33.124" v="1565"/>
          <ac:cxnSpMkLst>
            <pc:docMk/>
            <pc:sldMk cId="3233668405" sldId="477"/>
            <ac:cxnSpMk id="124" creationId="{8DA87D7B-3E44-4CE3-B1D2-5CB5D968935F}"/>
          </ac:cxnSpMkLst>
        </pc:cxnChg>
        <pc:cxnChg chg="add">
          <ac:chgData name="Kshitij Srivastava" userId="9ca786a045148134" providerId="Windows Live" clId="Web-{20F5DB75-59AB-451C-8A1E-35E0CCEA8933}" dt="2021-05-29T06:28:33.124" v="1565"/>
          <ac:cxnSpMkLst>
            <pc:docMk/>
            <pc:sldMk cId="3233668405" sldId="477"/>
            <ac:cxnSpMk id="126" creationId="{D403AA02-9E56-44ED-B1FA-89580152B443}"/>
          </ac:cxnSpMkLst>
        </pc:cxnChg>
        <pc:cxnChg chg="add">
          <ac:chgData name="Kshitij Srivastava" userId="9ca786a045148134" providerId="Windows Live" clId="Web-{20F5DB75-59AB-451C-8A1E-35E0CCEA8933}" dt="2021-05-29T06:28:33.124" v="1565"/>
          <ac:cxnSpMkLst>
            <pc:docMk/>
            <pc:sldMk cId="3233668405" sldId="477"/>
            <ac:cxnSpMk id="129" creationId="{122CD3F0-D2B8-43C8-8FED-C328DDEB42B1}"/>
          </ac:cxnSpMkLst>
        </pc:cxnChg>
        <pc:cxnChg chg="add">
          <ac:chgData name="Kshitij Srivastava" userId="9ca786a045148134" providerId="Windows Live" clId="Web-{20F5DB75-59AB-451C-8A1E-35E0CCEA8933}" dt="2021-05-29T06:28:33.124" v="1565"/>
          <ac:cxnSpMkLst>
            <pc:docMk/>
            <pc:sldMk cId="3233668405" sldId="477"/>
            <ac:cxnSpMk id="131" creationId="{27557569-A0B7-4024-B0EE-F37B843B2D53}"/>
          </ac:cxnSpMkLst>
        </pc:cxnChg>
        <pc:cxnChg chg="add">
          <ac:chgData name="Kshitij Srivastava" userId="9ca786a045148134" providerId="Windows Live" clId="Web-{20F5DB75-59AB-451C-8A1E-35E0CCEA8933}" dt="2021-05-29T06:28:33.124" v="1565"/>
          <ac:cxnSpMkLst>
            <pc:docMk/>
            <pc:sldMk cId="3233668405" sldId="477"/>
            <ac:cxnSpMk id="133" creationId="{6A07058E-3E77-4CE4-BAE6-A8F5D44D9857}"/>
          </ac:cxnSpMkLst>
        </pc:cxnChg>
        <pc:cxnChg chg="add">
          <ac:chgData name="Kshitij Srivastava" userId="9ca786a045148134" providerId="Windows Live" clId="Web-{20F5DB75-59AB-451C-8A1E-35E0CCEA8933}" dt="2021-05-29T06:28:33.124" v="1565"/>
          <ac:cxnSpMkLst>
            <pc:docMk/>
            <pc:sldMk cId="3233668405" sldId="477"/>
            <ac:cxnSpMk id="136" creationId="{525B47B9-66C7-4D04-A296-9DA8464641D7}"/>
          </ac:cxnSpMkLst>
        </pc:cxnChg>
        <pc:cxnChg chg="add">
          <ac:chgData name="Kshitij Srivastava" userId="9ca786a045148134" providerId="Windows Live" clId="Web-{20F5DB75-59AB-451C-8A1E-35E0CCEA8933}" dt="2021-05-29T06:28:33.124" v="1565"/>
          <ac:cxnSpMkLst>
            <pc:docMk/>
            <pc:sldMk cId="3233668405" sldId="477"/>
            <ac:cxnSpMk id="138" creationId="{0F42A744-3ADD-48D7-8195-44BF8DF421EA}"/>
          </ac:cxnSpMkLst>
        </pc:cxnChg>
        <pc:cxnChg chg="add">
          <ac:chgData name="Kshitij Srivastava" userId="9ca786a045148134" providerId="Windows Live" clId="Web-{20F5DB75-59AB-451C-8A1E-35E0CCEA8933}" dt="2021-05-29T06:28:33.124" v="1565"/>
          <ac:cxnSpMkLst>
            <pc:docMk/>
            <pc:sldMk cId="3233668405" sldId="477"/>
            <ac:cxnSpMk id="140" creationId="{D41F463A-B4BD-413D-8E77-70113DB504A0}"/>
          </ac:cxnSpMkLst>
        </pc:cxnChg>
        <pc:cxnChg chg="add">
          <ac:chgData name="Kshitij Srivastava" userId="9ca786a045148134" providerId="Windows Live" clId="Web-{20F5DB75-59AB-451C-8A1E-35E0CCEA8933}" dt="2021-05-29T06:28:33.124" v="1565"/>
          <ac:cxnSpMkLst>
            <pc:docMk/>
            <pc:sldMk cId="3233668405" sldId="477"/>
            <ac:cxnSpMk id="143" creationId="{0D488DC4-DDDC-4C7B-9493-346910C76C13}"/>
          </ac:cxnSpMkLst>
        </pc:cxnChg>
        <pc:cxnChg chg="add">
          <ac:chgData name="Kshitij Srivastava" userId="9ca786a045148134" providerId="Windows Live" clId="Web-{20F5DB75-59AB-451C-8A1E-35E0CCEA8933}" dt="2021-05-29T06:28:33.124" v="1565"/>
          <ac:cxnSpMkLst>
            <pc:docMk/>
            <pc:sldMk cId="3233668405" sldId="477"/>
            <ac:cxnSpMk id="145" creationId="{76D8227C-73FE-4B2D-AEB0-7BEF63611CC0}"/>
          </ac:cxnSpMkLst>
        </pc:cxnChg>
        <pc:cxnChg chg="add">
          <ac:chgData name="Kshitij Srivastava" userId="9ca786a045148134" providerId="Windows Live" clId="Web-{20F5DB75-59AB-451C-8A1E-35E0CCEA8933}" dt="2021-05-29T06:28:33.124" v="1565"/>
          <ac:cxnSpMkLst>
            <pc:docMk/>
            <pc:sldMk cId="3233668405" sldId="477"/>
            <ac:cxnSpMk id="147" creationId="{707C0D16-F3B2-40E3-82C8-473C70FF643E}"/>
          </ac:cxnSpMkLst>
        </pc:cxnChg>
        <pc:cxnChg chg="add">
          <ac:chgData name="Kshitij Srivastava" userId="9ca786a045148134" providerId="Windows Live" clId="Web-{20F5DB75-59AB-451C-8A1E-35E0CCEA8933}" dt="2021-05-29T06:28:33.124" v="1565"/>
          <ac:cxnSpMkLst>
            <pc:docMk/>
            <pc:sldMk cId="3233668405" sldId="477"/>
            <ac:cxnSpMk id="150" creationId="{0EAB5F4D-313B-4B2F-9367-1DBEDF1C8CF3}"/>
          </ac:cxnSpMkLst>
        </pc:cxnChg>
        <pc:cxnChg chg="add">
          <ac:chgData name="Kshitij Srivastava" userId="9ca786a045148134" providerId="Windows Live" clId="Web-{20F5DB75-59AB-451C-8A1E-35E0CCEA8933}" dt="2021-05-29T06:28:33.124" v="1565"/>
          <ac:cxnSpMkLst>
            <pc:docMk/>
            <pc:sldMk cId="3233668405" sldId="477"/>
            <ac:cxnSpMk id="152" creationId="{F3B29A4F-FDC4-4D08-8954-8CC07B5A40FA}"/>
          </ac:cxnSpMkLst>
        </pc:cxnChg>
        <pc:cxnChg chg="add">
          <ac:chgData name="Kshitij Srivastava" userId="9ca786a045148134" providerId="Windows Live" clId="Web-{20F5DB75-59AB-451C-8A1E-35E0CCEA8933}" dt="2021-05-29T06:28:33.124" v="1565"/>
          <ac:cxnSpMkLst>
            <pc:docMk/>
            <pc:sldMk cId="3233668405" sldId="477"/>
            <ac:cxnSpMk id="154" creationId="{DF8B7CE6-40FD-452A-BC85-01CDDE020F59}"/>
          </ac:cxnSpMkLst>
        </pc:cxnChg>
        <pc:cxnChg chg="add">
          <ac:chgData name="Kshitij Srivastava" userId="9ca786a045148134" providerId="Windows Live" clId="Web-{20F5DB75-59AB-451C-8A1E-35E0CCEA8933}" dt="2021-05-29T06:28:33.124" v="1565"/>
          <ac:cxnSpMkLst>
            <pc:docMk/>
            <pc:sldMk cId="3233668405" sldId="477"/>
            <ac:cxnSpMk id="157" creationId="{E62411BB-2A4D-4BC6-B047-30C82E468DAE}"/>
          </ac:cxnSpMkLst>
        </pc:cxnChg>
        <pc:cxnChg chg="add">
          <ac:chgData name="Kshitij Srivastava" userId="9ca786a045148134" providerId="Windows Live" clId="Web-{20F5DB75-59AB-451C-8A1E-35E0CCEA8933}" dt="2021-05-29T06:28:33.124" v="1565"/>
          <ac:cxnSpMkLst>
            <pc:docMk/>
            <pc:sldMk cId="3233668405" sldId="477"/>
            <ac:cxnSpMk id="159" creationId="{34684033-3B85-4DDE-A5DD-79031450796A}"/>
          </ac:cxnSpMkLst>
        </pc:cxnChg>
        <pc:cxnChg chg="add">
          <ac:chgData name="Kshitij Srivastava" userId="9ca786a045148134" providerId="Windows Live" clId="Web-{20F5DB75-59AB-451C-8A1E-35E0CCEA8933}" dt="2021-05-29T06:28:33.124" v="1565"/>
          <ac:cxnSpMkLst>
            <pc:docMk/>
            <pc:sldMk cId="3233668405" sldId="477"/>
            <ac:cxnSpMk id="161" creationId="{190309D3-BBA7-485F-B76B-4454623D4B5F}"/>
          </ac:cxnSpMkLst>
        </pc:cxnChg>
        <pc:cxnChg chg="add">
          <ac:chgData name="Kshitij Srivastava" userId="9ca786a045148134" providerId="Windows Live" clId="Web-{20F5DB75-59AB-451C-8A1E-35E0CCEA8933}" dt="2021-05-29T06:28:33.124" v="1565"/>
          <ac:cxnSpMkLst>
            <pc:docMk/>
            <pc:sldMk cId="3233668405" sldId="477"/>
            <ac:cxnSpMk id="164" creationId="{EEFFF03B-1DE5-479B-A431-AF353227AB5A}"/>
          </ac:cxnSpMkLst>
        </pc:cxnChg>
        <pc:cxnChg chg="add">
          <ac:chgData name="Kshitij Srivastava" userId="9ca786a045148134" providerId="Windows Live" clId="Web-{20F5DB75-59AB-451C-8A1E-35E0CCEA8933}" dt="2021-05-29T06:28:33.124" v="1565"/>
          <ac:cxnSpMkLst>
            <pc:docMk/>
            <pc:sldMk cId="3233668405" sldId="477"/>
            <ac:cxnSpMk id="166" creationId="{537B0373-04CF-4FCE-A24D-F1D10651E193}"/>
          </ac:cxnSpMkLst>
        </pc:cxnChg>
        <pc:cxnChg chg="add">
          <ac:chgData name="Kshitij Srivastava" userId="9ca786a045148134" providerId="Windows Live" clId="Web-{20F5DB75-59AB-451C-8A1E-35E0CCEA8933}" dt="2021-05-29T06:28:33.124" v="1565"/>
          <ac:cxnSpMkLst>
            <pc:docMk/>
            <pc:sldMk cId="3233668405" sldId="477"/>
            <ac:cxnSpMk id="168" creationId="{7CDB6B84-A8ED-45F0-9E95-57AD38A1BE76}"/>
          </ac:cxnSpMkLst>
        </pc:cxnChg>
        <pc:cxnChg chg="add mod">
          <ac:chgData name="Kshitij Srivastava" userId="9ca786a045148134" providerId="Windows Live" clId="Web-{20F5DB75-59AB-451C-8A1E-35E0CCEA8933}" dt="2021-05-29T06:47:35.103" v="1705" actId="1076"/>
          <ac:cxnSpMkLst>
            <pc:docMk/>
            <pc:sldMk cId="3233668405" sldId="477"/>
            <ac:cxnSpMk id="171" creationId="{B4AE0328-F363-46BF-AA6C-F5E4A39B9619}"/>
          </ac:cxnSpMkLst>
        </pc:cxnChg>
        <pc:cxnChg chg="add mod">
          <ac:chgData name="Kshitij Srivastava" userId="9ca786a045148134" providerId="Windows Live" clId="Web-{20F5DB75-59AB-451C-8A1E-35E0CCEA8933}" dt="2021-05-29T06:47:35.181" v="1707" actId="1076"/>
          <ac:cxnSpMkLst>
            <pc:docMk/>
            <pc:sldMk cId="3233668405" sldId="477"/>
            <ac:cxnSpMk id="173" creationId="{6D1AFC99-05F2-4C0F-A805-A0E81A901A47}"/>
          </ac:cxnSpMkLst>
        </pc:cxnChg>
        <pc:cxnChg chg="add mod">
          <ac:chgData name="Kshitij Srivastava" userId="9ca786a045148134" providerId="Windows Live" clId="Web-{20F5DB75-59AB-451C-8A1E-35E0CCEA8933}" dt="2021-05-29T06:47:35.243" v="1709" actId="1076"/>
          <ac:cxnSpMkLst>
            <pc:docMk/>
            <pc:sldMk cId="3233668405" sldId="477"/>
            <ac:cxnSpMk id="175" creationId="{1DE6BDE2-9EA9-4B4A-A82F-732715230312}"/>
          </ac:cxnSpMkLst>
        </pc:cxnChg>
      </pc:sldChg>
      <pc:sldChg chg="add del replId">
        <pc:chgData name="Kshitij Srivastava" userId="9ca786a045148134" providerId="Windows Live" clId="Web-{20F5DB75-59AB-451C-8A1E-35E0CCEA8933}" dt="2021-05-29T06:03:36.227" v="1177"/>
        <pc:sldMkLst>
          <pc:docMk/>
          <pc:sldMk cId="2057225879" sldId="478"/>
        </pc:sldMkLst>
      </pc:sldChg>
      <pc:sldChg chg="addSp delSp modSp add replId">
        <pc:chgData name="Kshitij Srivastava" userId="9ca786a045148134" providerId="Windows Live" clId="Web-{20F5DB75-59AB-451C-8A1E-35E0CCEA8933}" dt="2021-05-29T06:47:39.681" v="1717"/>
        <pc:sldMkLst>
          <pc:docMk/>
          <pc:sldMk cId="2138051696" sldId="478"/>
        </pc:sldMkLst>
        <pc:spChg chg="add">
          <ac:chgData name="Kshitij Srivastava" userId="9ca786a045148134" providerId="Windows Live" clId="Web-{20F5DB75-59AB-451C-8A1E-35E0CCEA8933}" dt="2021-05-29T06:47:39.446" v="1711"/>
          <ac:spMkLst>
            <pc:docMk/>
            <pc:sldMk cId="2138051696" sldId="478"/>
            <ac:spMk id="35" creationId="{38129642-FE79-4F4F-BF07-B714F5D0EFAF}"/>
          </ac:spMkLst>
        </pc:spChg>
        <pc:spChg chg="add">
          <ac:chgData name="Kshitij Srivastava" userId="9ca786a045148134" providerId="Windows Live" clId="Web-{20F5DB75-59AB-451C-8A1E-35E0CCEA8933}" dt="2021-05-29T06:47:39.524" v="1713"/>
          <ac:spMkLst>
            <pc:docMk/>
            <pc:sldMk cId="2138051696" sldId="478"/>
            <ac:spMk id="39" creationId="{FA78B897-CF80-49B2-9DE9-C6F3AECDC668}"/>
          </ac:spMkLst>
        </pc:spChg>
        <pc:spChg chg="add">
          <ac:chgData name="Kshitij Srivastava" userId="9ca786a045148134" providerId="Windows Live" clId="Web-{20F5DB75-59AB-451C-8A1E-35E0CCEA8933}" dt="2021-05-29T06:47:39.603" v="1715"/>
          <ac:spMkLst>
            <pc:docMk/>
            <pc:sldMk cId="2138051696" sldId="478"/>
            <ac:spMk id="43" creationId="{8FDD3E93-A9EC-4F87-9EF4-FA507342CBA7}"/>
          </ac:spMkLst>
        </pc:spChg>
        <pc:spChg chg="add">
          <ac:chgData name="Kshitij Srivastava" userId="9ca786a045148134" providerId="Windows Live" clId="Web-{20F5DB75-59AB-451C-8A1E-35E0CCEA8933}" dt="2021-05-29T06:47:39.681" v="1717"/>
          <ac:spMkLst>
            <pc:docMk/>
            <pc:sldMk cId="2138051696" sldId="478"/>
            <ac:spMk id="47" creationId="{A90DCEE3-9FCC-4247-95EE-7112832E48D9}"/>
          </ac:spMkLst>
        </pc:spChg>
        <pc:picChg chg="add del mod">
          <ac:chgData name="Kshitij Srivastava" userId="9ca786a045148134" providerId="Windows Live" clId="Web-{20F5DB75-59AB-451C-8A1E-35E0CCEA8933}" dt="2021-05-29T06:29:56.999" v="1569"/>
          <ac:picMkLst>
            <pc:docMk/>
            <pc:sldMk cId="2138051696" sldId="478"/>
            <ac:picMk id="4" creationId="{73C34A82-7595-4965-8372-81B8A7635565}"/>
          </ac:picMkLst>
        </pc:picChg>
        <pc:picChg chg="add mod">
          <ac:chgData name="Kshitij Srivastava" userId="9ca786a045148134" providerId="Windows Live" clId="Web-{20F5DB75-59AB-451C-8A1E-35E0CCEA8933}" dt="2021-05-29T06:31:56.107" v="1578" actId="1076"/>
          <ac:picMkLst>
            <pc:docMk/>
            <pc:sldMk cId="2138051696" sldId="478"/>
            <ac:picMk id="6" creationId="{85B8AB3C-D980-42B7-85BE-C4C1A69C79CC}"/>
          </ac:picMkLst>
        </pc:picChg>
        <pc:picChg chg="add mod">
          <ac:chgData name="Kshitij Srivastava" userId="9ca786a045148134" providerId="Windows Live" clId="Web-{20F5DB75-59AB-451C-8A1E-35E0CCEA8933}" dt="2021-05-29T06:32:13.044" v="1581" actId="1076"/>
          <ac:picMkLst>
            <pc:docMk/>
            <pc:sldMk cId="2138051696" sldId="478"/>
            <ac:picMk id="170" creationId="{4D536EF8-3ADB-4155-8467-B3C81D595571}"/>
          </ac:picMkLst>
        </pc:picChg>
        <pc:picChg chg="add mod">
          <ac:chgData name="Kshitij Srivastava" userId="9ca786a045148134" providerId="Windows Live" clId="Web-{20F5DB75-59AB-451C-8A1E-35E0CCEA8933}" dt="2021-05-29T06:32:18.544" v="1583" actId="1076"/>
          <ac:picMkLst>
            <pc:docMk/>
            <pc:sldMk cId="2138051696" sldId="478"/>
            <ac:picMk id="171" creationId="{44153DC5-B1A7-428B-AC65-808E7C9F7E5D}"/>
          </ac:picMkLst>
        </pc:picChg>
        <pc:picChg chg="add mod">
          <ac:chgData name="Kshitij Srivastava" userId="9ca786a045148134" providerId="Windows Live" clId="Web-{20F5DB75-59AB-451C-8A1E-35E0CCEA8933}" dt="2021-05-29T06:32:28.247" v="1585" actId="1076"/>
          <ac:picMkLst>
            <pc:docMk/>
            <pc:sldMk cId="2138051696" sldId="478"/>
            <ac:picMk id="172" creationId="{C5399A8B-EB49-4E51-9C46-FBD7CE943C47}"/>
          </ac:picMkLst>
        </pc:picChg>
        <pc:cxnChg chg="add">
          <ac:chgData name="Kshitij Srivastava" userId="9ca786a045148134" providerId="Windows Live" clId="Web-{20F5DB75-59AB-451C-8A1E-35E0CCEA8933}" dt="2021-05-29T06:47:39.478" v="1712"/>
          <ac:cxnSpMkLst>
            <pc:docMk/>
            <pc:sldMk cId="2138051696" sldId="478"/>
            <ac:cxnSpMk id="37" creationId="{EB601461-47A4-4AD4-9BA9-D864C4C0DBDD}"/>
          </ac:cxnSpMkLst>
        </pc:cxnChg>
        <pc:cxnChg chg="add">
          <ac:chgData name="Kshitij Srivastava" userId="9ca786a045148134" providerId="Windows Live" clId="Web-{20F5DB75-59AB-451C-8A1E-35E0CCEA8933}" dt="2021-05-29T06:47:39.556" v="1714"/>
          <ac:cxnSpMkLst>
            <pc:docMk/>
            <pc:sldMk cId="2138051696" sldId="478"/>
            <ac:cxnSpMk id="41" creationId="{6E82E716-A649-4C18-ACE4-825D1EA8C546}"/>
          </ac:cxnSpMkLst>
        </pc:cxnChg>
        <pc:cxnChg chg="add">
          <ac:chgData name="Kshitij Srivastava" userId="9ca786a045148134" providerId="Windows Live" clId="Web-{20F5DB75-59AB-451C-8A1E-35E0CCEA8933}" dt="2021-05-29T06:47:39.634" v="1716"/>
          <ac:cxnSpMkLst>
            <pc:docMk/>
            <pc:sldMk cId="2138051696" sldId="478"/>
            <ac:cxnSpMk id="45" creationId="{46118461-BEA9-4AA8-B26D-C9C8DA4819F5}"/>
          </ac:cxnSpMkLst>
        </pc:cxnChg>
      </pc:sldChg>
      <pc:sldChg chg="addSp delSp modSp add replId addAnim delAnim modAnim">
        <pc:chgData name="Kshitij Srivastava" userId="9ca786a045148134" providerId="Windows Live" clId="Web-{20F5DB75-59AB-451C-8A1E-35E0CCEA8933}" dt="2021-05-29T06:47:43.337" v="1724"/>
        <pc:sldMkLst>
          <pc:docMk/>
          <pc:sldMk cId="2917529593" sldId="479"/>
        </pc:sldMkLst>
        <pc:spChg chg="add del mod">
          <ac:chgData name="Kshitij Srivastava" userId="9ca786a045148134" providerId="Windows Live" clId="Web-{20F5DB75-59AB-451C-8A1E-35E0CCEA8933}" dt="2021-05-29T06:35:39.996" v="1599"/>
          <ac:spMkLst>
            <pc:docMk/>
            <pc:sldMk cId="2917529593" sldId="479"/>
            <ac:spMk id="4" creationId="{161825D3-13C5-4D7D-A52E-36AEAD53E188}"/>
          </ac:spMkLst>
        </pc:spChg>
        <pc:spChg chg="mod">
          <ac:chgData name="Kshitij Srivastava" userId="9ca786a045148134" providerId="Windows Live" clId="Web-{20F5DB75-59AB-451C-8A1E-35E0CCEA8933}" dt="2021-05-29T06:35:48.593" v="1602" actId="1076"/>
          <ac:spMkLst>
            <pc:docMk/>
            <pc:sldMk cId="2917529593" sldId="479"/>
            <ac:spMk id="21" creationId="{25FFE33A-CF7B-4D83-843D-E49BD5D58EE1}"/>
          </ac:spMkLst>
        </pc:spChg>
        <pc:spChg chg="add del">
          <ac:chgData name="Kshitij Srivastava" userId="9ca786a045148134" providerId="Windows Live" clId="Web-{20F5DB75-59AB-451C-8A1E-35E0CCEA8933}" dt="2021-05-29T06:35:59.030" v="1603"/>
          <ac:spMkLst>
            <pc:docMk/>
            <pc:sldMk cId="2917529593" sldId="479"/>
            <ac:spMk id="35" creationId="{E39DBC23-139F-4D88-A39F-9E254285F62C}"/>
          </ac:spMkLst>
        </pc:spChg>
        <pc:spChg chg="add mod">
          <ac:chgData name="Kshitij Srivastava" userId="9ca786a045148134" providerId="Windows Live" clId="Web-{20F5DB75-59AB-451C-8A1E-35E0CCEA8933}" dt="2021-05-29T06:38:45.185" v="1622" actId="1076"/>
          <ac:spMkLst>
            <pc:docMk/>
            <pc:sldMk cId="2917529593" sldId="479"/>
            <ac:spMk id="37" creationId="{74BDCE18-5416-4E87-94FA-A441CE4126B9}"/>
          </ac:spMkLst>
        </pc:spChg>
        <pc:spChg chg="add">
          <ac:chgData name="Kshitij Srivastava" userId="9ca786a045148134" providerId="Windows Live" clId="Web-{20F5DB75-59AB-451C-8A1E-35E0CCEA8933}" dt="2021-05-29T06:47:43.087" v="1718"/>
          <ac:spMkLst>
            <pc:docMk/>
            <pc:sldMk cId="2917529593" sldId="479"/>
            <ac:spMk id="39" creationId="{16AA5EDA-CCCA-4016-AE2A-FE2CA455429B}"/>
          </ac:spMkLst>
        </pc:spChg>
        <pc:spChg chg="add">
          <ac:chgData name="Kshitij Srivastava" userId="9ca786a045148134" providerId="Windows Live" clId="Web-{20F5DB75-59AB-451C-8A1E-35E0CCEA8933}" dt="2021-05-29T06:47:43.165" v="1720"/>
          <ac:spMkLst>
            <pc:docMk/>
            <pc:sldMk cId="2917529593" sldId="479"/>
            <ac:spMk id="43" creationId="{DD0E7FC1-5586-4C6B-A758-135DF782A36B}"/>
          </ac:spMkLst>
        </pc:spChg>
        <pc:spChg chg="add">
          <ac:chgData name="Kshitij Srivastava" userId="9ca786a045148134" providerId="Windows Live" clId="Web-{20F5DB75-59AB-451C-8A1E-35E0CCEA8933}" dt="2021-05-29T06:47:43.243" v="1722"/>
          <ac:spMkLst>
            <pc:docMk/>
            <pc:sldMk cId="2917529593" sldId="479"/>
            <ac:spMk id="47" creationId="{A081B710-1898-4766-9BA8-E6B951CDF5DD}"/>
          </ac:spMkLst>
        </pc:spChg>
        <pc:spChg chg="add">
          <ac:chgData name="Kshitij Srivastava" userId="9ca786a045148134" providerId="Windows Live" clId="Web-{20F5DB75-59AB-451C-8A1E-35E0CCEA8933}" dt="2021-05-29T06:47:43.337" v="1724"/>
          <ac:spMkLst>
            <pc:docMk/>
            <pc:sldMk cId="2917529593" sldId="479"/>
            <ac:spMk id="51" creationId="{F446B945-DA43-4650-8A75-A0C004FE37FF}"/>
          </ac:spMkLst>
        </pc:spChg>
        <pc:spChg chg="add del mod">
          <ac:chgData name="Kshitij Srivastava" userId="9ca786a045148134" providerId="Windows Live" clId="Web-{20F5DB75-59AB-451C-8A1E-35E0CCEA8933}" dt="2021-05-29T06:33:56.559" v="1592"/>
          <ac:spMkLst>
            <pc:docMk/>
            <pc:sldMk cId="2917529593" sldId="479"/>
            <ac:spMk id="174" creationId="{0B41B1EC-A613-42BA-BCC0-C641983C8780}"/>
          </ac:spMkLst>
        </pc:spChg>
        <pc:spChg chg="add mod">
          <ac:chgData name="Kshitij Srivastava" userId="9ca786a045148134" providerId="Windows Live" clId="Web-{20F5DB75-59AB-451C-8A1E-35E0CCEA8933}" dt="2021-05-29T06:38:11.998" v="1613"/>
          <ac:spMkLst>
            <pc:docMk/>
            <pc:sldMk cId="2917529593" sldId="479"/>
            <ac:spMk id="176" creationId="{C7D01B68-C92A-49A8-9F26-D0A366703D47}"/>
          </ac:spMkLst>
        </pc:spChg>
        <pc:spChg chg="add mod">
          <ac:chgData name="Kshitij Srivastava" userId="9ca786a045148134" providerId="Windows Live" clId="Web-{20F5DB75-59AB-451C-8A1E-35E0CCEA8933}" dt="2021-05-29T06:36:37.842" v="1611" actId="14100"/>
          <ac:spMkLst>
            <pc:docMk/>
            <pc:sldMk cId="2917529593" sldId="479"/>
            <ac:spMk id="177" creationId="{90DB838A-C64C-4C32-A504-F99B709BA963}"/>
          </ac:spMkLst>
        </pc:spChg>
        <pc:cxnChg chg="add">
          <ac:chgData name="Kshitij Srivastava" userId="9ca786a045148134" providerId="Windows Live" clId="Web-{20F5DB75-59AB-451C-8A1E-35E0CCEA8933}" dt="2021-05-29T06:47:43.134" v="1719"/>
          <ac:cxnSpMkLst>
            <pc:docMk/>
            <pc:sldMk cId="2917529593" sldId="479"/>
            <ac:cxnSpMk id="41" creationId="{68981B3C-24D1-4CA0-B4A7-1B0F925B554F}"/>
          </ac:cxnSpMkLst>
        </pc:cxnChg>
        <pc:cxnChg chg="add">
          <ac:chgData name="Kshitij Srivastava" userId="9ca786a045148134" providerId="Windows Live" clId="Web-{20F5DB75-59AB-451C-8A1E-35E0CCEA8933}" dt="2021-05-29T06:47:43.212" v="1721"/>
          <ac:cxnSpMkLst>
            <pc:docMk/>
            <pc:sldMk cId="2917529593" sldId="479"/>
            <ac:cxnSpMk id="45" creationId="{4392AF8F-8B09-4B92-9B00-7A1C6B97925C}"/>
          </ac:cxnSpMkLst>
        </pc:cxnChg>
        <pc:cxnChg chg="add">
          <ac:chgData name="Kshitij Srivastava" userId="9ca786a045148134" providerId="Windows Live" clId="Web-{20F5DB75-59AB-451C-8A1E-35E0CCEA8933}" dt="2021-05-29T06:47:43.290" v="1723"/>
          <ac:cxnSpMkLst>
            <pc:docMk/>
            <pc:sldMk cId="2917529593" sldId="479"/>
            <ac:cxnSpMk id="49" creationId="{FB1F956B-13D1-46B6-B613-211985A77F1F}"/>
          </ac:cxnSpMkLst>
        </pc:cxnChg>
        <pc:cxnChg chg="add del mod">
          <ac:chgData name="Kshitij Srivastava" userId="9ca786a045148134" providerId="Windows Live" clId="Web-{20F5DB75-59AB-451C-8A1E-35E0CCEA8933}" dt="2021-05-29T06:33:56.559" v="1593"/>
          <ac:cxnSpMkLst>
            <pc:docMk/>
            <pc:sldMk cId="2917529593" sldId="479"/>
            <ac:cxnSpMk id="173" creationId="{FC53CF65-25F5-430F-A787-53C7E4210D7A}"/>
          </ac:cxnSpMkLst>
        </pc:cxnChg>
        <pc:cxnChg chg="add">
          <ac:chgData name="Kshitij Srivastava" userId="9ca786a045148134" providerId="Windows Live" clId="Web-{20F5DB75-59AB-451C-8A1E-35E0CCEA8933}" dt="2021-05-29T06:34:02.528" v="1594"/>
          <ac:cxnSpMkLst>
            <pc:docMk/>
            <pc:sldMk cId="2917529593" sldId="479"/>
            <ac:cxnSpMk id="175" creationId="{8FDFB153-0685-4245-8078-8EB1F0D9845B}"/>
          </ac:cxnSpMkLst>
        </pc:cxnChg>
      </pc:sldChg>
      <pc:sldChg chg="addSp modSp add replId">
        <pc:chgData name="Kshitij Srivastava" userId="9ca786a045148134" providerId="Windows Live" clId="Web-{20F5DB75-59AB-451C-8A1E-35E0CCEA8933}" dt="2021-05-29T06:47:47.774" v="1731"/>
        <pc:sldMkLst>
          <pc:docMk/>
          <pc:sldMk cId="3366003793" sldId="480"/>
        </pc:sldMkLst>
        <pc:spChg chg="add">
          <ac:chgData name="Kshitij Srivastava" userId="9ca786a045148134" providerId="Windows Live" clId="Web-{20F5DB75-59AB-451C-8A1E-35E0CCEA8933}" dt="2021-05-29T06:47:47.540" v="1725"/>
          <ac:spMkLst>
            <pc:docMk/>
            <pc:sldMk cId="3366003793" sldId="480"/>
            <ac:spMk id="4" creationId="{AFC2FDCF-EF37-4E65-B405-ACBC04391D7F}"/>
          </ac:spMkLst>
        </pc:spChg>
        <pc:spChg chg="add">
          <ac:chgData name="Kshitij Srivastava" userId="9ca786a045148134" providerId="Windows Live" clId="Web-{20F5DB75-59AB-451C-8A1E-35E0CCEA8933}" dt="2021-05-29T06:47:47.618" v="1727"/>
          <ac:spMkLst>
            <pc:docMk/>
            <pc:sldMk cId="3366003793" sldId="480"/>
            <ac:spMk id="39" creationId="{55727A5F-B469-44BD-8D40-A088482458EE}"/>
          </ac:spMkLst>
        </pc:spChg>
        <pc:spChg chg="add">
          <ac:chgData name="Kshitij Srivastava" userId="9ca786a045148134" providerId="Windows Live" clId="Web-{20F5DB75-59AB-451C-8A1E-35E0CCEA8933}" dt="2021-05-29T06:47:47.696" v="1729"/>
          <ac:spMkLst>
            <pc:docMk/>
            <pc:sldMk cId="3366003793" sldId="480"/>
            <ac:spMk id="43" creationId="{AAE39B32-5788-443C-BC1F-C8959903C780}"/>
          </ac:spMkLst>
        </pc:spChg>
        <pc:spChg chg="add">
          <ac:chgData name="Kshitij Srivastava" userId="9ca786a045148134" providerId="Windows Live" clId="Web-{20F5DB75-59AB-451C-8A1E-35E0CCEA8933}" dt="2021-05-29T06:47:47.774" v="1731"/>
          <ac:spMkLst>
            <pc:docMk/>
            <pc:sldMk cId="3366003793" sldId="480"/>
            <ac:spMk id="47" creationId="{2171D923-78A4-4A76-A884-BD4FB6F5D4F7}"/>
          </ac:spMkLst>
        </pc:spChg>
        <pc:spChg chg="mod">
          <ac:chgData name="Kshitij Srivastava" userId="9ca786a045148134" providerId="Windows Live" clId="Web-{20F5DB75-59AB-451C-8A1E-35E0CCEA8933}" dt="2021-05-29T06:40:32.062" v="1628"/>
          <ac:spMkLst>
            <pc:docMk/>
            <pc:sldMk cId="3366003793" sldId="480"/>
            <ac:spMk id="119" creationId="{5EFCAD30-A13A-4B50-B053-9D0489DC5EB6}"/>
          </ac:spMkLst>
        </pc:spChg>
        <pc:spChg chg="mod">
          <ac:chgData name="Kshitij Srivastava" userId="9ca786a045148134" providerId="Windows Live" clId="Web-{20F5DB75-59AB-451C-8A1E-35E0CCEA8933}" dt="2021-05-29T06:40:32.106" v="1629"/>
          <ac:spMkLst>
            <pc:docMk/>
            <pc:sldMk cId="3366003793" sldId="480"/>
            <ac:spMk id="120" creationId="{5202E5C9-6413-4D5D-B35F-4AD171B3A5C6}"/>
          </ac:spMkLst>
        </pc:spChg>
        <pc:cxnChg chg="add">
          <ac:chgData name="Kshitij Srivastava" userId="9ca786a045148134" providerId="Windows Live" clId="Web-{20F5DB75-59AB-451C-8A1E-35E0CCEA8933}" dt="2021-05-29T06:47:47.571" v="1726"/>
          <ac:cxnSpMkLst>
            <pc:docMk/>
            <pc:sldMk cId="3366003793" sldId="480"/>
            <ac:cxnSpMk id="35" creationId="{4863B7AA-A88B-4753-8B18-2D1330FFEDCF}"/>
          </ac:cxnSpMkLst>
        </pc:cxnChg>
        <pc:cxnChg chg="add">
          <ac:chgData name="Kshitij Srivastava" userId="9ca786a045148134" providerId="Windows Live" clId="Web-{20F5DB75-59AB-451C-8A1E-35E0CCEA8933}" dt="2021-05-29T06:47:47.649" v="1728"/>
          <ac:cxnSpMkLst>
            <pc:docMk/>
            <pc:sldMk cId="3366003793" sldId="480"/>
            <ac:cxnSpMk id="41" creationId="{8FA6B3C3-991D-4864-9C9C-E9997DDE875A}"/>
          </ac:cxnSpMkLst>
        </pc:cxnChg>
        <pc:cxnChg chg="add">
          <ac:chgData name="Kshitij Srivastava" userId="9ca786a045148134" providerId="Windows Live" clId="Web-{20F5DB75-59AB-451C-8A1E-35E0CCEA8933}" dt="2021-05-29T06:47:47.727" v="1730"/>
          <ac:cxnSpMkLst>
            <pc:docMk/>
            <pc:sldMk cId="3366003793" sldId="480"/>
            <ac:cxnSpMk id="45" creationId="{A0BDB87E-4B66-47BD-99E9-0E91802F3407}"/>
          </ac:cxnSpMkLst>
        </pc:cxnChg>
      </pc:sldChg>
      <pc:sldChg chg="addSp delSp add replId">
        <pc:chgData name="Kshitij Srivastava" userId="9ca786a045148134" providerId="Windows Live" clId="Web-{20F5DB75-59AB-451C-8A1E-35E0CCEA8933}" dt="2021-05-29T06:47:52.102" v="1738"/>
        <pc:sldMkLst>
          <pc:docMk/>
          <pc:sldMk cId="1672015474" sldId="481"/>
        </pc:sldMkLst>
        <pc:spChg chg="add">
          <ac:chgData name="Kshitij Srivastava" userId="9ca786a045148134" providerId="Windows Live" clId="Web-{20F5DB75-59AB-451C-8A1E-35E0CCEA8933}" dt="2021-05-29T06:47:51.868" v="1732"/>
          <ac:spMkLst>
            <pc:docMk/>
            <pc:sldMk cId="1672015474" sldId="481"/>
            <ac:spMk id="4" creationId="{85345D7C-A47E-4633-A08F-571285D38F6D}"/>
          </ac:spMkLst>
        </pc:spChg>
        <pc:spChg chg="add">
          <ac:chgData name="Kshitij Srivastava" userId="9ca786a045148134" providerId="Windows Live" clId="Web-{20F5DB75-59AB-451C-8A1E-35E0CCEA8933}" dt="2021-05-29T06:47:51.946" v="1734"/>
          <ac:spMkLst>
            <pc:docMk/>
            <pc:sldMk cId="1672015474" sldId="481"/>
            <ac:spMk id="39" creationId="{EAFC6555-6501-470A-B498-2C4CD5A5E1CC}"/>
          </ac:spMkLst>
        </pc:spChg>
        <pc:spChg chg="add">
          <ac:chgData name="Kshitij Srivastava" userId="9ca786a045148134" providerId="Windows Live" clId="Web-{20F5DB75-59AB-451C-8A1E-35E0CCEA8933}" dt="2021-05-29T06:47:52.024" v="1736"/>
          <ac:spMkLst>
            <pc:docMk/>
            <pc:sldMk cId="1672015474" sldId="481"/>
            <ac:spMk id="43" creationId="{2F2296BA-706D-441C-A9F9-AE21E9DBD217}"/>
          </ac:spMkLst>
        </pc:spChg>
        <pc:spChg chg="add">
          <ac:chgData name="Kshitij Srivastava" userId="9ca786a045148134" providerId="Windows Live" clId="Web-{20F5DB75-59AB-451C-8A1E-35E0CCEA8933}" dt="2021-05-29T06:47:52.102" v="1738"/>
          <ac:spMkLst>
            <pc:docMk/>
            <pc:sldMk cId="1672015474" sldId="481"/>
            <ac:spMk id="47" creationId="{555A5E03-980B-406E-8736-928156903B5C}"/>
          </ac:spMkLst>
        </pc:spChg>
        <pc:spChg chg="del">
          <ac:chgData name="Kshitij Srivastava" userId="9ca786a045148134" providerId="Windows Live" clId="Web-{20F5DB75-59AB-451C-8A1E-35E0CCEA8933}" dt="2021-05-29T06:41:09.137" v="1632"/>
          <ac:spMkLst>
            <pc:docMk/>
            <pc:sldMk cId="1672015474" sldId="481"/>
            <ac:spMk id="119" creationId="{5EFCAD30-A13A-4B50-B053-9D0489DC5EB6}"/>
          </ac:spMkLst>
        </pc:spChg>
        <pc:spChg chg="del">
          <ac:chgData name="Kshitij Srivastava" userId="9ca786a045148134" providerId="Windows Live" clId="Web-{20F5DB75-59AB-451C-8A1E-35E0CCEA8933}" dt="2021-05-29T06:41:09.137" v="1631"/>
          <ac:spMkLst>
            <pc:docMk/>
            <pc:sldMk cId="1672015474" sldId="481"/>
            <ac:spMk id="120" creationId="{5202E5C9-6413-4D5D-B35F-4AD171B3A5C6}"/>
          </ac:spMkLst>
        </pc:spChg>
        <pc:spChg chg="del">
          <ac:chgData name="Kshitij Srivastava" userId="9ca786a045148134" providerId="Windows Live" clId="Web-{20F5DB75-59AB-451C-8A1E-35E0CCEA8933}" dt="2021-05-29T06:41:13.137" v="1633"/>
          <ac:spMkLst>
            <pc:docMk/>
            <pc:sldMk cId="1672015474" sldId="481"/>
            <ac:spMk id="177" creationId="{90DB838A-C64C-4C32-A504-F99B709BA963}"/>
          </ac:spMkLst>
        </pc:spChg>
        <pc:cxnChg chg="add">
          <ac:chgData name="Kshitij Srivastava" userId="9ca786a045148134" providerId="Windows Live" clId="Web-{20F5DB75-59AB-451C-8A1E-35E0CCEA8933}" dt="2021-05-29T06:47:51.899" v="1733"/>
          <ac:cxnSpMkLst>
            <pc:docMk/>
            <pc:sldMk cId="1672015474" sldId="481"/>
            <ac:cxnSpMk id="35" creationId="{4EB4E909-707E-4030-827A-C872548C1C22}"/>
          </ac:cxnSpMkLst>
        </pc:cxnChg>
        <pc:cxnChg chg="add">
          <ac:chgData name="Kshitij Srivastava" userId="9ca786a045148134" providerId="Windows Live" clId="Web-{20F5DB75-59AB-451C-8A1E-35E0CCEA8933}" dt="2021-05-29T06:47:51.977" v="1735"/>
          <ac:cxnSpMkLst>
            <pc:docMk/>
            <pc:sldMk cId="1672015474" sldId="481"/>
            <ac:cxnSpMk id="41" creationId="{94BA9234-B27C-40D1-BF33-5E165E506743}"/>
          </ac:cxnSpMkLst>
        </pc:cxnChg>
        <pc:cxnChg chg="add">
          <ac:chgData name="Kshitij Srivastava" userId="9ca786a045148134" providerId="Windows Live" clId="Web-{20F5DB75-59AB-451C-8A1E-35E0CCEA8933}" dt="2021-05-29T06:47:52.056" v="1737"/>
          <ac:cxnSpMkLst>
            <pc:docMk/>
            <pc:sldMk cId="1672015474" sldId="481"/>
            <ac:cxnSpMk id="45" creationId="{5E849CFA-E4FF-4B45-AB59-5595BE455D5D}"/>
          </ac:cxnSpMkLst>
        </pc:cxnChg>
      </pc:sldChg>
      <pc:sldChg chg="addSp modSp add replId">
        <pc:chgData name="Kshitij Srivastava" userId="9ca786a045148134" providerId="Windows Live" clId="Web-{20F5DB75-59AB-451C-8A1E-35E0CCEA8933}" dt="2021-05-29T06:47:56.618" v="1745"/>
        <pc:sldMkLst>
          <pc:docMk/>
          <pc:sldMk cId="924395290" sldId="482"/>
        </pc:sldMkLst>
        <pc:spChg chg="add">
          <ac:chgData name="Kshitij Srivastava" userId="9ca786a045148134" providerId="Windows Live" clId="Web-{20F5DB75-59AB-451C-8A1E-35E0CCEA8933}" dt="2021-05-29T06:47:56.399" v="1739"/>
          <ac:spMkLst>
            <pc:docMk/>
            <pc:sldMk cId="924395290" sldId="482"/>
            <ac:spMk id="4" creationId="{0E065BD2-33AC-49A8-AA3C-A3EBC6E717D4}"/>
          </ac:spMkLst>
        </pc:spChg>
        <pc:spChg chg="mod">
          <ac:chgData name="Kshitij Srivastava" userId="9ca786a045148134" providerId="Windows Live" clId="Web-{20F5DB75-59AB-451C-8A1E-35E0CCEA8933}" dt="2021-05-29T06:42:46.996" v="1649"/>
          <ac:spMkLst>
            <pc:docMk/>
            <pc:sldMk cId="924395290" sldId="482"/>
            <ac:spMk id="34" creationId="{43962A58-E51C-4101-B50F-6EF1F0D34C7F}"/>
          </ac:spMkLst>
        </pc:spChg>
        <pc:spChg chg="mod">
          <ac:chgData name="Kshitij Srivastava" userId="9ca786a045148134" providerId="Windows Live" clId="Web-{20F5DB75-59AB-451C-8A1E-35E0CCEA8933}" dt="2021-05-29T06:42:47.027" v="1650"/>
          <ac:spMkLst>
            <pc:docMk/>
            <pc:sldMk cId="924395290" sldId="482"/>
            <ac:spMk id="36" creationId="{0610D80D-5654-4D13-9BCB-CCD1496DDC51}"/>
          </ac:spMkLst>
        </pc:spChg>
        <pc:spChg chg="add">
          <ac:chgData name="Kshitij Srivastava" userId="9ca786a045148134" providerId="Windows Live" clId="Web-{20F5DB75-59AB-451C-8A1E-35E0CCEA8933}" dt="2021-05-29T06:47:56.462" v="1741"/>
          <ac:spMkLst>
            <pc:docMk/>
            <pc:sldMk cId="924395290" sldId="482"/>
            <ac:spMk id="39" creationId="{59911F93-5227-4EB6-9881-656CEB092076}"/>
          </ac:spMkLst>
        </pc:spChg>
        <pc:spChg chg="add">
          <ac:chgData name="Kshitij Srivastava" userId="9ca786a045148134" providerId="Windows Live" clId="Web-{20F5DB75-59AB-451C-8A1E-35E0CCEA8933}" dt="2021-05-29T06:47:56.540" v="1743"/>
          <ac:spMkLst>
            <pc:docMk/>
            <pc:sldMk cId="924395290" sldId="482"/>
            <ac:spMk id="43" creationId="{31A5EBEA-347E-44ED-9CE2-BB741094F698}"/>
          </ac:spMkLst>
        </pc:spChg>
        <pc:spChg chg="add">
          <ac:chgData name="Kshitij Srivastava" userId="9ca786a045148134" providerId="Windows Live" clId="Web-{20F5DB75-59AB-451C-8A1E-35E0CCEA8933}" dt="2021-05-29T06:47:56.618" v="1745"/>
          <ac:spMkLst>
            <pc:docMk/>
            <pc:sldMk cId="924395290" sldId="482"/>
            <ac:spMk id="47" creationId="{D0E923FF-76AC-4DB5-BBD4-387C87F6169F}"/>
          </ac:spMkLst>
        </pc:spChg>
        <pc:spChg chg="mod">
          <ac:chgData name="Kshitij Srivastava" userId="9ca786a045148134" providerId="Windows Live" clId="Web-{20F5DB75-59AB-451C-8A1E-35E0CCEA8933}" dt="2021-05-29T06:42:47.058" v="1651"/>
          <ac:spMkLst>
            <pc:docMk/>
            <pc:sldMk cId="924395290" sldId="482"/>
            <ac:spMk id="60" creationId="{B127320D-78EF-44F0-98CE-FD63E7D5C2CF}"/>
          </ac:spMkLst>
        </pc:spChg>
        <pc:spChg chg="mod">
          <ac:chgData name="Kshitij Srivastava" userId="9ca786a045148134" providerId="Windows Live" clId="Web-{20F5DB75-59AB-451C-8A1E-35E0CCEA8933}" dt="2021-05-29T06:41:35.699" v="1635" actId="1076"/>
          <ac:spMkLst>
            <pc:docMk/>
            <pc:sldMk cId="924395290" sldId="482"/>
            <ac:spMk id="128" creationId="{9146C4FC-CBB9-42AB-A66A-652F5D3EF6BA}"/>
          </ac:spMkLst>
        </pc:spChg>
        <pc:spChg chg="mod">
          <ac:chgData name="Kshitij Srivastava" userId="9ca786a045148134" providerId="Windows Live" clId="Web-{20F5DB75-59AB-451C-8A1E-35E0CCEA8933}" dt="2021-05-29T06:41:35.777" v="1637" actId="1076"/>
          <ac:spMkLst>
            <pc:docMk/>
            <pc:sldMk cId="924395290" sldId="482"/>
            <ac:spMk id="130" creationId="{E38F243A-0E21-4731-9788-6A63892B9D7E}"/>
          </ac:spMkLst>
        </pc:spChg>
        <pc:spChg chg="mod">
          <ac:chgData name="Kshitij Srivastava" userId="9ca786a045148134" providerId="Windows Live" clId="Web-{20F5DB75-59AB-451C-8A1E-35E0CCEA8933}" dt="2021-05-29T06:41:35.840" v="1639" actId="1076"/>
          <ac:spMkLst>
            <pc:docMk/>
            <pc:sldMk cId="924395290" sldId="482"/>
            <ac:spMk id="132" creationId="{6B0AD230-5CC2-4FCA-ADD2-84663D387D12}"/>
          </ac:spMkLst>
        </pc:spChg>
        <pc:spChg chg="mod">
          <ac:chgData name="Kshitij Srivastava" userId="9ca786a045148134" providerId="Windows Live" clId="Web-{20F5DB75-59AB-451C-8A1E-35E0CCEA8933}" dt="2021-05-29T06:41:35.902" v="1641" actId="1076"/>
          <ac:spMkLst>
            <pc:docMk/>
            <pc:sldMk cId="924395290" sldId="482"/>
            <ac:spMk id="134" creationId="{1FB318BF-0D12-45A2-B6F6-0A6F1BB8491B}"/>
          </ac:spMkLst>
        </pc:spChg>
        <pc:spChg chg="mod">
          <ac:chgData name="Kshitij Srivastava" userId="9ca786a045148134" providerId="Windows Live" clId="Web-{20F5DB75-59AB-451C-8A1E-35E0CCEA8933}" dt="2021-05-29T06:42:20.839" v="1642" actId="1076"/>
          <ac:spMkLst>
            <pc:docMk/>
            <pc:sldMk cId="924395290" sldId="482"/>
            <ac:spMk id="163" creationId="{0BD09108-FCD6-4F66-90F9-BA71E73F2849}"/>
          </ac:spMkLst>
        </pc:spChg>
        <pc:spChg chg="mod">
          <ac:chgData name="Kshitij Srivastava" userId="9ca786a045148134" providerId="Windows Live" clId="Web-{20F5DB75-59AB-451C-8A1E-35E0CCEA8933}" dt="2021-05-29T06:42:20.902" v="1644" actId="1076"/>
          <ac:spMkLst>
            <pc:docMk/>
            <pc:sldMk cId="924395290" sldId="482"/>
            <ac:spMk id="165" creationId="{9FDE6074-F196-413A-B38D-E0A92A65FDFB}"/>
          </ac:spMkLst>
        </pc:spChg>
        <pc:spChg chg="mod">
          <ac:chgData name="Kshitij Srivastava" userId="9ca786a045148134" providerId="Windows Live" clId="Web-{20F5DB75-59AB-451C-8A1E-35E0CCEA8933}" dt="2021-05-29T06:42:20.980" v="1646" actId="1076"/>
          <ac:spMkLst>
            <pc:docMk/>
            <pc:sldMk cId="924395290" sldId="482"/>
            <ac:spMk id="167" creationId="{178652D2-B0C9-482B-BFFC-D8CAC9A2A5B2}"/>
          </ac:spMkLst>
        </pc:spChg>
        <pc:spChg chg="mod">
          <ac:chgData name="Kshitij Srivastava" userId="9ca786a045148134" providerId="Windows Live" clId="Web-{20F5DB75-59AB-451C-8A1E-35E0CCEA8933}" dt="2021-05-29T06:42:21.043" v="1648" actId="1076"/>
          <ac:spMkLst>
            <pc:docMk/>
            <pc:sldMk cId="924395290" sldId="482"/>
            <ac:spMk id="169" creationId="{6626B0CE-35F0-47DD-9EFA-519A3703333E}"/>
          </ac:spMkLst>
        </pc:spChg>
        <pc:cxnChg chg="add">
          <ac:chgData name="Kshitij Srivastava" userId="9ca786a045148134" providerId="Windows Live" clId="Web-{20F5DB75-59AB-451C-8A1E-35E0CCEA8933}" dt="2021-05-29T06:47:56.431" v="1740"/>
          <ac:cxnSpMkLst>
            <pc:docMk/>
            <pc:sldMk cId="924395290" sldId="482"/>
            <ac:cxnSpMk id="35" creationId="{6E4E5824-A53A-4BE3-AF4B-E9DCB6915DEC}"/>
          </ac:cxnSpMkLst>
        </pc:cxnChg>
        <pc:cxnChg chg="add">
          <ac:chgData name="Kshitij Srivastava" userId="9ca786a045148134" providerId="Windows Live" clId="Web-{20F5DB75-59AB-451C-8A1E-35E0CCEA8933}" dt="2021-05-29T06:47:56.509" v="1742"/>
          <ac:cxnSpMkLst>
            <pc:docMk/>
            <pc:sldMk cId="924395290" sldId="482"/>
            <ac:cxnSpMk id="41" creationId="{6C54CC9A-5DEC-417A-A7D7-EB2942DCABC9}"/>
          </ac:cxnSpMkLst>
        </pc:cxnChg>
        <pc:cxnChg chg="add">
          <ac:chgData name="Kshitij Srivastava" userId="9ca786a045148134" providerId="Windows Live" clId="Web-{20F5DB75-59AB-451C-8A1E-35E0CCEA8933}" dt="2021-05-29T06:47:56.571" v="1744"/>
          <ac:cxnSpMkLst>
            <pc:docMk/>
            <pc:sldMk cId="924395290" sldId="482"/>
            <ac:cxnSpMk id="45" creationId="{55A614F8-AD55-4E7F-9F4A-AE9D21D57E43}"/>
          </ac:cxnSpMkLst>
        </pc:cxnChg>
        <pc:cxnChg chg="mod">
          <ac:chgData name="Kshitij Srivastava" userId="9ca786a045148134" providerId="Windows Live" clId="Web-{20F5DB75-59AB-451C-8A1E-35E0CCEA8933}" dt="2021-05-29T06:41:35.730" v="1636" actId="1076"/>
          <ac:cxnSpMkLst>
            <pc:docMk/>
            <pc:sldMk cId="924395290" sldId="482"/>
            <ac:cxnSpMk id="129" creationId="{122CD3F0-D2B8-43C8-8FED-C328DDEB42B1}"/>
          </ac:cxnSpMkLst>
        </pc:cxnChg>
        <pc:cxnChg chg="mod">
          <ac:chgData name="Kshitij Srivastava" userId="9ca786a045148134" providerId="Windows Live" clId="Web-{20F5DB75-59AB-451C-8A1E-35E0CCEA8933}" dt="2021-05-29T06:41:35.809" v="1638" actId="1076"/>
          <ac:cxnSpMkLst>
            <pc:docMk/>
            <pc:sldMk cId="924395290" sldId="482"/>
            <ac:cxnSpMk id="131" creationId="{27557569-A0B7-4024-B0EE-F37B843B2D53}"/>
          </ac:cxnSpMkLst>
        </pc:cxnChg>
        <pc:cxnChg chg="mod">
          <ac:chgData name="Kshitij Srivastava" userId="9ca786a045148134" providerId="Windows Live" clId="Web-{20F5DB75-59AB-451C-8A1E-35E0CCEA8933}" dt="2021-05-29T06:41:35.871" v="1640" actId="1076"/>
          <ac:cxnSpMkLst>
            <pc:docMk/>
            <pc:sldMk cId="924395290" sldId="482"/>
            <ac:cxnSpMk id="133" creationId="{6A07058E-3E77-4CE4-BAE6-A8F5D44D9857}"/>
          </ac:cxnSpMkLst>
        </pc:cxnChg>
        <pc:cxnChg chg="mod">
          <ac:chgData name="Kshitij Srivastava" userId="9ca786a045148134" providerId="Windows Live" clId="Web-{20F5DB75-59AB-451C-8A1E-35E0CCEA8933}" dt="2021-05-29T06:42:20.871" v="1643" actId="1076"/>
          <ac:cxnSpMkLst>
            <pc:docMk/>
            <pc:sldMk cId="924395290" sldId="482"/>
            <ac:cxnSpMk id="164" creationId="{EEFFF03B-1DE5-479B-A431-AF353227AB5A}"/>
          </ac:cxnSpMkLst>
        </pc:cxnChg>
        <pc:cxnChg chg="mod">
          <ac:chgData name="Kshitij Srivastava" userId="9ca786a045148134" providerId="Windows Live" clId="Web-{20F5DB75-59AB-451C-8A1E-35E0CCEA8933}" dt="2021-05-29T06:42:20.933" v="1645" actId="1076"/>
          <ac:cxnSpMkLst>
            <pc:docMk/>
            <pc:sldMk cId="924395290" sldId="482"/>
            <ac:cxnSpMk id="166" creationId="{537B0373-04CF-4FCE-A24D-F1D10651E193}"/>
          </ac:cxnSpMkLst>
        </pc:cxnChg>
        <pc:cxnChg chg="mod">
          <ac:chgData name="Kshitij Srivastava" userId="9ca786a045148134" providerId="Windows Live" clId="Web-{20F5DB75-59AB-451C-8A1E-35E0CCEA8933}" dt="2021-05-29T06:42:21.011" v="1647" actId="1076"/>
          <ac:cxnSpMkLst>
            <pc:docMk/>
            <pc:sldMk cId="924395290" sldId="482"/>
            <ac:cxnSpMk id="168" creationId="{7CDB6B84-A8ED-45F0-9E95-57AD38A1BE76}"/>
          </ac:cxnSpMkLst>
        </pc:cxnChg>
      </pc:sldChg>
      <pc:sldChg chg="addSp modSp add replId">
        <pc:chgData name="Kshitij Srivastava" userId="9ca786a045148134" providerId="Windows Live" clId="Web-{20F5DB75-59AB-451C-8A1E-35E0CCEA8933}" dt="2021-05-29T06:48:01.134" v="1752"/>
        <pc:sldMkLst>
          <pc:docMk/>
          <pc:sldMk cId="1793358775" sldId="483"/>
        </pc:sldMkLst>
        <pc:spChg chg="add">
          <ac:chgData name="Kshitij Srivastava" userId="9ca786a045148134" providerId="Windows Live" clId="Web-{20F5DB75-59AB-451C-8A1E-35E0CCEA8933}" dt="2021-05-29T06:48:00.899" v="1746"/>
          <ac:spMkLst>
            <pc:docMk/>
            <pc:sldMk cId="1793358775" sldId="483"/>
            <ac:spMk id="4" creationId="{6E284749-FAEC-4517-84AB-19D748FAD63E}"/>
          </ac:spMkLst>
        </pc:spChg>
        <pc:spChg chg="add">
          <ac:chgData name="Kshitij Srivastava" userId="9ca786a045148134" providerId="Windows Live" clId="Web-{20F5DB75-59AB-451C-8A1E-35E0CCEA8933}" dt="2021-05-29T06:48:00.977" v="1748"/>
          <ac:spMkLst>
            <pc:docMk/>
            <pc:sldMk cId="1793358775" sldId="483"/>
            <ac:spMk id="39" creationId="{23A423E5-59A2-4AF1-BAF7-97C33756573C}"/>
          </ac:spMkLst>
        </pc:spChg>
        <pc:spChg chg="add">
          <ac:chgData name="Kshitij Srivastava" userId="9ca786a045148134" providerId="Windows Live" clId="Web-{20F5DB75-59AB-451C-8A1E-35E0CCEA8933}" dt="2021-05-29T06:48:01.056" v="1750"/>
          <ac:spMkLst>
            <pc:docMk/>
            <pc:sldMk cId="1793358775" sldId="483"/>
            <ac:spMk id="43" creationId="{43EB730C-A5EF-4ADB-A614-6309F185B409}"/>
          </ac:spMkLst>
        </pc:spChg>
        <pc:spChg chg="add">
          <ac:chgData name="Kshitij Srivastava" userId="9ca786a045148134" providerId="Windows Live" clId="Web-{20F5DB75-59AB-451C-8A1E-35E0CCEA8933}" dt="2021-05-29T06:48:01.134" v="1752"/>
          <ac:spMkLst>
            <pc:docMk/>
            <pc:sldMk cId="1793358775" sldId="483"/>
            <ac:spMk id="47" creationId="{83B24832-EB21-4A6F-9CC4-0C4935D75543}"/>
          </ac:spMkLst>
        </pc:spChg>
        <pc:spChg chg="add mod">
          <ac:chgData name="Kshitij Srivastava" userId="9ca786a045148134" providerId="Windows Live" clId="Web-{20F5DB75-59AB-451C-8A1E-35E0CCEA8933}" dt="2021-05-29T06:43:25.183" v="1656" actId="1076"/>
          <ac:spMkLst>
            <pc:docMk/>
            <pc:sldMk cId="1793358775" sldId="483"/>
            <ac:spMk id="174" creationId="{AACC7515-4510-4120-977D-D8CBDE2944B6}"/>
          </ac:spMkLst>
        </pc:spChg>
        <pc:spChg chg="add mod">
          <ac:chgData name="Kshitij Srivastava" userId="9ca786a045148134" providerId="Windows Live" clId="Web-{20F5DB75-59AB-451C-8A1E-35E0CCEA8933}" dt="2021-05-29T06:43:38.620" v="1660" actId="1076"/>
          <ac:spMkLst>
            <pc:docMk/>
            <pc:sldMk cId="1793358775" sldId="483"/>
            <ac:spMk id="178" creationId="{5E857D81-146A-4FC3-A4EA-0A57F4E07D83}"/>
          </ac:spMkLst>
        </pc:spChg>
        <pc:spChg chg="add mod">
          <ac:chgData name="Kshitij Srivastava" userId="9ca786a045148134" providerId="Windows Live" clId="Web-{20F5DB75-59AB-451C-8A1E-35E0CCEA8933}" dt="2021-05-29T06:43:44.792" v="1664" actId="1076"/>
          <ac:spMkLst>
            <pc:docMk/>
            <pc:sldMk cId="1793358775" sldId="483"/>
            <ac:spMk id="180" creationId="{61D71A76-3BB2-4391-9974-003C6AA3E336}"/>
          </ac:spMkLst>
        </pc:spChg>
        <pc:cxnChg chg="add">
          <ac:chgData name="Kshitij Srivastava" userId="9ca786a045148134" providerId="Windows Live" clId="Web-{20F5DB75-59AB-451C-8A1E-35E0CCEA8933}" dt="2021-05-29T06:48:00.930" v="1747"/>
          <ac:cxnSpMkLst>
            <pc:docMk/>
            <pc:sldMk cId="1793358775" sldId="483"/>
            <ac:cxnSpMk id="35" creationId="{A0A45A49-F55C-4084-ADD1-2BE7D7D9BF5A}"/>
          </ac:cxnSpMkLst>
        </pc:cxnChg>
        <pc:cxnChg chg="add">
          <ac:chgData name="Kshitij Srivastava" userId="9ca786a045148134" providerId="Windows Live" clId="Web-{20F5DB75-59AB-451C-8A1E-35E0CCEA8933}" dt="2021-05-29T06:48:01.009" v="1749"/>
          <ac:cxnSpMkLst>
            <pc:docMk/>
            <pc:sldMk cId="1793358775" sldId="483"/>
            <ac:cxnSpMk id="41" creationId="{2FDCF10D-A404-4D75-96C5-691AB5ECC307}"/>
          </ac:cxnSpMkLst>
        </pc:cxnChg>
        <pc:cxnChg chg="add">
          <ac:chgData name="Kshitij Srivastava" userId="9ca786a045148134" providerId="Windows Live" clId="Web-{20F5DB75-59AB-451C-8A1E-35E0CCEA8933}" dt="2021-05-29T06:48:01.087" v="1751"/>
          <ac:cxnSpMkLst>
            <pc:docMk/>
            <pc:sldMk cId="1793358775" sldId="483"/>
            <ac:cxnSpMk id="45" creationId="{45785BFD-7A32-406B-A193-FC2C2A24F0E5}"/>
          </ac:cxnSpMkLst>
        </pc:cxnChg>
        <pc:cxnChg chg="add mod">
          <ac:chgData name="Kshitij Srivastava" userId="9ca786a045148134" providerId="Windows Live" clId="Web-{20F5DB75-59AB-451C-8A1E-35E0CCEA8933}" dt="2021-05-29T06:43:25.151" v="1655" actId="1076"/>
          <ac:cxnSpMkLst>
            <pc:docMk/>
            <pc:sldMk cId="1793358775" sldId="483"/>
            <ac:cxnSpMk id="173" creationId="{3EABE46F-680C-4DD9-B101-5AB5AC3B27F2}"/>
          </ac:cxnSpMkLst>
        </pc:cxnChg>
        <pc:cxnChg chg="add mod">
          <ac:chgData name="Kshitij Srivastava" userId="9ca786a045148134" providerId="Windows Live" clId="Web-{20F5DB75-59AB-451C-8A1E-35E0CCEA8933}" dt="2021-05-29T06:43:38.573" v="1659" actId="1076"/>
          <ac:cxnSpMkLst>
            <pc:docMk/>
            <pc:sldMk cId="1793358775" sldId="483"/>
            <ac:cxnSpMk id="177" creationId="{192A3B81-C301-44AF-84A4-3653A5F93857}"/>
          </ac:cxnSpMkLst>
        </pc:cxnChg>
        <pc:cxnChg chg="add mod">
          <ac:chgData name="Kshitij Srivastava" userId="9ca786a045148134" providerId="Windows Live" clId="Web-{20F5DB75-59AB-451C-8A1E-35E0CCEA8933}" dt="2021-05-29T06:43:44.761" v="1663" actId="1076"/>
          <ac:cxnSpMkLst>
            <pc:docMk/>
            <pc:sldMk cId="1793358775" sldId="483"/>
            <ac:cxnSpMk id="179" creationId="{55A048E6-CD00-4A0F-8241-58EC863062D5}"/>
          </ac:cxnSpMkLst>
        </pc:cxnChg>
      </pc:sldChg>
      <pc:sldChg chg="addSp delSp add replId">
        <pc:chgData name="Kshitij Srivastava" userId="9ca786a045148134" providerId="Windows Live" clId="Web-{20F5DB75-59AB-451C-8A1E-35E0CCEA8933}" dt="2021-05-29T06:48:05.243" v="1759"/>
        <pc:sldMkLst>
          <pc:docMk/>
          <pc:sldMk cId="2219828446" sldId="484"/>
        </pc:sldMkLst>
        <pc:spChg chg="add">
          <ac:chgData name="Kshitij Srivastava" userId="9ca786a045148134" providerId="Windows Live" clId="Web-{20F5DB75-59AB-451C-8A1E-35E0CCEA8933}" dt="2021-05-29T06:48:05.024" v="1753"/>
          <ac:spMkLst>
            <pc:docMk/>
            <pc:sldMk cId="2219828446" sldId="484"/>
            <ac:spMk id="4" creationId="{1E2DE70A-D216-430D-8F39-262C461598A2}"/>
          </ac:spMkLst>
        </pc:spChg>
        <pc:spChg chg="add">
          <ac:chgData name="Kshitij Srivastava" userId="9ca786a045148134" providerId="Windows Live" clId="Web-{20F5DB75-59AB-451C-8A1E-35E0CCEA8933}" dt="2021-05-29T06:48:05.102" v="1755"/>
          <ac:spMkLst>
            <pc:docMk/>
            <pc:sldMk cId="2219828446" sldId="484"/>
            <ac:spMk id="39" creationId="{2EE8B803-0F64-4DE1-97D2-9338F07490BC}"/>
          </ac:spMkLst>
        </pc:spChg>
        <pc:spChg chg="add">
          <ac:chgData name="Kshitij Srivastava" userId="9ca786a045148134" providerId="Windows Live" clId="Web-{20F5DB75-59AB-451C-8A1E-35E0CCEA8933}" dt="2021-05-29T06:48:05.165" v="1757"/>
          <ac:spMkLst>
            <pc:docMk/>
            <pc:sldMk cId="2219828446" sldId="484"/>
            <ac:spMk id="43" creationId="{6486C3CB-15D0-4A24-BA09-C12874753149}"/>
          </ac:spMkLst>
        </pc:spChg>
        <pc:spChg chg="add">
          <ac:chgData name="Kshitij Srivastava" userId="9ca786a045148134" providerId="Windows Live" clId="Web-{20F5DB75-59AB-451C-8A1E-35E0CCEA8933}" dt="2021-05-29T06:48:05.243" v="1759"/>
          <ac:spMkLst>
            <pc:docMk/>
            <pc:sldMk cId="2219828446" sldId="484"/>
            <ac:spMk id="47" creationId="{F1B5A047-499E-4989-AA78-111B9AD326AE}"/>
          </ac:spMkLst>
        </pc:spChg>
        <pc:spChg chg="del">
          <ac:chgData name="Kshitij Srivastava" userId="9ca786a045148134" providerId="Windows Live" clId="Web-{20F5DB75-59AB-451C-8A1E-35E0CCEA8933}" dt="2021-05-29T06:44:09.339" v="1671"/>
          <ac:spMkLst>
            <pc:docMk/>
            <pc:sldMk cId="2219828446" sldId="484"/>
            <ac:spMk id="111" creationId="{D89AC074-16A3-47EF-8237-7A3756AF9610}"/>
          </ac:spMkLst>
        </pc:spChg>
        <pc:spChg chg="del">
          <ac:chgData name="Kshitij Srivastava" userId="9ca786a045148134" providerId="Windows Live" clId="Web-{20F5DB75-59AB-451C-8A1E-35E0CCEA8933}" dt="2021-05-29T06:44:09.323" v="1670"/>
          <ac:spMkLst>
            <pc:docMk/>
            <pc:sldMk cId="2219828446" sldId="484"/>
            <ac:spMk id="112" creationId="{9FBB2949-3024-4D59-A2FA-DCA16235A3B7}"/>
          </ac:spMkLst>
        </pc:spChg>
        <pc:spChg chg="del">
          <ac:chgData name="Kshitij Srivastava" userId="9ca786a045148134" providerId="Windows Live" clId="Web-{20F5DB75-59AB-451C-8A1E-35E0CCEA8933}" dt="2021-05-29T06:44:05.948" v="1669"/>
          <ac:spMkLst>
            <pc:docMk/>
            <pc:sldMk cId="2219828446" sldId="484"/>
            <ac:spMk id="113" creationId="{3F53E5C7-A974-4321-AC84-C761C9F59844}"/>
          </ac:spMkLst>
        </pc:spChg>
        <pc:spChg chg="del">
          <ac:chgData name="Kshitij Srivastava" userId="9ca786a045148134" providerId="Windows Live" clId="Web-{20F5DB75-59AB-451C-8A1E-35E0CCEA8933}" dt="2021-05-29T06:44:05.948" v="1668"/>
          <ac:spMkLst>
            <pc:docMk/>
            <pc:sldMk cId="2219828446" sldId="484"/>
            <ac:spMk id="114" creationId="{F043DAAD-AA14-4D36-A934-5D2568FFE8B0}"/>
          </ac:spMkLst>
        </pc:spChg>
        <pc:spChg chg="del">
          <ac:chgData name="Kshitij Srivastava" userId="9ca786a045148134" providerId="Windows Live" clId="Web-{20F5DB75-59AB-451C-8A1E-35E0CCEA8933}" dt="2021-05-29T06:44:02.823" v="1667"/>
          <ac:spMkLst>
            <pc:docMk/>
            <pc:sldMk cId="2219828446" sldId="484"/>
            <ac:spMk id="115" creationId="{CB9C2CDC-936E-4AED-88E8-7A3FABCB5AC6}"/>
          </ac:spMkLst>
        </pc:spChg>
        <pc:spChg chg="del">
          <ac:chgData name="Kshitij Srivastava" userId="9ca786a045148134" providerId="Windows Live" clId="Web-{20F5DB75-59AB-451C-8A1E-35E0CCEA8933}" dt="2021-05-29T06:44:02.823" v="1666"/>
          <ac:spMkLst>
            <pc:docMk/>
            <pc:sldMk cId="2219828446" sldId="484"/>
            <ac:spMk id="116" creationId="{382EA1DF-5B89-4FD7-A212-ACD5433933D6}"/>
          </ac:spMkLst>
        </pc:spChg>
        <pc:cxnChg chg="add">
          <ac:chgData name="Kshitij Srivastava" userId="9ca786a045148134" providerId="Windows Live" clId="Web-{20F5DB75-59AB-451C-8A1E-35E0CCEA8933}" dt="2021-05-29T06:48:05.055" v="1754"/>
          <ac:cxnSpMkLst>
            <pc:docMk/>
            <pc:sldMk cId="2219828446" sldId="484"/>
            <ac:cxnSpMk id="35" creationId="{3D661E77-395E-4BCA-BAF9-0A1AB80ABE60}"/>
          </ac:cxnSpMkLst>
        </pc:cxnChg>
        <pc:cxnChg chg="add">
          <ac:chgData name="Kshitij Srivastava" userId="9ca786a045148134" providerId="Windows Live" clId="Web-{20F5DB75-59AB-451C-8A1E-35E0CCEA8933}" dt="2021-05-29T06:48:05.134" v="1756"/>
          <ac:cxnSpMkLst>
            <pc:docMk/>
            <pc:sldMk cId="2219828446" sldId="484"/>
            <ac:cxnSpMk id="41" creationId="{A9C3A6B1-1A4C-4AAF-A7E9-A84F0E2DD7CC}"/>
          </ac:cxnSpMkLst>
        </pc:cxnChg>
        <pc:cxnChg chg="add">
          <ac:chgData name="Kshitij Srivastava" userId="9ca786a045148134" providerId="Windows Live" clId="Web-{20F5DB75-59AB-451C-8A1E-35E0CCEA8933}" dt="2021-05-29T06:48:05.196" v="1758"/>
          <ac:cxnSpMkLst>
            <pc:docMk/>
            <pc:sldMk cId="2219828446" sldId="484"/>
            <ac:cxnSpMk id="45" creationId="{4E2DDA0D-8C5C-4345-95B6-9D82726C3F1B}"/>
          </ac:cxnSpMkLst>
        </pc:cxnChg>
      </pc:sldChg>
      <pc:sldChg chg="addSp modSp add replId">
        <pc:chgData name="Kshitij Srivastava" userId="9ca786a045148134" providerId="Windows Live" clId="Web-{20F5DB75-59AB-451C-8A1E-35E0CCEA8933}" dt="2021-05-29T06:48:09.727" v="1766"/>
        <pc:sldMkLst>
          <pc:docMk/>
          <pc:sldMk cId="3819026556" sldId="485"/>
        </pc:sldMkLst>
        <pc:spChg chg="add">
          <ac:chgData name="Kshitij Srivastava" userId="9ca786a045148134" providerId="Windows Live" clId="Web-{20F5DB75-59AB-451C-8A1E-35E0CCEA8933}" dt="2021-05-29T06:48:09.540" v="1760"/>
          <ac:spMkLst>
            <pc:docMk/>
            <pc:sldMk cId="3819026556" sldId="485"/>
            <ac:spMk id="4" creationId="{6692CAEA-1C0A-453C-9D0C-33A797B67897}"/>
          </ac:spMkLst>
        </pc:spChg>
        <pc:spChg chg="mod">
          <ac:chgData name="Kshitij Srivastava" userId="9ca786a045148134" providerId="Windows Live" clId="Web-{20F5DB75-59AB-451C-8A1E-35E0CCEA8933}" dt="2021-05-29T06:45:21.150" v="1673"/>
          <ac:spMkLst>
            <pc:docMk/>
            <pc:sldMk cId="3819026556" sldId="485"/>
            <ac:spMk id="32" creationId="{81728BF4-3FEE-403B-998E-7A047D6E893A}"/>
          </ac:spMkLst>
        </pc:spChg>
        <pc:spChg chg="add">
          <ac:chgData name="Kshitij Srivastava" userId="9ca786a045148134" providerId="Windows Live" clId="Web-{20F5DB75-59AB-451C-8A1E-35E0CCEA8933}" dt="2021-05-29T06:48:09.602" v="1762"/>
          <ac:spMkLst>
            <pc:docMk/>
            <pc:sldMk cId="3819026556" sldId="485"/>
            <ac:spMk id="39" creationId="{ECB8EC13-302C-40A3-BD7B-8AE31BD3F8E5}"/>
          </ac:spMkLst>
        </pc:spChg>
        <pc:spChg chg="mod">
          <ac:chgData name="Kshitij Srivastava" userId="9ca786a045148134" providerId="Windows Live" clId="Web-{20F5DB75-59AB-451C-8A1E-35E0CCEA8933}" dt="2021-05-29T06:45:21.182" v="1674"/>
          <ac:spMkLst>
            <pc:docMk/>
            <pc:sldMk cId="3819026556" sldId="485"/>
            <ac:spMk id="40" creationId="{AC2AA828-B14C-4FD7-8EA5-D097C4E28682}"/>
          </ac:spMkLst>
        </pc:spChg>
        <pc:spChg chg="add">
          <ac:chgData name="Kshitij Srivastava" userId="9ca786a045148134" providerId="Windows Live" clId="Web-{20F5DB75-59AB-451C-8A1E-35E0CCEA8933}" dt="2021-05-29T06:48:09.665" v="1764"/>
          <ac:spMkLst>
            <pc:docMk/>
            <pc:sldMk cId="3819026556" sldId="485"/>
            <ac:spMk id="43" creationId="{FC4292D1-704E-4D47-A952-2A089E64311F}"/>
          </ac:spMkLst>
        </pc:spChg>
        <pc:spChg chg="mod">
          <ac:chgData name="Kshitij Srivastava" userId="9ca786a045148134" providerId="Windows Live" clId="Web-{20F5DB75-59AB-451C-8A1E-35E0CCEA8933}" dt="2021-05-29T06:45:21.213" v="1675"/>
          <ac:spMkLst>
            <pc:docMk/>
            <pc:sldMk cId="3819026556" sldId="485"/>
            <ac:spMk id="44" creationId="{0F82C8CC-F1D1-4869-BF8B-A7A319586FB3}"/>
          </ac:spMkLst>
        </pc:spChg>
        <pc:spChg chg="mod">
          <ac:chgData name="Kshitij Srivastava" userId="9ca786a045148134" providerId="Windows Live" clId="Web-{20F5DB75-59AB-451C-8A1E-35E0CCEA8933}" dt="2021-05-29T06:45:21.244" v="1676"/>
          <ac:spMkLst>
            <pc:docMk/>
            <pc:sldMk cId="3819026556" sldId="485"/>
            <ac:spMk id="46" creationId="{C900EAD9-DF90-4213-8FAA-9DC18436692C}"/>
          </ac:spMkLst>
        </pc:spChg>
        <pc:spChg chg="add">
          <ac:chgData name="Kshitij Srivastava" userId="9ca786a045148134" providerId="Windows Live" clId="Web-{20F5DB75-59AB-451C-8A1E-35E0CCEA8933}" dt="2021-05-29T06:48:09.727" v="1766"/>
          <ac:spMkLst>
            <pc:docMk/>
            <pc:sldMk cId="3819026556" sldId="485"/>
            <ac:spMk id="47" creationId="{1DF33D83-3F5D-4E51-976B-C642DBDB9A82}"/>
          </ac:spMkLst>
        </pc:spChg>
        <pc:spChg chg="mod">
          <ac:chgData name="Kshitij Srivastava" userId="9ca786a045148134" providerId="Windows Live" clId="Web-{20F5DB75-59AB-451C-8A1E-35E0CCEA8933}" dt="2021-05-29T06:45:21.276" v="1677"/>
          <ac:spMkLst>
            <pc:docMk/>
            <pc:sldMk cId="3819026556" sldId="485"/>
            <ac:spMk id="52" creationId="{1B250C4D-5EC0-4773-81F9-59D2BE00B91E}"/>
          </ac:spMkLst>
        </pc:spChg>
        <pc:spChg chg="mod">
          <ac:chgData name="Kshitij Srivastava" userId="9ca786a045148134" providerId="Windows Live" clId="Web-{20F5DB75-59AB-451C-8A1E-35E0CCEA8933}" dt="2021-05-29T06:45:21.307" v="1678"/>
          <ac:spMkLst>
            <pc:docMk/>
            <pc:sldMk cId="3819026556" sldId="485"/>
            <ac:spMk id="54" creationId="{E9D4EEC6-59AB-4997-8794-320EC26FE540}"/>
          </ac:spMkLst>
        </pc:spChg>
        <pc:picChg chg="ord">
          <ac:chgData name="Kshitij Srivastava" userId="9ca786a045148134" providerId="Windows Live" clId="Web-{20F5DB75-59AB-451C-8A1E-35E0CCEA8933}" dt="2021-05-29T06:45:54.728" v="1681"/>
          <ac:picMkLst>
            <pc:docMk/>
            <pc:sldMk cId="3819026556" sldId="485"/>
            <ac:picMk id="81" creationId="{BDDB42EA-FF15-4011-A7D7-0B05E971E304}"/>
          </ac:picMkLst>
        </pc:picChg>
        <pc:picChg chg="ord">
          <ac:chgData name="Kshitij Srivastava" userId="9ca786a045148134" providerId="Windows Live" clId="Web-{20F5DB75-59AB-451C-8A1E-35E0CCEA8933}" dt="2021-05-29T06:45:44.510" v="1680"/>
          <ac:picMkLst>
            <pc:docMk/>
            <pc:sldMk cId="3819026556" sldId="485"/>
            <ac:picMk id="170" creationId="{4D536EF8-3ADB-4155-8467-B3C81D595571}"/>
          </ac:picMkLst>
        </pc:picChg>
        <pc:cxnChg chg="add">
          <ac:chgData name="Kshitij Srivastava" userId="9ca786a045148134" providerId="Windows Live" clId="Web-{20F5DB75-59AB-451C-8A1E-35E0CCEA8933}" dt="2021-05-29T06:48:09.571" v="1761"/>
          <ac:cxnSpMkLst>
            <pc:docMk/>
            <pc:sldMk cId="3819026556" sldId="485"/>
            <ac:cxnSpMk id="35" creationId="{08F45CA5-16C6-451C-AD3F-BDCD35565744}"/>
          </ac:cxnSpMkLst>
        </pc:cxnChg>
        <pc:cxnChg chg="add">
          <ac:chgData name="Kshitij Srivastava" userId="9ca786a045148134" providerId="Windows Live" clId="Web-{20F5DB75-59AB-451C-8A1E-35E0CCEA8933}" dt="2021-05-29T06:48:09.634" v="1763"/>
          <ac:cxnSpMkLst>
            <pc:docMk/>
            <pc:sldMk cId="3819026556" sldId="485"/>
            <ac:cxnSpMk id="41" creationId="{CFE9D611-19A4-4720-AB43-DC201A1F87F1}"/>
          </ac:cxnSpMkLst>
        </pc:cxnChg>
        <pc:cxnChg chg="add">
          <ac:chgData name="Kshitij Srivastava" userId="9ca786a045148134" providerId="Windows Live" clId="Web-{20F5DB75-59AB-451C-8A1E-35E0CCEA8933}" dt="2021-05-29T06:48:09.696" v="1765"/>
          <ac:cxnSpMkLst>
            <pc:docMk/>
            <pc:sldMk cId="3819026556" sldId="485"/>
            <ac:cxnSpMk id="45" creationId="{C28970B1-75A5-4738-9954-CC359BFB7538}"/>
          </ac:cxnSpMkLst>
        </pc:cxnChg>
      </pc:sldChg>
      <pc:sldChg chg="addSp delSp modSp add replId">
        <pc:chgData name="Kshitij Srivastava" userId="9ca786a045148134" providerId="Windows Live" clId="Web-{20F5DB75-59AB-451C-8A1E-35E0CCEA8933}" dt="2021-05-29T06:49:06.617" v="1785"/>
        <pc:sldMkLst>
          <pc:docMk/>
          <pc:sldMk cId="474759549" sldId="486"/>
        </pc:sldMkLst>
        <pc:spChg chg="add mod">
          <ac:chgData name="Kshitij Srivastava" userId="9ca786a045148134" providerId="Windows Live" clId="Web-{20F5DB75-59AB-451C-8A1E-35E0CCEA8933}" dt="2021-05-29T06:46:36.087" v="1688" actId="1076"/>
          <ac:spMkLst>
            <pc:docMk/>
            <pc:sldMk cId="474759549" sldId="486"/>
            <ac:spMk id="35" creationId="{E8291A69-4603-430F-9CB0-4986AB3D8723}"/>
          </ac:spMkLst>
        </pc:spChg>
        <pc:spChg chg="add mod">
          <ac:chgData name="Kshitij Srivastava" userId="9ca786a045148134" providerId="Windows Live" clId="Web-{20F5DB75-59AB-451C-8A1E-35E0CCEA8933}" dt="2021-05-29T06:46:43.400" v="1692" actId="1076"/>
          <ac:spMkLst>
            <pc:docMk/>
            <pc:sldMk cId="474759549" sldId="486"/>
            <ac:spMk id="41" creationId="{29222318-7199-49FE-AFA7-1329FF2ECA68}"/>
          </ac:spMkLst>
        </pc:spChg>
        <pc:spChg chg="add mod">
          <ac:chgData name="Kshitij Srivastava" userId="9ca786a045148134" providerId="Windows Live" clId="Web-{20F5DB75-59AB-451C-8A1E-35E0CCEA8933}" dt="2021-05-29T06:46:55.962" v="1696" actId="1076"/>
          <ac:spMkLst>
            <pc:docMk/>
            <pc:sldMk cId="474759549" sldId="486"/>
            <ac:spMk id="45" creationId="{27DFD4DC-D79E-4347-BDEB-D06D8ADAF027}"/>
          </ac:spMkLst>
        </pc:spChg>
        <pc:spChg chg="add">
          <ac:chgData name="Kshitij Srivastava" userId="9ca786a045148134" providerId="Windows Live" clId="Web-{20F5DB75-59AB-451C-8A1E-35E0CCEA8933}" dt="2021-05-29T06:48:14.087" v="1767"/>
          <ac:spMkLst>
            <pc:docMk/>
            <pc:sldMk cId="474759549" sldId="486"/>
            <ac:spMk id="47" creationId="{C10F9F66-A885-406E-BC91-3FC8CA4D85AD}"/>
          </ac:spMkLst>
        </pc:spChg>
        <pc:spChg chg="add">
          <ac:chgData name="Kshitij Srivastava" userId="9ca786a045148134" providerId="Windows Live" clId="Web-{20F5DB75-59AB-451C-8A1E-35E0CCEA8933}" dt="2021-05-29T06:48:14.165" v="1769"/>
          <ac:spMkLst>
            <pc:docMk/>
            <pc:sldMk cId="474759549" sldId="486"/>
            <ac:spMk id="51" creationId="{312A0124-05B9-4CE3-9109-EF3828C28138}"/>
          </ac:spMkLst>
        </pc:spChg>
        <pc:spChg chg="add">
          <ac:chgData name="Kshitij Srivastava" userId="9ca786a045148134" providerId="Windows Live" clId="Web-{20F5DB75-59AB-451C-8A1E-35E0CCEA8933}" dt="2021-05-29T06:48:14.227" v="1771"/>
          <ac:spMkLst>
            <pc:docMk/>
            <pc:sldMk cId="474759549" sldId="486"/>
            <ac:spMk id="55" creationId="{F51D3D99-7C95-4BDB-BE78-1F4628DB2B20}"/>
          </ac:spMkLst>
        </pc:spChg>
        <pc:spChg chg="add">
          <ac:chgData name="Kshitij Srivastava" userId="9ca786a045148134" providerId="Windows Live" clId="Web-{20F5DB75-59AB-451C-8A1E-35E0CCEA8933}" dt="2021-05-29T06:48:14.290" v="1773"/>
          <ac:spMkLst>
            <pc:docMk/>
            <pc:sldMk cId="474759549" sldId="486"/>
            <ac:spMk id="59" creationId="{E566E7F1-6FD1-4C06-AC15-3222DAEBF60C}"/>
          </ac:spMkLst>
        </pc:spChg>
        <pc:spChg chg="add del">
          <ac:chgData name="Kshitij Srivastava" userId="9ca786a045148134" providerId="Windows Live" clId="Web-{20F5DB75-59AB-451C-8A1E-35E0CCEA8933}" dt="2021-05-29T06:49:06.617" v="1784"/>
          <ac:spMkLst>
            <pc:docMk/>
            <pc:sldMk cId="474759549" sldId="486"/>
            <ac:spMk id="105" creationId="{1B06104D-0A8D-451A-B49B-A70DCDDF6B5D}"/>
          </ac:spMkLst>
        </pc:spChg>
        <pc:spChg chg="add del">
          <ac:chgData name="Kshitij Srivastava" userId="9ca786a045148134" providerId="Windows Live" clId="Web-{20F5DB75-59AB-451C-8A1E-35E0CCEA8933}" dt="2021-05-29T06:49:06.617" v="1785"/>
          <ac:spMkLst>
            <pc:docMk/>
            <pc:sldMk cId="474759549" sldId="486"/>
            <ac:spMk id="106" creationId="{4AAC6C5B-21D3-4E4B-B3E3-D24C262306C4}"/>
          </ac:spMkLst>
        </pc:spChg>
        <pc:spChg chg="add del">
          <ac:chgData name="Kshitij Srivastava" userId="9ca786a045148134" providerId="Windows Live" clId="Web-{20F5DB75-59AB-451C-8A1E-35E0CCEA8933}" dt="2021-05-29T06:49:01.946" v="1782"/>
          <ac:spMkLst>
            <pc:docMk/>
            <pc:sldMk cId="474759549" sldId="486"/>
            <ac:spMk id="107" creationId="{14B8D656-0382-477D-9286-28AFE5FBF908}"/>
          </ac:spMkLst>
        </pc:spChg>
        <pc:spChg chg="add del">
          <ac:chgData name="Kshitij Srivastava" userId="9ca786a045148134" providerId="Windows Live" clId="Web-{20F5DB75-59AB-451C-8A1E-35E0CCEA8933}" dt="2021-05-29T06:49:01.946" v="1783"/>
          <ac:spMkLst>
            <pc:docMk/>
            <pc:sldMk cId="474759549" sldId="486"/>
            <ac:spMk id="108" creationId="{3A49280F-F73E-4274-9B0A-A9D066726693}"/>
          </ac:spMkLst>
        </pc:spChg>
        <pc:spChg chg="add mod">
          <ac:chgData name="Kshitij Srivastava" userId="9ca786a045148134" providerId="Windows Live" clId="Web-{20F5DB75-59AB-451C-8A1E-35E0CCEA8933}" dt="2021-05-29T06:48:26.930" v="1777" actId="1076"/>
          <ac:spMkLst>
            <pc:docMk/>
            <pc:sldMk cId="474759549" sldId="486"/>
            <ac:spMk id="195" creationId="{9D8AF151-FC19-4FDF-9A07-2C70CA283CD9}"/>
          </ac:spMkLst>
        </pc:spChg>
        <pc:cxnChg chg="add mod">
          <ac:chgData name="Kshitij Srivastava" userId="9ca786a045148134" providerId="Windows Live" clId="Web-{20F5DB75-59AB-451C-8A1E-35E0CCEA8933}" dt="2021-05-29T06:46:36.041" v="1687" actId="1076"/>
          <ac:cxnSpMkLst>
            <pc:docMk/>
            <pc:sldMk cId="474759549" sldId="486"/>
            <ac:cxnSpMk id="4" creationId="{03DDFA4C-2A98-44DF-AB92-CDFE37A2E55F}"/>
          </ac:cxnSpMkLst>
        </pc:cxnChg>
        <pc:cxnChg chg="add mod">
          <ac:chgData name="Kshitij Srivastava" userId="9ca786a045148134" providerId="Windows Live" clId="Web-{20F5DB75-59AB-451C-8A1E-35E0CCEA8933}" dt="2021-05-29T06:46:43.369" v="1691" actId="1076"/>
          <ac:cxnSpMkLst>
            <pc:docMk/>
            <pc:sldMk cId="474759549" sldId="486"/>
            <ac:cxnSpMk id="39" creationId="{70B8FFAA-6AD5-4421-99C4-A8242810C875}"/>
          </ac:cxnSpMkLst>
        </pc:cxnChg>
        <pc:cxnChg chg="add mod">
          <ac:chgData name="Kshitij Srivastava" userId="9ca786a045148134" providerId="Windows Live" clId="Web-{20F5DB75-59AB-451C-8A1E-35E0CCEA8933}" dt="2021-05-29T06:46:55.931" v="1695" actId="1076"/>
          <ac:cxnSpMkLst>
            <pc:docMk/>
            <pc:sldMk cId="474759549" sldId="486"/>
            <ac:cxnSpMk id="43" creationId="{ADEA29FA-6AB1-48E6-AA36-EB3AD09BE9DB}"/>
          </ac:cxnSpMkLst>
        </pc:cxnChg>
        <pc:cxnChg chg="add">
          <ac:chgData name="Kshitij Srivastava" userId="9ca786a045148134" providerId="Windows Live" clId="Web-{20F5DB75-59AB-451C-8A1E-35E0CCEA8933}" dt="2021-05-29T06:48:14.118" v="1768"/>
          <ac:cxnSpMkLst>
            <pc:docMk/>
            <pc:sldMk cId="474759549" sldId="486"/>
            <ac:cxnSpMk id="49" creationId="{E112D7A3-C1B8-40C4-92A4-866C7A20C7DA}"/>
          </ac:cxnSpMkLst>
        </pc:cxnChg>
        <pc:cxnChg chg="add">
          <ac:chgData name="Kshitij Srivastava" userId="9ca786a045148134" providerId="Windows Live" clId="Web-{20F5DB75-59AB-451C-8A1E-35E0CCEA8933}" dt="2021-05-29T06:48:14.196" v="1770"/>
          <ac:cxnSpMkLst>
            <pc:docMk/>
            <pc:sldMk cId="474759549" sldId="486"/>
            <ac:cxnSpMk id="53" creationId="{A26C7544-880E-4CE1-A632-E800221A3D60}"/>
          </ac:cxnSpMkLst>
        </pc:cxnChg>
        <pc:cxnChg chg="add">
          <ac:chgData name="Kshitij Srivastava" userId="9ca786a045148134" providerId="Windows Live" clId="Web-{20F5DB75-59AB-451C-8A1E-35E0CCEA8933}" dt="2021-05-29T06:48:14.258" v="1772"/>
          <ac:cxnSpMkLst>
            <pc:docMk/>
            <pc:sldMk cId="474759549" sldId="486"/>
            <ac:cxnSpMk id="57" creationId="{5DE53BC8-FE89-4AE6-AA3C-87DB4546C208}"/>
          </ac:cxnSpMkLst>
        </pc:cxnChg>
        <pc:cxnChg chg="add mod">
          <ac:chgData name="Kshitij Srivastava" userId="9ca786a045148134" providerId="Windows Live" clId="Web-{20F5DB75-59AB-451C-8A1E-35E0CCEA8933}" dt="2021-05-29T06:48:26.899" v="1776" actId="1076"/>
          <ac:cxnSpMkLst>
            <pc:docMk/>
            <pc:sldMk cId="474759549" sldId="486"/>
            <ac:cxnSpMk id="194" creationId="{40E35014-801C-4D33-9274-75434D72CE9F}"/>
          </ac:cxnSpMkLst>
        </pc:cxnChg>
      </pc:sldChg>
      <pc:sldChg chg="delSp add replId">
        <pc:chgData name="Kshitij Srivastava" userId="9ca786a045148134" providerId="Windows Live" clId="Web-{20F5DB75-59AB-451C-8A1E-35E0CCEA8933}" dt="2021-05-29T06:56:12.520" v="1814"/>
        <pc:sldMkLst>
          <pc:docMk/>
          <pc:sldMk cId="3304606139" sldId="487"/>
        </pc:sldMkLst>
        <pc:spChg chg="del">
          <ac:chgData name="Kshitij Srivastava" userId="9ca786a045148134" providerId="Windows Live" clId="Web-{20F5DB75-59AB-451C-8A1E-35E0CCEA8933}" dt="2021-05-29T06:49:41.477" v="1792"/>
          <ac:spMkLst>
            <pc:docMk/>
            <pc:sldMk cId="3304606139" sldId="487"/>
            <ac:spMk id="105" creationId="{1B06104D-0A8D-451A-B49B-A70DCDDF6B5D}"/>
          </ac:spMkLst>
        </pc:spChg>
        <pc:spChg chg="del">
          <ac:chgData name="Kshitij Srivastava" userId="9ca786a045148134" providerId="Windows Live" clId="Web-{20F5DB75-59AB-451C-8A1E-35E0CCEA8933}" dt="2021-05-29T06:49:41.477" v="1791"/>
          <ac:spMkLst>
            <pc:docMk/>
            <pc:sldMk cId="3304606139" sldId="487"/>
            <ac:spMk id="106" creationId="{4AAC6C5B-21D3-4E4B-B3E3-D24C262306C4}"/>
          </ac:spMkLst>
        </pc:spChg>
        <pc:spChg chg="del">
          <ac:chgData name="Kshitij Srivastava" userId="9ca786a045148134" providerId="Windows Live" clId="Web-{20F5DB75-59AB-451C-8A1E-35E0CCEA8933}" dt="2021-05-29T06:49:41.477" v="1790"/>
          <ac:spMkLst>
            <pc:docMk/>
            <pc:sldMk cId="3304606139" sldId="487"/>
            <ac:spMk id="107" creationId="{14B8D656-0382-477D-9286-28AFE5FBF908}"/>
          </ac:spMkLst>
        </pc:spChg>
        <pc:spChg chg="del">
          <ac:chgData name="Kshitij Srivastava" userId="9ca786a045148134" providerId="Windows Live" clId="Web-{20F5DB75-59AB-451C-8A1E-35E0CCEA8933}" dt="2021-05-29T06:49:41.477" v="1789"/>
          <ac:spMkLst>
            <pc:docMk/>
            <pc:sldMk cId="3304606139" sldId="487"/>
            <ac:spMk id="108" creationId="{3A49280F-F73E-4274-9B0A-A9D066726693}"/>
          </ac:spMkLst>
        </pc:spChg>
        <pc:spChg chg="del">
          <ac:chgData name="Kshitij Srivastava" userId="9ca786a045148134" providerId="Windows Live" clId="Web-{20F5DB75-59AB-451C-8A1E-35E0CCEA8933}" dt="2021-05-29T06:56:12.520" v="1814"/>
          <ac:spMkLst>
            <pc:docMk/>
            <pc:sldMk cId="3304606139" sldId="487"/>
            <ac:spMk id="109" creationId="{FE192172-6E52-4DE3-A280-C707BC27AA5C}"/>
          </ac:spMkLst>
        </pc:spChg>
        <pc:spChg chg="del">
          <ac:chgData name="Kshitij Srivastava" userId="9ca786a045148134" providerId="Windows Live" clId="Web-{20F5DB75-59AB-451C-8A1E-35E0CCEA8933}" dt="2021-05-29T06:56:12.520" v="1813"/>
          <ac:spMkLst>
            <pc:docMk/>
            <pc:sldMk cId="3304606139" sldId="487"/>
            <ac:spMk id="110" creationId="{AAD5F6D4-C2C6-41A0-8083-E5A55C35CA6C}"/>
          </ac:spMkLst>
        </pc:spChg>
        <pc:spChg chg="del">
          <ac:chgData name="Kshitij Srivastava" userId="9ca786a045148134" providerId="Windows Live" clId="Web-{20F5DB75-59AB-451C-8A1E-35E0CCEA8933}" dt="2021-05-29T06:49:41.461" v="1788"/>
          <ac:spMkLst>
            <pc:docMk/>
            <pc:sldMk cId="3304606139" sldId="487"/>
            <ac:spMk id="117" creationId="{7673EFB5-4E0E-4C39-84CB-E367CED108D4}"/>
          </ac:spMkLst>
        </pc:spChg>
        <pc:spChg chg="del">
          <ac:chgData name="Kshitij Srivastava" userId="9ca786a045148134" providerId="Windows Live" clId="Web-{20F5DB75-59AB-451C-8A1E-35E0CCEA8933}" dt="2021-05-29T06:49:41.461" v="1787"/>
          <ac:spMkLst>
            <pc:docMk/>
            <pc:sldMk cId="3304606139" sldId="487"/>
            <ac:spMk id="118" creationId="{2D23437F-9E6E-4C5D-8C47-BF41FEEDFCAE}"/>
          </ac:spMkLst>
        </pc:spChg>
      </pc:sldChg>
      <pc:sldChg chg="delSp modSp add replId">
        <pc:chgData name="Kshitij Srivastava" userId="9ca786a045148134" providerId="Windows Live" clId="Web-{20F5DB75-59AB-451C-8A1E-35E0CCEA8933}" dt="2021-05-29T07:01:16.346" v="1823"/>
        <pc:sldMkLst>
          <pc:docMk/>
          <pc:sldMk cId="2018220577" sldId="488"/>
        </pc:sldMkLst>
        <pc:spChg chg="mod">
          <ac:chgData name="Kshitij Srivastava" userId="9ca786a045148134" providerId="Windows Live" clId="Web-{20F5DB75-59AB-451C-8A1E-35E0CCEA8933}" dt="2021-05-29T06:50:28.679" v="1794"/>
          <ac:spMkLst>
            <pc:docMk/>
            <pc:sldMk cId="2018220577" sldId="488"/>
            <ac:spMk id="26" creationId="{34DD2AB9-837F-40F9-B0BF-3A6776945503}"/>
          </ac:spMkLst>
        </pc:spChg>
        <pc:spChg chg="mod">
          <ac:chgData name="Kshitij Srivastava" userId="9ca786a045148134" providerId="Windows Live" clId="Web-{20F5DB75-59AB-451C-8A1E-35E0CCEA8933}" dt="2021-05-29T06:50:28.711" v="1795"/>
          <ac:spMkLst>
            <pc:docMk/>
            <pc:sldMk cId="2018220577" sldId="488"/>
            <ac:spMk id="30" creationId="{BB8ACD6C-6987-4B46-8D16-88FEE3624966}"/>
          </ac:spMkLst>
        </pc:spChg>
        <pc:spChg chg="mod">
          <ac:chgData name="Kshitij Srivastava" userId="9ca786a045148134" providerId="Windows Live" clId="Web-{20F5DB75-59AB-451C-8A1E-35E0CCEA8933}" dt="2021-05-29T07:01:16.346" v="1823"/>
          <ac:spMkLst>
            <pc:docMk/>
            <pc:sldMk cId="2018220577" sldId="488"/>
            <ac:spMk id="38" creationId="{E725A34E-631E-4635-8050-B0F745F09A6B}"/>
          </ac:spMkLst>
        </pc:spChg>
        <pc:spChg chg="mod">
          <ac:chgData name="Kshitij Srivastava" userId="9ca786a045148134" providerId="Windows Live" clId="Web-{20F5DB75-59AB-451C-8A1E-35E0CCEA8933}" dt="2021-05-29T06:50:28.742" v="1796"/>
          <ac:spMkLst>
            <pc:docMk/>
            <pc:sldMk cId="2018220577" sldId="488"/>
            <ac:spMk id="42" creationId="{757EE617-5E75-4E14-8986-159DE8655DFE}"/>
          </ac:spMkLst>
        </pc:spChg>
        <pc:spChg chg="mod">
          <ac:chgData name="Kshitij Srivastava" userId="9ca786a045148134" providerId="Windows Live" clId="Web-{20F5DB75-59AB-451C-8A1E-35E0CCEA8933}" dt="2021-05-29T06:50:28.757" v="1797"/>
          <ac:spMkLst>
            <pc:docMk/>
            <pc:sldMk cId="2018220577" sldId="488"/>
            <ac:spMk id="48" creationId="{E57DFFFC-ED0D-4892-8A6B-2AD89D5925DC}"/>
          </ac:spMkLst>
        </pc:spChg>
        <pc:spChg chg="mod">
          <ac:chgData name="Kshitij Srivastava" userId="9ca786a045148134" providerId="Windows Live" clId="Web-{20F5DB75-59AB-451C-8A1E-35E0CCEA8933}" dt="2021-05-29T06:50:28.789" v="1798"/>
          <ac:spMkLst>
            <pc:docMk/>
            <pc:sldMk cId="2018220577" sldId="488"/>
            <ac:spMk id="50" creationId="{101D831C-8EEB-4767-A3CC-F416B558DF19}"/>
          </ac:spMkLst>
        </pc:spChg>
        <pc:spChg chg="del">
          <ac:chgData name="Kshitij Srivastava" userId="9ca786a045148134" providerId="Windows Live" clId="Web-{20F5DB75-59AB-451C-8A1E-35E0CCEA8933}" dt="2021-05-29T06:56:40.161" v="1816"/>
          <ac:spMkLst>
            <pc:docMk/>
            <pc:sldMk cId="2018220577" sldId="488"/>
            <ac:spMk id="109" creationId="{FE192172-6E52-4DE3-A280-C707BC27AA5C}"/>
          </ac:spMkLst>
        </pc:spChg>
        <pc:spChg chg="del">
          <ac:chgData name="Kshitij Srivastava" userId="9ca786a045148134" providerId="Windows Live" clId="Web-{20F5DB75-59AB-451C-8A1E-35E0CCEA8933}" dt="2021-05-29T06:56:40.161" v="1815"/>
          <ac:spMkLst>
            <pc:docMk/>
            <pc:sldMk cId="2018220577" sldId="488"/>
            <ac:spMk id="110" creationId="{AAD5F6D4-C2C6-41A0-8083-E5A55C35CA6C}"/>
          </ac:spMkLst>
        </pc:spChg>
      </pc:sldChg>
      <pc:sldChg chg="addSp delSp modSp add replId">
        <pc:chgData name="Kshitij Srivastava" userId="9ca786a045148134" providerId="Windows Live" clId="Web-{20F5DB75-59AB-451C-8A1E-35E0CCEA8933}" dt="2021-05-29T07:01:24.737" v="1824"/>
        <pc:sldMkLst>
          <pc:docMk/>
          <pc:sldMk cId="1326512301" sldId="489"/>
        </pc:sldMkLst>
        <pc:spChg chg="mod">
          <ac:chgData name="Kshitij Srivastava" userId="9ca786a045148134" providerId="Windows Live" clId="Web-{20F5DB75-59AB-451C-8A1E-35E0CCEA8933}" dt="2021-05-29T07:01:24.737" v="1824"/>
          <ac:spMkLst>
            <pc:docMk/>
            <pc:sldMk cId="1326512301" sldId="489"/>
            <ac:spMk id="38" creationId="{E725A34E-631E-4635-8050-B0F745F09A6B}"/>
          </ac:spMkLst>
        </pc:spChg>
        <pc:spChg chg="del">
          <ac:chgData name="Kshitij Srivastava" userId="9ca786a045148134" providerId="Windows Live" clId="Web-{20F5DB75-59AB-451C-8A1E-35E0CCEA8933}" dt="2021-05-29T06:56:47.567" v="1818"/>
          <ac:spMkLst>
            <pc:docMk/>
            <pc:sldMk cId="1326512301" sldId="489"/>
            <ac:spMk id="109" creationId="{FE192172-6E52-4DE3-A280-C707BC27AA5C}"/>
          </ac:spMkLst>
        </pc:spChg>
        <pc:spChg chg="del">
          <ac:chgData name="Kshitij Srivastava" userId="9ca786a045148134" providerId="Windows Live" clId="Web-{20F5DB75-59AB-451C-8A1E-35E0CCEA8933}" dt="2021-05-29T06:56:47.567" v="1817"/>
          <ac:spMkLst>
            <pc:docMk/>
            <pc:sldMk cId="1326512301" sldId="489"/>
            <ac:spMk id="110" creationId="{AAD5F6D4-C2C6-41A0-8083-E5A55C35CA6C}"/>
          </ac:spMkLst>
        </pc:spChg>
        <pc:spChg chg="add mod">
          <ac:chgData name="Kshitij Srivastava" userId="9ca786a045148134" providerId="Windows Live" clId="Web-{20F5DB75-59AB-451C-8A1E-35E0CCEA8933}" dt="2021-05-29T06:51:22.194" v="1803" actId="1076"/>
          <ac:spMkLst>
            <pc:docMk/>
            <pc:sldMk cId="1326512301" sldId="489"/>
            <ac:spMk id="182" creationId="{D2E776B2-0D39-4396-9B04-0A39ED0033C0}"/>
          </ac:spMkLst>
        </pc:spChg>
        <pc:spChg chg="add mod">
          <ac:chgData name="Kshitij Srivastava" userId="9ca786a045148134" providerId="Windows Live" clId="Web-{20F5DB75-59AB-451C-8A1E-35E0CCEA8933}" dt="2021-05-29T06:51:31.444" v="1807" actId="1076"/>
          <ac:spMkLst>
            <pc:docMk/>
            <pc:sldMk cId="1326512301" sldId="489"/>
            <ac:spMk id="184" creationId="{0A3121FA-B5C2-4DBA-9E9C-36463F1DC4C3}"/>
          </ac:spMkLst>
        </pc:spChg>
        <pc:cxnChg chg="add mod">
          <ac:chgData name="Kshitij Srivastava" userId="9ca786a045148134" providerId="Windows Live" clId="Web-{20F5DB75-59AB-451C-8A1E-35E0CCEA8933}" dt="2021-05-29T06:51:22.163" v="1802" actId="1076"/>
          <ac:cxnSpMkLst>
            <pc:docMk/>
            <pc:sldMk cId="1326512301" sldId="489"/>
            <ac:cxnSpMk id="181" creationId="{DB8010F2-DD8B-4EA2-9F13-07AD8AF3D1C7}"/>
          </ac:cxnSpMkLst>
        </pc:cxnChg>
        <pc:cxnChg chg="add mod">
          <ac:chgData name="Kshitij Srivastava" userId="9ca786a045148134" providerId="Windows Live" clId="Web-{20F5DB75-59AB-451C-8A1E-35E0CCEA8933}" dt="2021-05-29T06:51:31.413" v="1806" actId="1076"/>
          <ac:cxnSpMkLst>
            <pc:docMk/>
            <pc:sldMk cId="1326512301" sldId="489"/>
            <ac:cxnSpMk id="183" creationId="{D3AEC12A-AEBE-46E1-88BE-27863545F6A8}"/>
          </ac:cxnSpMkLst>
        </pc:cxnChg>
      </pc:sldChg>
      <pc:sldChg chg="delSp modSp add replId">
        <pc:chgData name="Kshitij Srivastava" userId="9ca786a045148134" providerId="Windows Live" clId="Web-{20F5DB75-59AB-451C-8A1E-35E0CCEA8933}" dt="2021-05-29T07:01:51.736" v="1827"/>
        <pc:sldMkLst>
          <pc:docMk/>
          <pc:sldMk cId="1741896787" sldId="490"/>
        </pc:sldMkLst>
        <pc:spChg chg="mod">
          <ac:chgData name="Kshitij Srivastava" userId="9ca786a045148134" providerId="Windows Live" clId="Web-{20F5DB75-59AB-451C-8A1E-35E0CCEA8933}" dt="2021-05-29T07:01:44.549" v="1826"/>
          <ac:spMkLst>
            <pc:docMk/>
            <pc:sldMk cId="1741896787" sldId="490"/>
            <ac:spMk id="17" creationId="{48E4EAC7-C6A6-40D3-B439-008B31C3BBDB}"/>
          </ac:spMkLst>
        </pc:spChg>
        <pc:spChg chg="del">
          <ac:chgData name="Kshitij Srivastava" userId="9ca786a045148134" providerId="Windows Live" clId="Web-{20F5DB75-59AB-451C-8A1E-35E0CCEA8933}" dt="2021-05-29T06:51:54.882" v="1812"/>
          <ac:spMkLst>
            <pc:docMk/>
            <pc:sldMk cId="1741896787" sldId="490"/>
            <ac:spMk id="31" creationId="{80093D28-EF5F-44C3-BECD-0C40B597C270}"/>
          </ac:spMkLst>
        </pc:spChg>
        <pc:spChg chg="del">
          <ac:chgData name="Kshitij Srivastava" userId="9ca786a045148134" providerId="Windows Live" clId="Web-{20F5DB75-59AB-451C-8A1E-35E0CCEA8933}" dt="2021-05-29T06:51:54.882" v="1811"/>
          <ac:spMkLst>
            <pc:docMk/>
            <pc:sldMk cId="1741896787" sldId="490"/>
            <ac:spMk id="33" creationId="{91BE8C6D-12DA-4C85-A99B-41B842D2E9AF}"/>
          </ac:spMkLst>
        </pc:spChg>
        <pc:spChg chg="mod">
          <ac:chgData name="Kshitij Srivastava" userId="9ca786a045148134" providerId="Windows Live" clId="Web-{20F5DB75-59AB-451C-8A1E-35E0CCEA8933}" dt="2021-05-29T07:01:51.736" v="1827"/>
          <ac:spMkLst>
            <pc:docMk/>
            <pc:sldMk cId="1741896787" sldId="490"/>
            <ac:spMk id="38" creationId="{E725A34E-631E-4635-8050-B0F745F09A6B}"/>
          </ac:spMkLst>
        </pc:spChg>
        <pc:spChg chg="del">
          <ac:chgData name="Kshitij Srivastava" userId="9ca786a045148134" providerId="Windows Live" clId="Web-{20F5DB75-59AB-451C-8A1E-35E0CCEA8933}" dt="2021-05-29T06:51:54.882" v="1810"/>
          <ac:spMkLst>
            <pc:docMk/>
            <pc:sldMk cId="1741896787" sldId="490"/>
            <ac:spMk id="103" creationId="{0B776B06-1B75-4651-AFF4-279AD559D0C1}"/>
          </ac:spMkLst>
        </pc:spChg>
        <pc:spChg chg="del">
          <ac:chgData name="Kshitij Srivastava" userId="9ca786a045148134" providerId="Windows Live" clId="Web-{20F5DB75-59AB-451C-8A1E-35E0CCEA8933}" dt="2021-05-29T06:51:54.882" v="1809"/>
          <ac:spMkLst>
            <pc:docMk/>
            <pc:sldMk cId="1741896787" sldId="490"/>
            <ac:spMk id="104" creationId="{B46308A7-5272-422C-AADF-8BDF50AB4496}"/>
          </ac:spMkLst>
        </pc:spChg>
        <pc:spChg chg="del">
          <ac:chgData name="Kshitij Srivastava" userId="9ca786a045148134" providerId="Windows Live" clId="Web-{20F5DB75-59AB-451C-8A1E-35E0CCEA8933}" dt="2021-05-29T06:56:55.411" v="1820"/>
          <ac:spMkLst>
            <pc:docMk/>
            <pc:sldMk cId="1741896787" sldId="490"/>
            <ac:spMk id="109" creationId="{FE192172-6E52-4DE3-A280-C707BC27AA5C}"/>
          </ac:spMkLst>
        </pc:spChg>
        <pc:spChg chg="del">
          <ac:chgData name="Kshitij Srivastava" userId="9ca786a045148134" providerId="Windows Live" clId="Web-{20F5DB75-59AB-451C-8A1E-35E0CCEA8933}" dt="2021-05-29T06:56:55.411" v="1819"/>
          <ac:spMkLst>
            <pc:docMk/>
            <pc:sldMk cId="1741896787" sldId="490"/>
            <ac:spMk id="110" creationId="{AAD5F6D4-C2C6-41A0-8083-E5A55C35CA6C}"/>
          </ac:spMkLst>
        </pc:spChg>
      </pc:sldChg>
      <pc:sldChg chg="modSp add replId">
        <pc:chgData name="Kshitij Srivastava" userId="9ca786a045148134" providerId="Windows Live" clId="Web-{20F5DB75-59AB-451C-8A1E-35E0CCEA8933}" dt="2021-05-29T07:02:01.174" v="1828"/>
        <pc:sldMkLst>
          <pc:docMk/>
          <pc:sldMk cId="1565878997" sldId="491"/>
        </pc:sldMkLst>
        <pc:spChg chg="mod">
          <ac:chgData name="Kshitij Srivastava" userId="9ca786a045148134" providerId="Windows Live" clId="Web-{20F5DB75-59AB-451C-8A1E-35E0CCEA8933}" dt="2021-05-29T07:00:24.909" v="1822"/>
          <ac:spMkLst>
            <pc:docMk/>
            <pc:sldMk cId="1565878997" sldId="491"/>
            <ac:spMk id="28" creationId="{EDCEF871-4616-43FC-B57B-CA62A959FFDF}"/>
          </ac:spMkLst>
        </pc:spChg>
        <pc:spChg chg="mod">
          <ac:chgData name="Kshitij Srivastava" userId="9ca786a045148134" providerId="Windows Live" clId="Web-{20F5DB75-59AB-451C-8A1E-35E0CCEA8933}" dt="2021-05-29T07:02:01.174" v="1828"/>
          <ac:spMkLst>
            <pc:docMk/>
            <pc:sldMk cId="1565878997" sldId="491"/>
            <ac:spMk id="38" creationId="{E725A34E-631E-4635-8050-B0F745F09A6B}"/>
          </ac:spMkLst>
        </pc:spChg>
      </pc:sldChg>
      <pc:sldChg chg="delSp modSp add replId">
        <pc:chgData name="Kshitij Srivastava" userId="9ca786a045148134" providerId="Windows Live" clId="Web-{20F5DB75-59AB-451C-8A1E-35E0CCEA8933}" dt="2021-05-29T07:05:20.266" v="1867"/>
        <pc:sldMkLst>
          <pc:docMk/>
          <pc:sldMk cId="2867441641" sldId="492"/>
        </pc:sldMkLst>
        <pc:spChg chg="del">
          <ac:chgData name="Kshitij Srivastava" userId="9ca786a045148134" providerId="Windows Live" clId="Web-{20F5DB75-59AB-451C-8A1E-35E0CCEA8933}" dt="2021-05-29T07:05:20.266" v="1865"/>
          <ac:spMkLst>
            <pc:docMk/>
            <pc:sldMk cId="2867441641" sldId="492"/>
            <ac:spMk id="2" creationId="{F23286FA-7440-4F01-AA0C-4CE5812911B3}"/>
          </ac:spMkLst>
        </pc:spChg>
        <pc:spChg chg="del">
          <ac:chgData name="Kshitij Srivastava" userId="9ca786a045148134" providerId="Windows Live" clId="Web-{20F5DB75-59AB-451C-8A1E-35E0CCEA8933}" dt="2021-05-29T07:05:20.266" v="1864"/>
          <ac:spMkLst>
            <pc:docMk/>
            <pc:sldMk cId="2867441641" sldId="492"/>
            <ac:spMk id="3" creationId="{DE0A144A-F57C-464D-B12A-006231780CB4}"/>
          </ac:spMkLst>
        </pc:spChg>
        <pc:spChg chg="mod">
          <ac:chgData name="Kshitij Srivastava" userId="9ca786a045148134" providerId="Windows Live" clId="Web-{20F5DB75-59AB-451C-8A1E-35E0CCEA8933}" dt="2021-05-29T07:03:52.892" v="1841"/>
          <ac:spMkLst>
            <pc:docMk/>
            <pc:sldMk cId="2867441641" sldId="492"/>
            <ac:spMk id="26" creationId="{34DD2AB9-837F-40F9-B0BF-3A6776945503}"/>
          </ac:spMkLst>
        </pc:spChg>
        <pc:spChg chg="mod">
          <ac:chgData name="Kshitij Srivastava" userId="9ca786a045148134" providerId="Windows Live" clId="Web-{20F5DB75-59AB-451C-8A1E-35E0CCEA8933}" dt="2021-05-29T07:03:52.923" v="1842"/>
          <ac:spMkLst>
            <pc:docMk/>
            <pc:sldMk cId="2867441641" sldId="492"/>
            <ac:spMk id="28" creationId="{EDCEF871-4616-43FC-B57B-CA62A959FFDF}"/>
          </ac:spMkLst>
        </pc:spChg>
        <pc:spChg chg="mod">
          <ac:chgData name="Kshitij Srivastava" userId="9ca786a045148134" providerId="Windows Live" clId="Web-{20F5DB75-59AB-451C-8A1E-35E0CCEA8933}" dt="2021-05-29T07:04:18.360" v="1855"/>
          <ac:spMkLst>
            <pc:docMk/>
            <pc:sldMk cId="2867441641" sldId="492"/>
            <ac:spMk id="30" creationId="{BB8ACD6C-6987-4B46-8D16-88FEE3624966}"/>
          </ac:spMkLst>
        </pc:spChg>
        <pc:spChg chg="mod">
          <ac:chgData name="Kshitij Srivastava" userId="9ca786a045148134" providerId="Windows Live" clId="Web-{20F5DB75-59AB-451C-8A1E-35E0CCEA8933}" dt="2021-05-29T07:03:52.938" v="1843"/>
          <ac:spMkLst>
            <pc:docMk/>
            <pc:sldMk cId="2867441641" sldId="492"/>
            <ac:spMk id="32" creationId="{81728BF4-3FEE-403B-998E-7A047D6E893A}"/>
          </ac:spMkLst>
        </pc:spChg>
        <pc:spChg chg="mod">
          <ac:chgData name="Kshitij Srivastava" userId="9ca786a045148134" providerId="Windows Live" clId="Web-{20F5DB75-59AB-451C-8A1E-35E0CCEA8933}" dt="2021-05-29T07:03:52.970" v="1844"/>
          <ac:spMkLst>
            <pc:docMk/>
            <pc:sldMk cId="2867441641" sldId="492"/>
            <ac:spMk id="34" creationId="{43962A58-E51C-4101-B50F-6EF1F0D34C7F}"/>
          </ac:spMkLst>
        </pc:spChg>
        <pc:spChg chg="mod">
          <ac:chgData name="Kshitij Srivastava" userId="9ca786a045148134" providerId="Windows Live" clId="Web-{20F5DB75-59AB-451C-8A1E-35E0CCEA8933}" dt="2021-05-29T07:03:09.798" v="1835"/>
          <ac:spMkLst>
            <pc:docMk/>
            <pc:sldMk cId="2867441641" sldId="492"/>
            <ac:spMk id="35" creationId="{E8291A69-4603-430F-9CB0-4986AB3D8723}"/>
          </ac:spMkLst>
        </pc:spChg>
        <pc:spChg chg="mod">
          <ac:chgData name="Kshitij Srivastava" userId="9ca786a045148134" providerId="Windows Live" clId="Web-{20F5DB75-59AB-451C-8A1E-35E0CCEA8933}" dt="2021-05-29T07:03:52.985" v="1845"/>
          <ac:spMkLst>
            <pc:docMk/>
            <pc:sldMk cId="2867441641" sldId="492"/>
            <ac:spMk id="36" creationId="{0610D80D-5654-4D13-9BCB-CCD1496DDC51}"/>
          </ac:spMkLst>
        </pc:spChg>
        <pc:spChg chg="del">
          <ac:chgData name="Kshitij Srivastava" userId="9ca786a045148134" providerId="Windows Live" clId="Web-{20F5DB75-59AB-451C-8A1E-35E0CCEA8933}" dt="2021-05-29T07:02:47.502" v="1830"/>
          <ac:spMkLst>
            <pc:docMk/>
            <pc:sldMk cId="2867441641" sldId="492"/>
            <ac:spMk id="37" creationId="{74BDCE18-5416-4E87-94FA-A441CE4126B9}"/>
          </ac:spMkLst>
        </pc:spChg>
        <pc:spChg chg="mod">
          <ac:chgData name="Kshitij Srivastava" userId="9ca786a045148134" providerId="Windows Live" clId="Web-{20F5DB75-59AB-451C-8A1E-35E0CCEA8933}" dt="2021-05-29T07:03:58.938" v="1852"/>
          <ac:spMkLst>
            <pc:docMk/>
            <pc:sldMk cId="2867441641" sldId="492"/>
            <ac:spMk id="38" creationId="{E725A34E-631E-4635-8050-B0F745F09A6B}"/>
          </ac:spMkLst>
        </pc:spChg>
        <pc:spChg chg="mod">
          <ac:chgData name="Kshitij Srivastava" userId="9ca786a045148134" providerId="Windows Live" clId="Web-{20F5DB75-59AB-451C-8A1E-35E0CCEA8933}" dt="2021-05-29T07:04:11.095" v="1853"/>
          <ac:spMkLst>
            <pc:docMk/>
            <pc:sldMk cId="2867441641" sldId="492"/>
            <ac:spMk id="40" creationId="{AC2AA828-B14C-4FD7-8EA5-D097C4E28682}"/>
          </ac:spMkLst>
        </pc:spChg>
        <pc:spChg chg="mod">
          <ac:chgData name="Kshitij Srivastava" userId="9ca786a045148134" providerId="Windows Live" clId="Web-{20F5DB75-59AB-451C-8A1E-35E0CCEA8933}" dt="2021-05-29T07:03:09.829" v="1836"/>
          <ac:spMkLst>
            <pc:docMk/>
            <pc:sldMk cId="2867441641" sldId="492"/>
            <ac:spMk id="41" creationId="{29222318-7199-49FE-AFA7-1329FF2ECA68}"/>
          </ac:spMkLst>
        </pc:spChg>
        <pc:spChg chg="mod">
          <ac:chgData name="Kshitij Srivastava" userId="9ca786a045148134" providerId="Windows Live" clId="Web-{20F5DB75-59AB-451C-8A1E-35E0CCEA8933}" dt="2021-05-29T07:03:53.017" v="1846"/>
          <ac:spMkLst>
            <pc:docMk/>
            <pc:sldMk cId="2867441641" sldId="492"/>
            <ac:spMk id="42" creationId="{757EE617-5E75-4E14-8986-159DE8655DFE}"/>
          </ac:spMkLst>
        </pc:spChg>
        <pc:spChg chg="mod">
          <ac:chgData name="Kshitij Srivastava" userId="9ca786a045148134" providerId="Windows Live" clId="Web-{20F5DB75-59AB-451C-8A1E-35E0CCEA8933}" dt="2021-05-29T07:03:53.032" v="1847"/>
          <ac:spMkLst>
            <pc:docMk/>
            <pc:sldMk cId="2867441641" sldId="492"/>
            <ac:spMk id="44" creationId="{0F82C8CC-F1D1-4869-BF8B-A7A319586FB3}"/>
          </ac:spMkLst>
        </pc:spChg>
        <pc:spChg chg="mod">
          <ac:chgData name="Kshitij Srivastava" userId="9ca786a045148134" providerId="Windows Live" clId="Web-{20F5DB75-59AB-451C-8A1E-35E0CCEA8933}" dt="2021-05-29T07:03:09.861" v="1837"/>
          <ac:spMkLst>
            <pc:docMk/>
            <pc:sldMk cId="2867441641" sldId="492"/>
            <ac:spMk id="45" creationId="{27DFD4DC-D79E-4347-BDEB-D06D8ADAF027}"/>
          </ac:spMkLst>
        </pc:spChg>
        <pc:spChg chg="mod">
          <ac:chgData name="Kshitij Srivastava" userId="9ca786a045148134" providerId="Windows Live" clId="Web-{20F5DB75-59AB-451C-8A1E-35E0CCEA8933}" dt="2021-05-29T07:03:53.063" v="1848"/>
          <ac:spMkLst>
            <pc:docMk/>
            <pc:sldMk cId="2867441641" sldId="492"/>
            <ac:spMk id="46" creationId="{C900EAD9-DF90-4213-8FAA-9DC18436692C}"/>
          </ac:spMkLst>
        </pc:spChg>
        <pc:spChg chg="mod">
          <ac:chgData name="Kshitij Srivastava" userId="9ca786a045148134" providerId="Windows Live" clId="Web-{20F5DB75-59AB-451C-8A1E-35E0CCEA8933}" dt="2021-05-29T07:03:53.079" v="1849"/>
          <ac:spMkLst>
            <pc:docMk/>
            <pc:sldMk cId="2867441641" sldId="492"/>
            <ac:spMk id="48" creationId="{E57DFFFC-ED0D-4892-8A6B-2AD89D5925DC}"/>
          </ac:spMkLst>
        </pc:spChg>
        <pc:spChg chg="mod">
          <ac:chgData name="Kshitij Srivastava" userId="9ca786a045148134" providerId="Windows Live" clId="Web-{20F5DB75-59AB-451C-8A1E-35E0CCEA8933}" dt="2021-05-29T07:04:18.376" v="1856"/>
          <ac:spMkLst>
            <pc:docMk/>
            <pc:sldMk cId="2867441641" sldId="492"/>
            <ac:spMk id="50" creationId="{101D831C-8EEB-4767-A3CC-F416B558DF19}"/>
          </ac:spMkLst>
        </pc:spChg>
        <pc:spChg chg="mod">
          <ac:chgData name="Kshitij Srivastava" userId="9ca786a045148134" providerId="Windows Live" clId="Web-{20F5DB75-59AB-451C-8A1E-35E0CCEA8933}" dt="2021-05-29T07:03:53.110" v="1850"/>
          <ac:spMkLst>
            <pc:docMk/>
            <pc:sldMk cId="2867441641" sldId="492"/>
            <ac:spMk id="52" creationId="{1B250C4D-5EC0-4773-81F9-59D2BE00B91E}"/>
          </ac:spMkLst>
        </pc:spChg>
        <pc:spChg chg="mod">
          <ac:chgData name="Kshitij Srivastava" userId="9ca786a045148134" providerId="Windows Live" clId="Web-{20F5DB75-59AB-451C-8A1E-35E0CCEA8933}" dt="2021-05-29T07:04:11.126" v="1854"/>
          <ac:spMkLst>
            <pc:docMk/>
            <pc:sldMk cId="2867441641" sldId="492"/>
            <ac:spMk id="54" creationId="{E9D4EEC6-59AB-4997-8794-320EC26FE540}"/>
          </ac:spMkLst>
        </pc:spChg>
        <pc:spChg chg="del">
          <ac:chgData name="Kshitij Srivastava" userId="9ca786a045148134" providerId="Windows Live" clId="Web-{20F5DB75-59AB-451C-8A1E-35E0CCEA8933}" dt="2021-05-29T07:05:20.266" v="1867"/>
          <ac:spMkLst>
            <pc:docMk/>
            <pc:sldMk cId="2867441641" sldId="492"/>
            <ac:spMk id="56" creationId="{96EF8A40-679D-4953-887A-8D8DF0870A23}"/>
          </ac:spMkLst>
        </pc:spChg>
        <pc:spChg chg="del">
          <ac:chgData name="Kshitij Srivastava" userId="9ca786a045148134" providerId="Windows Live" clId="Web-{20F5DB75-59AB-451C-8A1E-35E0CCEA8933}" dt="2021-05-29T07:05:20.266" v="1866"/>
          <ac:spMkLst>
            <pc:docMk/>
            <pc:sldMk cId="2867441641" sldId="492"/>
            <ac:spMk id="58" creationId="{9F50CE29-0B4C-4D9B-8909-072499BF80D3}"/>
          </ac:spMkLst>
        </pc:spChg>
        <pc:spChg chg="mod">
          <ac:chgData name="Kshitij Srivastava" userId="9ca786a045148134" providerId="Windows Live" clId="Web-{20F5DB75-59AB-451C-8A1E-35E0CCEA8933}" dt="2021-05-29T07:03:53.126" v="1851"/>
          <ac:spMkLst>
            <pc:docMk/>
            <pc:sldMk cId="2867441641" sldId="492"/>
            <ac:spMk id="60" creationId="{B127320D-78EF-44F0-98CE-FD63E7D5C2CF}"/>
          </ac:spMkLst>
        </pc:spChg>
        <pc:spChg chg="mod">
          <ac:chgData name="Kshitij Srivastava" userId="9ca786a045148134" providerId="Windows Live" clId="Web-{20F5DB75-59AB-451C-8A1E-35E0CCEA8933}" dt="2021-05-29T07:03:09.736" v="1832"/>
          <ac:spMkLst>
            <pc:docMk/>
            <pc:sldMk cId="2867441641" sldId="492"/>
            <ac:spMk id="174" creationId="{AACC7515-4510-4120-977D-D8CBDE2944B6}"/>
          </ac:spMkLst>
        </pc:spChg>
        <pc:spChg chg="mod">
          <ac:chgData name="Kshitij Srivastava" userId="9ca786a045148134" providerId="Windows Live" clId="Web-{20F5DB75-59AB-451C-8A1E-35E0CCEA8933}" dt="2021-05-29T07:03:09.704" v="1831"/>
          <ac:spMkLst>
            <pc:docMk/>
            <pc:sldMk cId="2867441641" sldId="492"/>
            <ac:spMk id="176" creationId="{C7D01B68-C92A-49A8-9F26-D0A366703D47}"/>
          </ac:spMkLst>
        </pc:spChg>
        <pc:spChg chg="mod">
          <ac:chgData name="Kshitij Srivastava" userId="9ca786a045148134" providerId="Windows Live" clId="Web-{20F5DB75-59AB-451C-8A1E-35E0CCEA8933}" dt="2021-05-29T07:03:09.751" v="1833"/>
          <ac:spMkLst>
            <pc:docMk/>
            <pc:sldMk cId="2867441641" sldId="492"/>
            <ac:spMk id="178" creationId="{5E857D81-146A-4FC3-A4EA-0A57F4E07D83}"/>
          </ac:spMkLst>
        </pc:spChg>
        <pc:spChg chg="mod">
          <ac:chgData name="Kshitij Srivastava" userId="9ca786a045148134" providerId="Windows Live" clId="Web-{20F5DB75-59AB-451C-8A1E-35E0CCEA8933}" dt="2021-05-29T07:03:09.783" v="1834"/>
          <ac:spMkLst>
            <pc:docMk/>
            <pc:sldMk cId="2867441641" sldId="492"/>
            <ac:spMk id="180" creationId="{61D71A76-3BB2-4391-9974-003C6AA3E336}"/>
          </ac:spMkLst>
        </pc:spChg>
        <pc:spChg chg="mod">
          <ac:chgData name="Kshitij Srivastava" userId="9ca786a045148134" providerId="Windows Live" clId="Web-{20F5DB75-59AB-451C-8A1E-35E0CCEA8933}" dt="2021-05-29T07:03:09.908" v="1839"/>
          <ac:spMkLst>
            <pc:docMk/>
            <pc:sldMk cId="2867441641" sldId="492"/>
            <ac:spMk id="182" creationId="{D2E776B2-0D39-4396-9B04-0A39ED0033C0}"/>
          </ac:spMkLst>
        </pc:spChg>
        <pc:spChg chg="mod">
          <ac:chgData name="Kshitij Srivastava" userId="9ca786a045148134" providerId="Windows Live" clId="Web-{20F5DB75-59AB-451C-8A1E-35E0CCEA8933}" dt="2021-05-29T07:03:09.939" v="1840"/>
          <ac:spMkLst>
            <pc:docMk/>
            <pc:sldMk cId="2867441641" sldId="492"/>
            <ac:spMk id="184" creationId="{0A3121FA-B5C2-4DBA-9E9C-36463F1DC4C3}"/>
          </ac:spMkLst>
        </pc:spChg>
        <pc:spChg chg="mod">
          <ac:chgData name="Kshitij Srivastava" userId="9ca786a045148134" providerId="Windows Live" clId="Web-{20F5DB75-59AB-451C-8A1E-35E0CCEA8933}" dt="2021-05-29T07:03:09.876" v="1838"/>
          <ac:spMkLst>
            <pc:docMk/>
            <pc:sldMk cId="2867441641" sldId="492"/>
            <ac:spMk id="195" creationId="{9D8AF151-FC19-4FDF-9A07-2C70CA283CD9}"/>
          </ac:spMkLst>
        </pc:spChg>
      </pc:sldChg>
    </pc:docChg>
  </pc:docChgLst>
  <pc:docChgLst>
    <pc:chgData name="Kshitij Srivastava" userId="9ca786a045148134" providerId="Windows Live" clId="Web-{1489E77F-9690-4C6C-981C-B45A922B9FAA}"/>
    <pc:docChg chg="addSld modSld sldOrd">
      <pc:chgData name="Kshitij Srivastava" userId="9ca786a045148134" providerId="Windows Live" clId="Web-{1489E77F-9690-4C6C-981C-B45A922B9FAA}" dt="2021-07-03T11:11:27.661" v="68" actId="14100"/>
      <pc:docMkLst>
        <pc:docMk/>
      </pc:docMkLst>
      <pc:sldChg chg="delSp modSp addAnim delAnim modAnim">
        <pc:chgData name="Kshitij Srivastava" userId="9ca786a045148134" providerId="Windows Live" clId="Web-{1489E77F-9690-4C6C-981C-B45A922B9FAA}" dt="2021-07-03T11:11:27.661" v="68" actId="14100"/>
        <pc:sldMkLst>
          <pc:docMk/>
          <pc:sldMk cId="1403008092" sldId="335"/>
        </pc:sldMkLst>
        <pc:spChg chg="del mod">
          <ac:chgData name="Kshitij Srivastava" userId="9ca786a045148134" providerId="Windows Live" clId="Web-{1489E77F-9690-4C6C-981C-B45A922B9FAA}" dt="2021-07-03T11:06:15.780" v="13"/>
          <ac:spMkLst>
            <pc:docMk/>
            <pc:sldMk cId="1403008092" sldId="335"/>
            <ac:spMk id="11" creationId="{D0ABCBF4-B558-453C-AD7E-5082EA89ECCB}"/>
          </ac:spMkLst>
        </pc:spChg>
        <pc:cxnChg chg="mod">
          <ac:chgData name="Kshitij Srivastava" userId="9ca786a045148134" providerId="Windows Live" clId="Web-{1489E77F-9690-4C6C-981C-B45A922B9FAA}" dt="2021-07-03T11:11:27.661" v="68" actId="14100"/>
          <ac:cxnSpMkLst>
            <pc:docMk/>
            <pc:sldMk cId="1403008092" sldId="335"/>
            <ac:cxnSpMk id="9" creationId="{EB556A2D-B45B-4646-B6FC-8A18DA1CE6BE}"/>
          </ac:cxnSpMkLst>
        </pc:cxnChg>
      </pc:sldChg>
      <pc:sldChg chg="delSp add ord replId delAnim">
        <pc:chgData name="Kshitij Srivastava" userId="9ca786a045148134" providerId="Windows Live" clId="Web-{1489E77F-9690-4C6C-981C-B45A922B9FAA}" dt="2021-07-03T11:11:09.942" v="67"/>
        <pc:sldMkLst>
          <pc:docMk/>
          <pc:sldMk cId="2335580880" sldId="671"/>
        </pc:sldMkLst>
        <pc:spChg chg="del">
          <ac:chgData name="Kshitij Srivastava" userId="9ca786a045148134" providerId="Windows Live" clId="Web-{1489E77F-9690-4C6C-981C-B45A922B9FAA}" dt="2021-07-03T11:11:09.942" v="66"/>
          <ac:spMkLst>
            <pc:docMk/>
            <pc:sldMk cId="2335580880" sldId="671"/>
            <ac:spMk id="3" creationId="{7B65B2E3-938C-4FD9-BBE4-27DADD5E5CB2}"/>
          </ac:spMkLst>
        </pc:spChg>
        <pc:spChg chg="del">
          <ac:chgData name="Kshitij Srivastava" userId="9ca786a045148134" providerId="Windows Live" clId="Web-{1489E77F-9690-4C6C-981C-B45A922B9FAA}" dt="2021-07-03T11:11:09.942" v="65"/>
          <ac:spMkLst>
            <pc:docMk/>
            <pc:sldMk cId="2335580880" sldId="671"/>
            <ac:spMk id="4" creationId="{09520CC6-DE82-40DF-9C16-60EB8FC3AD8E}"/>
          </ac:spMkLst>
        </pc:spChg>
        <pc:spChg chg="del">
          <ac:chgData name="Kshitij Srivastava" userId="9ca786a045148134" providerId="Windows Live" clId="Web-{1489E77F-9690-4C6C-981C-B45A922B9FAA}" dt="2021-07-03T11:11:09.942" v="64"/>
          <ac:spMkLst>
            <pc:docMk/>
            <pc:sldMk cId="2335580880" sldId="671"/>
            <ac:spMk id="5" creationId="{6CD358DC-B08E-489F-968C-C5A823CCC696}"/>
          </ac:spMkLst>
        </pc:spChg>
        <pc:spChg chg="del">
          <ac:chgData name="Kshitij Srivastava" userId="9ca786a045148134" providerId="Windows Live" clId="Web-{1489E77F-9690-4C6C-981C-B45A922B9FAA}" dt="2021-07-03T11:11:09.942" v="63"/>
          <ac:spMkLst>
            <pc:docMk/>
            <pc:sldMk cId="2335580880" sldId="671"/>
            <ac:spMk id="6" creationId="{DECA4D3F-9584-491B-A352-A518FF4C44FF}"/>
          </ac:spMkLst>
        </pc:spChg>
        <pc:spChg chg="del">
          <ac:chgData name="Kshitij Srivastava" userId="9ca786a045148134" providerId="Windows Live" clId="Web-{1489E77F-9690-4C6C-981C-B45A922B9FAA}" dt="2021-07-03T11:11:09.942" v="62"/>
          <ac:spMkLst>
            <pc:docMk/>
            <pc:sldMk cId="2335580880" sldId="671"/>
            <ac:spMk id="8" creationId="{CD925EDD-B298-4068-BF40-8EC1BC57F1EB}"/>
          </ac:spMkLst>
        </pc:spChg>
        <pc:spChg chg="del">
          <ac:chgData name="Kshitij Srivastava" userId="9ca786a045148134" providerId="Windows Live" clId="Web-{1489E77F-9690-4C6C-981C-B45A922B9FAA}" dt="2021-07-03T11:11:09.927" v="53"/>
          <ac:spMkLst>
            <pc:docMk/>
            <pc:sldMk cId="2335580880" sldId="671"/>
            <ac:spMk id="19" creationId="{65AC1499-5253-4CB4-985D-32E029121F34}"/>
          </ac:spMkLst>
        </pc:spChg>
        <pc:spChg chg="del">
          <ac:chgData name="Kshitij Srivastava" userId="9ca786a045148134" providerId="Windows Live" clId="Web-{1489E77F-9690-4C6C-981C-B45A922B9FAA}" dt="2021-07-03T11:11:09.942" v="67"/>
          <ac:spMkLst>
            <pc:docMk/>
            <pc:sldMk cId="2335580880" sldId="671"/>
            <ac:spMk id="28" creationId="{49FE0F5D-0275-4603-88BA-288DE219A9BE}"/>
          </ac:spMkLst>
        </pc:spChg>
        <pc:cxnChg chg="del">
          <ac:chgData name="Kshitij Srivastava" userId="9ca786a045148134" providerId="Windows Live" clId="Web-{1489E77F-9690-4C6C-981C-B45A922B9FAA}" dt="2021-07-03T11:11:09.942" v="61"/>
          <ac:cxnSpMkLst>
            <pc:docMk/>
            <pc:sldMk cId="2335580880" sldId="671"/>
            <ac:cxnSpMk id="7" creationId="{1385FC5A-97D7-48F8-8C45-C4764270DEED}"/>
          </ac:cxnSpMkLst>
        </pc:cxnChg>
        <pc:cxnChg chg="del">
          <ac:chgData name="Kshitij Srivastava" userId="9ca786a045148134" providerId="Windows Live" clId="Web-{1489E77F-9690-4C6C-981C-B45A922B9FAA}" dt="2021-07-03T11:11:09.942" v="60"/>
          <ac:cxnSpMkLst>
            <pc:docMk/>
            <pc:sldMk cId="2335580880" sldId="671"/>
            <ac:cxnSpMk id="9" creationId="{EB556A2D-B45B-4646-B6FC-8A18DA1CE6BE}"/>
          </ac:cxnSpMkLst>
        </pc:cxnChg>
        <pc:cxnChg chg="del">
          <ac:chgData name="Kshitij Srivastava" userId="9ca786a045148134" providerId="Windows Live" clId="Web-{1489E77F-9690-4C6C-981C-B45A922B9FAA}" dt="2021-07-03T11:11:09.927" v="52"/>
          <ac:cxnSpMkLst>
            <pc:docMk/>
            <pc:sldMk cId="2335580880" sldId="671"/>
            <ac:cxnSpMk id="10" creationId="{27035E0B-5926-442F-9163-0D5E8513C402}"/>
          </ac:cxnSpMkLst>
        </pc:cxnChg>
        <pc:cxnChg chg="del">
          <ac:chgData name="Kshitij Srivastava" userId="9ca786a045148134" providerId="Windows Live" clId="Web-{1489E77F-9690-4C6C-981C-B45A922B9FAA}" dt="2021-07-03T11:11:09.942" v="59"/>
          <ac:cxnSpMkLst>
            <pc:docMk/>
            <pc:sldMk cId="2335580880" sldId="671"/>
            <ac:cxnSpMk id="12" creationId="{7A6B2B6B-CFF9-4193-82E6-822A91377A78}"/>
          </ac:cxnSpMkLst>
        </pc:cxnChg>
        <pc:cxnChg chg="del">
          <ac:chgData name="Kshitij Srivastava" userId="9ca786a045148134" providerId="Windows Live" clId="Web-{1489E77F-9690-4C6C-981C-B45A922B9FAA}" dt="2021-07-03T11:11:09.927" v="58"/>
          <ac:cxnSpMkLst>
            <pc:docMk/>
            <pc:sldMk cId="2335580880" sldId="671"/>
            <ac:cxnSpMk id="13" creationId="{F2EB0EA5-8520-41B2-82FF-19255EB7C035}"/>
          </ac:cxnSpMkLst>
        </pc:cxnChg>
        <pc:cxnChg chg="del">
          <ac:chgData name="Kshitij Srivastava" userId="9ca786a045148134" providerId="Windows Live" clId="Web-{1489E77F-9690-4C6C-981C-B45A922B9FAA}" dt="2021-07-03T11:11:09.927" v="57"/>
          <ac:cxnSpMkLst>
            <pc:docMk/>
            <pc:sldMk cId="2335580880" sldId="671"/>
            <ac:cxnSpMk id="15" creationId="{53323AFA-E7DA-4C0C-A7B3-0531A03E07AB}"/>
          </ac:cxnSpMkLst>
        </pc:cxnChg>
        <pc:cxnChg chg="del">
          <ac:chgData name="Kshitij Srivastava" userId="9ca786a045148134" providerId="Windows Live" clId="Web-{1489E77F-9690-4C6C-981C-B45A922B9FAA}" dt="2021-07-03T11:11:09.927" v="56"/>
          <ac:cxnSpMkLst>
            <pc:docMk/>
            <pc:sldMk cId="2335580880" sldId="671"/>
            <ac:cxnSpMk id="16" creationId="{B6FD15CD-84FD-4BA3-9F07-55894B3B2C66}"/>
          </ac:cxnSpMkLst>
        </pc:cxnChg>
        <pc:cxnChg chg="del">
          <ac:chgData name="Kshitij Srivastava" userId="9ca786a045148134" providerId="Windows Live" clId="Web-{1489E77F-9690-4C6C-981C-B45A922B9FAA}" dt="2021-07-03T11:11:09.927" v="55"/>
          <ac:cxnSpMkLst>
            <pc:docMk/>
            <pc:sldMk cId="2335580880" sldId="671"/>
            <ac:cxnSpMk id="17" creationId="{6F188AAD-29A9-4C93-88B8-C402D9D0B363}"/>
          </ac:cxnSpMkLst>
        </pc:cxnChg>
        <pc:cxnChg chg="del">
          <ac:chgData name="Kshitij Srivastava" userId="9ca786a045148134" providerId="Windows Live" clId="Web-{1489E77F-9690-4C6C-981C-B45A922B9FAA}" dt="2021-07-03T11:11:09.927" v="54"/>
          <ac:cxnSpMkLst>
            <pc:docMk/>
            <pc:sldMk cId="2335580880" sldId="671"/>
            <ac:cxnSpMk id="18" creationId="{08A8B206-F065-4F28-8994-251FCD198DA3}"/>
          </ac:cxnSpMkLst>
        </pc:cxnChg>
      </pc:sldChg>
    </pc:docChg>
  </pc:docChgLst>
  <pc:docChgLst>
    <pc:chgData name="Kshitij Srivastava" userId="9ca786a045148134" providerId="Windows Live" clId="Web-{D7981C3A-3EAA-497B-B656-A95180F9D726}"/>
    <pc:docChg chg="sldOrd">
      <pc:chgData name="Kshitij Srivastava" userId="9ca786a045148134" providerId="Windows Live" clId="Web-{D7981C3A-3EAA-497B-B656-A95180F9D726}" dt="2021-05-31T08:00:19.031" v="0"/>
      <pc:docMkLst>
        <pc:docMk/>
      </pc:docMkLst>
      <pc:sldChg chg="ord">
        <pc:chgData name="Kshitij Srivastava" userId="9ca786a045148134" providerId="Windows Live" clId="Web-{D7981C3A-3EAA-497B-B656-A95180F9D726}" dt="2021-05-31T08:00:19.031" v="0"/>
        <pc:sldMkLst>
          <pc:docMk/>
          <pc:sldMk cId="128632686" sldId="256"/>
        </pc:sldMkLst>
      </pc:sldChg>
    </pc:docChg>
  </pc:docChgLst>
  <pc:docChgLst>
    <pc:chgData name="Kshitij Srivastava" userId="9ca786a045148134" providerId="Windows Live" clId="Web-{24B5ED90-BDCB-422E-8592-49550D5CE278}"/>
    <pc:docChg chg="modSld">
      <pc:chgData name="Kshitij Srivastava" userId="9ca786a045148134" providerId="Windows Live" clId="Web-{24B5ED90-BDCB-422E-8592-49550D5CE278}" dt="2021-11-02T03:47:09.319" v="3"/>
      <pc:docMkLst>
        <pc:docMk/>
      </pc:docMkLst>
      <pc:sldChg chg="delCm">
        <pc:chgData name="Kshitij Srivastava" userId="9ca786a045148134" providerId="Windows Live" clId="Web-{24B5ED90-BDCB-422E-8592-49550D5CE278}" dt="2021-11-02T03:45:09.378" v="0"/>
        <pc:sldMkLst>
          <pc:docMk/>
          <pc:sldMk cId="37146815" sldId="262"/>
        </pc:sldMkLst>
      </pc:sldChg>
      <pc:sldChg chg="delCm">
        <pc:chgData name="Kshitij Srivastava" userId="9ca786a045148134" providerId="Windows Live" clId="Web-{24B5ED90-BDCB-422E-8592-49550D5CE278}" dt="2021-11-02T03:46:18.974" v="1"/>
        <pc:sldMkLst>
          <pc:docMk/>
          <pc:sldMk cId="141184844" sldId="293"/>
        </pc:sldMkLst>
      </pc:sldChg>
      <pc:sldChg chg="delCm">
        <pc:chgData name="Kshitij Srivastava" userId="9ca786a045148134" providerId="Windows Live" clId="Web-{24B5ED90-BDCB-422E-8592-49550D5CE278}" dt="2021-11-02T03:47:09.319" v="3"/>
        <pc:sldMkLst>
          <pc:docMk/>
          <pc:sldMk cId="699092272" sldId="326"/>
        </pc:sldMkLst>
      </pc:sldChg>
      <pc:sldChg chg="delSp">
        <pc:chgData name="Kshitij Srivastava" userId="9ca786a045148134" providerId="Windows Live" clId="Web-{24B5ED90-BDCB-422E-8592-49550D5CE278}" dt="2021-11-02T03:46:47.084" v="2"/>
        <pc:sldMkLst>
          <pc:docMk/>
          <pc:sldMk cId="1790185790" sldId="430"/>
        </pc:sldMkLst>
        <pc:spChg chg="del">
          <ac:chgData name="Kshitij Srivastava" userId="9ca786a045148134" providerId="Windows Live" clId="Web-{24B5ED90-BDCB-422E-8592-49550D5CE278}" dt="2021-11-02T03:46:47.084" v="2"/>
          <ac:spMkLst>
            <pc:docMk/>
            <pc:sldMk cId="1790185790" sldId="430"/>
            <ac:spMk id="12" creationId="{0125A393-15D5-4FE5-BBF9-1830C4AAAE04}"/>
          </ac:spMkLst>
        </pc:spChg>
      </pc:sldChg>
    </pc:docChg>
  </pc:docChgLst>
  <pc:docChgLst>
    <pc:chgData name="Kshitij Srivastava" userId="9ca786a045148134" providerId="Windows Live" clId="Web-{C0C6B70B-311E-4F2C-A92C-80DC633D55A5}"/>
    <pc:docChg chg="addSld delSld modSld sldOrd">
      <pc:chgData name="Kshitij Srivastava" userId="9ca786a045148134" providerId="Windows Live" clId="Web-{C0C6B70B-311E-4F2C-A92C-80DC633D55A5}" dt="2021-07-06T07:10:37.522" v="59"/>
      <pc:docMkLst>
        <pc:docMk/>
      </pc:docMkLst>
      <pc:sldChg chg="del">
        <pc:chgData name="Kshitij Srivastava" userId="9ca786a045148134" providerId="Windows Live" clId="Web-{C0C6B70B-311E-4F2C-A92C-80DC633D55A5}" dt="2021-07-06T07:05:49.139" v="0"/>
        <pc:sldMkLst>
          <pc:docMk/>
          <pc:sldMk cId="2776182155" sldId="338"/>
        </pc:sldMkLst>
      </pc:sldChg>
      <pc:sldChg chg="modSp">
        <pc:chgData name="Kshitij Srivastava" userId="9ca786a045148134" providerId="Windows Live" clId="Web-{C0C6B70B-311E-4F2C-A92C-80DC633D55A5}" dt="2021-07-06T07:06:14.703" v="9" actId="20577"/>
        <pc:sldMkLst>
          <pc:docMk/>
          <pc:sldMk cId="3091263631" sldId="348"/>
        </pc:sldMkLst>
        <pc:spChg chg="mod">
          <ac:chgData name="Kshitij Srivastava" userId="9ca786a045148134" providerId="Windows Live" clId="Web-{C0C6B70B-311E-4F2C-A92C-80DC633D55A5}" dt="2021-07-06T07:06:14.703" v="9" actId="20577"/>
          <ac:spMkLst>
            <pc:docMk/>
            <pc:sldMk cId="3091263631" sldId="348"/>
            <ac:spMk id="2" creationId="{C0F93064-B1F3-40B3-80F0-515600077D75}"/>
          </ac:spMkLst>
        </pc:spChg>
      </pc:sldChg>
      <pc:sldChg chg="add ord replId">
        <pc:chgData name="Kshitij Srivastava" userId="9ca786a045148134" providerId="Windows Live" clId="Web-{C0C6B70B-311E-4F2C-A92C-80DC633D55A5}" dt="2021-07-06T07:05:56.686" v="2"/>
        <pc:sldMkLst>
          <pc:docMk/>
          <pc:sldMk cId="853557537" sldId="680"/>
        </pc:sldMkLst>
      </pc:sldChg>
      <pc:sldChg chg="addSp delSp modSp new">
        <pc:chgData name="Kshitij Srivastava" userId="9ca786a045148134" providerId="Windows Live" clId="Web-{C0C6B70B-311E-4F2C-A92C-80DC633D55A5}" dt="2021-07-06T07:10:37.381" v="58"/>
        <pc:sldMkLst>
          <pc:docMk/>
          <pc:sldMk cId="1242895980" sldId="681"/>
        </pc:sldMkLst>
        <pc:spChg chg="mod">
          <ac:chgData name="Kshitij Srivastava" userId="9ca786a045148134" providerId="Windows Live" clId="Web-{C0C6B70B-311E-4F2C-A92C-80DC633D55A5}" dt="2021-07-06T07:08:47.144" v="32" actId="20577"/>
          <ac:spMkLst>
            <pc:docMk/>
            <pc:sldMk cId="1242895980" sldId="681"/>
            <ac:spMk id="2" creationId="{FE9D30E3-D6C1-4626-A93E-6807AF6638E9}"/>
          </ac:spMkLst>
        </pc:spChg>
        <pc:spChg chg="add">
          <ac:chgData name="Kshitij Srivastava" userId="9ca786a045148134" providerId="Windows Live" clId="Web-{C0C6B70B-311E-4F2C-A92C-80DC633D55A5}" dt="2021-07-06T07:10:35.475" v="44"/>
          <ac:spMkLst>
            <pc:docMk/>
            <pc:sldMk cId="1242895980" sldId="681"/>
            <ac:spMk id="26" creationId="{2371452F-B04F-4192-BDE8-B0AF3C7F67B5}"/>
          </ac:spMkLst>
        </pc:spChg>
        <pc:spChg chg="add">
          <ac:chgData name="Kshitij Srivastava" userId="9ca786a045148134" providerId="Windows Live" clId="Web-{C0C6B70B-311E-4F2C-A92C-80DC633D55A5}" dt="2021-07-06T07:10:35.475" v="45"/>
          <ac:spMkLst>
            <pc:docMk/>
            <pc:sldMk cId="1242895980" sldId="681"/>
            <ac:spMk id="28" creationId="{0EA4B555-E70D-4C43-875A-8DF444F13E40}"/>
          </ac:spMkLst>
        </pc:spChg>
        <pc:spChg chg="add">
          <ac:chgData name="Kshitij Srivastava" userId="9ca786a045148134" providerId="Windows Live" clId="Web-{C0C6B70B-311E-4F2C-A92C-80DC633D55A5}" dt="2021-07-06T07:10:35.491" v="46"/>
          <ac:spMkLst>
            <pc:docMk/>
            <pc:sldMk cId="1242895980" sldId="681"/>
            <ac:spMk id="30" creationId="{C5110424-D7A5-42A1-A1A3-216D609D57FF}"/>
          </ac:spMkLst>
        </pc:spChg>
        <pc:spChg chg="add">
          <ac:chgData name="Kshitij Srivastava" userId="9ca786a045148134" providerId="Windows Live" clId="Web-{C0C6B70B-311E-4F2C-A92C-80DC633D55A5}" dt="2021-07-06T07:10:35.506" v="47"/>
          <ac:spMkLst>
            <pc:docMk/>
            <pc:sldMk cId="1242895980" sldId="681"/>
            <ac:spMk id="32" creationId="{CD11FC16-2794-467C-88B8-081A07CDEEC2}"/>
          </ac:spMkLst>
        </pc:spChg>
        <pc:spChg chg="add">
          <ac:chgData name="Kshitij Srivastava" userId="9ca786a045148134" providerId="Windows Live" clId="Web-{C0C6B70B-311E-4F2C-A92C-80DC633D55A5}" dt="2021-07-06T07:10:35.522" v="48"/>
          <ac:spMkLst>
            <pc:docMk/>
            <pc:sldMk cId="1242895980" sldId="681"/>
            <ac:spMk id="34" creationId="{DBC23030-536A-4D85-B9D6-A530A2788DFB}"/>
          </ac:spMkLst>
        </pc:spChg>
        <pc:picChg chg="add">
          <ac:chgData name="Kshitij Srivastava" userId="9ca786a045148134" providerId="Windows Live" clId="Web-{C0C6B70B-311E-4F2C-A92C-80DC633D55A5}" dt="2021-07-06T07:10:35.350" v="33"/>
          <ac:picMkLst>
            <pc:docMk/>
            <pc:sldMk cId="1242895980" sldId="681"/>
            <ac:picMk id="4" creationId="{83027627-11C7-44E4-A0FD-2CE3923A749B}"/>
          </ac:picMkLst>
        </pc:picChg>
        <pc:picChg chg="add">
          <ac:chgData name="Kshitij Srivastava" userId="9ca786a045148134" providerId="Windows Live" clId="Web-{C0C6B70B-311E-4F2C-A92C-80DC633D55A5}" dt="2021-07-06T07:10:35.366" v="34"/>
          <ac:picMkLst>
            <pc:docMk/>
            <pc:sldMk cId="1242895980" sldId="681"/>
            <ac:picMk id="6" creationId="{4F2E3AC7-46B5-4967-B19A-731747148537}"/>
          </ac:picMkLst>
        </pc:picChg>
        <pc:picChg chg="add">
          <ac:chgData name="Kshitij Srivastava" userId="9ca786a045148134" providerId="Windows Live" clId="Web-{C0C6B70B-311E-4F2C-A92C-80DC633D55A5}" dt="2021-07-06T07:10:35.381" v="35"/>
          <ac:picMkLst>
            <pc:docMk/>
            <pc:sldMk cId="1242895980" sldId="681"/>
            <ac:picMk id="8" creationId="{F58D8771-DB9F-4FA0-BFE7-89DA9DFBB4CD}"/>
          </ac:picMkLst>
        </pc:picChg>
        <pc:picChg chg="add">
          <ac:chgData name="Kshitij Srivastava" userId="9ca786a045148134" providerId="Windows Live" clId="Web-{C0C6B70B-311E-4F2C-A92C-80DC633D55A5}" dt="2021-07-06T07:10:35.397" v="36"/>
          <ac:picMkLst>
            <pc:docMk/>
            <pc:sldMk cId="1242895980" sldId="681"/>
            <ac:picMk id="10" creationId="{07432F66-6D66-4061-82AD-BACCDFFF2FE8}"/>
          </ac:picMkLst>
        </pc:picChg>
        <pc:picChg chg="add del">
          <ac:chgData name="Kshitij Srivastava" userId="9ca786a045148134" providerId="Windows Live" clId="Web-{C0C6B70B-311E-4F2C-A92C-80DC633D55A5}" dt="2021-07-06T07:10:36.085" v="54"/>
          <ac:picMkLst>
            <pc:docMk/>
            <pc:sldMk cId="1242895980" sldId="681"/>
            <ac:picMk id="36" creationId="{A084A97A-A279-4907-80EA-55B7D487E0E0}"/>
          </ac:picMkLst>
        </pc:picChg>
        <pc:picChg chg="add del">
          <ac:chgData name="Kshitij Srivastava" userId="9ca786a045148134" providerId="Windows Live" clId="Web-{C0C6B70B-311E-4F2C-A92C-80DC633D55A5}" dt="2021-07-06T07:10:37.381" v="58"/>
          <ac:picMkLst>
            <pc:docMk/>
            <pc:sldMk cId="1242895980" sldId="681"/>
            <ac:picMk id="38" creationId="{34A459E3-6C5F-49CF-8684-DD5FC7FDFD6F}"/>
          </ac:picMkLst>
        </pc:picChg>
        <pc:picChg chg="add del">
          <ac:chgData name="Kshitij Srivastava" userId="9ca786a045148134" providerId="Windows Live" clId="Web-{C0C6B70B-311E-4F2C-A92C-80DC633D55A5}" dt="2021-07-06T07:10:37.147" v="55"/>
          <ac:picMkLst>
            <pc:docMk/>
            <pc:sldMk cId="1242895980" sldId="681"/>
            <ac:picMk id="40" creationId="{E3EDB644-DB59-4977-A7A1-2AD67F0B5CFB}"/>
          </ac:picMkLst>
        </pc:picChg>
        <pc:picChg chg="add del">
          <ac:chgData name="Kshitij Srivastava" userId="9ca786a045148134" providerId="Windows Live" clId="Web-{C0C6B70B-311E-4F2C-A92C-80DC633D55A5}" dt="2021-07-06T07:10:37.225" v="56"/>
          <ac:picMkLst>
            <pc:docMk/>
            <pc:sldMk cId="1242895980" sldId="681"/>
            <ac:picMk id="42" creationId="{5829B87B-AD75-4042-BB59-493657A78D53}"/>
          </ac:picMkLst>
        </pc:picChg>
        <pc:picChg chg="add del">
          <ac:chgData name="Kshitij Srivastava" userId="9ca786a045148134" providerId="Windows Live" clId="Web-{C0C6B70B-311E-4F2C-A92C-80DC633D55A5}" dt="2021-07-06T07:10:37.288" v="57"/>
          <ac:picMkLst>
            <pc:docMk/>
            <pc:sldMk cId="1242895980" sldId="681"/>
            <ac:picMk id="44" creationId="{B95DFB72-4419-442C-AD9B-9E2F23757358}"/>
          </ac:picMkLst>
        </pc:picChg>
        <pc:cxnChg chg="add">
          <ac:chgData name="Kshitij Srivastava" userId="9ca786a045148134" providerId="Windows Live" clId="Web-{C0C6B70B-311E-4F2C-A92C-80DC633D55A5}" dt="2021-07-06T07:10:35.397" v="37"/>
          <ac:cxnSpMkLst>
            <pc:docMk/>
            <pc:sldMk cId="1242895980" sldId="681"/>
            <ac:cxnSpMk id="12" creationId="{79CEB4DF-14CC-4A16-A7E9-56D8C2F0DA78}"/>
          </ac:cxnSpMkLst>
        </pc:cxnChg>
        <pc:cxnChg chg="add">
          <ac:chgData name="Kshitij Srivastava" userId="9ca786a045148134" providerId="Windows Live" clId="Web-{C0C6B70B-311E-4F2C-A92C-80DC633D55A5}" dt="2021-07-06T07:10:35.413" v="38"/>
          <ac:cxnSpMkLst>
            <pc:docMk/>
            <pc:sldMk cId="1242895980" sldId="681"/>
            <ac:cxnSpMk id="14" creationId="{E17734EF-4FFB-4DE5-8009-151AF2BD3FA8}"/>
          </ac:cxnSpMkLst>
        </pc:cxnChg>
        <pc:cxnChg chg="add">
          <ac:chgData name="Kshitij Srivastava" userId="9ca786a045148134" providerId="Windows Live" clId="Web-{C0C6B70B-311E-4F2C-A92C-80DC633D55A5}" dt="2021-07-06T07:10:35.428" v="39"/>
          <ac:cxnSpMkLst>
            <pc:docMk/>
            <pc:sldMk cId="1242895980" sldId="681"/>
            <ac:cxnSpMk id="16" creationId="{5CB4EB1B-389B-4AE6-B94F-C70418B9067F}"/>
          </ac:cxnSpMkLst>
        </pc:cxnChg>
        <pc:cxnChg chg="add">
          <ac:chgData name="Kshitij Srivastava" userId="9ca786a045148134" providerId="Windows Live" clId="Web-{C0C6B70B-311E-4F2C-A92C-80DC633D55A5}" dt="2021-07-06T07:10:35.428" v="40"/>
          <ac:cxnSpMkLst>
            <pc:docMk/>
            <pc:sldMk cId="1242895980" sldId="681"/>
            <ac:cxnSpMk id="18" creationId="{EB2CC816-4BED-450B-980E-B6979FADCB10}"/>
          </ac:cxnSpMkLst>
        </pc:cxnChg>
        <pc:cxnChg chg="add">
          <ac:chgData name="Kshitij Srivastava" userId="9ca786a045148134" providerId="Windows Live" clId="Web-{C0C6B70B-311E-4F2C-A92C-80DC633D55A5}" dt="2021-07-06T07:10:35.444" v="41"/>
          <ac:cxnSpMkLst>
            <pc:docMk/>
            <pc:sldMk cId="1242895980" sldId="681"/>
            <ac:cxnSpMk id="20" creationId="{F013CC00-ADD2-48F3-BDE2-CE6542E2CBC9}"/>
          </ac:cxnSpMkLst>
        </pc:cxnChg>
        <pc:cxnChg chg="add">
          <ac:chgData name="Kshitij Srivastava" userId="9ca786a045148134" providerId="Windows Live" clId="Web-{C0C6B70B-311E-4F2C-A92C-80DC633D55A5}" dt="2021-07-06T07:10:35.444" v="42"/>
          <ac:cxnSpMkLst>
            <pc:docMk/>
            <pc:sldMk cId="1242895980" sldId="681"/>
            <ac:cxnSpMk id="22" creationId="{BD4767AB-E559-4EF5-886D-735BEDB96451}"/>
          </ac:cxnSpMkLst>
        </pc:cxnChg>
        <pc:cxnChg chg="add">
          <ac:chgData name="Kshitij Srivastava" userId="9ca786a045148134" providerId="Windows Live" clId="Web-{C0C6B70B-311E-4F2C-A92C-80DC633D55A5}" dt="2021-07-06T07:10:35.460" v="43"/>
          <ac:cxnSpMkLst>
            <pc:docMk/>
            <pc:sldMk cId="1242895980" sldId="681"/>
            <ac:cxnSpMk id="24" creationId="{668CB63A-A48C-4C41-BAA8-FD520E90B54B}"/>
          </ac:cxnSpMkLst>
        </pc:cxnChg>
      </pc:sldChg>
      <pc:sldChg chg="new">
        <pc:chgData name="Kshitij Srivastava" userId="9ca786a045148134" providerId="Windows Live" clId="Web-{C0C6B70B-311E-4F2C-A92C-80DC633D55A5}" dt="2021-07-06T07:10:37.522" v="59"/>
        <pc:sldMkLst>
          <pc:docMk/>
          <pc:sldMk cId="3418099858" sldId="682"/>
        </pc:sldMkLst>
      </pc:sldChg>
    </pc:docChg>
  </pc:docChgLst>
  <pc:docChgLst>
    <pc:chgData name="Kshitij Srivastava" userId="9ca786a045148134" providerId="Windows Live" clId="Web-{EB6A45E2-1B16-4761-8503-3616398570A8}"/>
    <pc:docChg chg="addSld modSld">
      <pc:chgData name="Kshitij Srivastava" userId="9ca786a045148134" providerId="Windows Live" clId="Web-{EB6A45E2-1B16-4761-8503-3616398570A8}" dt="2021-08-04T10:47:02.585" v="4"/>
      <pc:docMkLst>
        <pc:docMk/>
      </pc:docMkLst>
      <pc:sldChg chg="delSp">
        <pc:chgData name="Kshitij Srivastava" userId="9ca786a045148134" providerId="Windows Live" clId="Web-{EB6A45E2-1B16-4761-8503-3616398570A8}" dt="2021-08-04T10:47:02.585" v="4"/>
        <pc:sldMkLst>
          <pc:docMk/>
          <pc:sldMk cId="2577996725" sldId="410"/>
        </pc:sldMkLst>
        <pc:picChg chg="del">
          <ac:chgData name="Kshitij Srivastava" userId="9ca786a045148134" providerId="Windows Live" clId="Web-{EB6A45E2-1B16-4761-8503-3616398570A8}" dt="2021-08-04T10:46:57.648" v="1"/>
          <ac:picMkLst>
            <pc:docMk/>
            <pc:sldMk cId="2577996725" sldId="410"/>
            <ac:picMk id="27" creationId="{91EC9B6D-9BCA-4863-87EF-42E7B598F47F}"/>
          </ac:picMkLst>
        </pc:picChg>
        <pc:picChg chg="del">
          <ac:chgData name="Kshitij Srivastava" userId="9ca786a045148134" providerId="Windows Live" clId="Web-{EB6A45E2-1B16-4761-8503-3616398570A8}" dt="2021-08-04T10:47:00.226" v="3"/>
          <ac:picMkLst>
            <pc:docMk/>
            <pc:sldMk cId="2577996725" sldId="410"/>
            <ac:picMk id="28" creationId="{C0AB2ED9-5EE8-4C18-B04B-11D4EB402ACD}"/>
          </ac:picMkLst>
        </pc:picChg>
        <pc:picChg chg="del">
          <ac:chgData name="Kshitij Srivastava" userId="9ca786a045148134" providerId="Windows Live" clId="Web-{EB6A45E2-1B16-4761-8503-3616398570A8}" dt="2021-08-04T10:46:59.210" v="2"/>
          <ac:picMkLst>
            <pc:docMk/>
            <pc:sldMk cId="2577996725" sldId="410"/>
            <ac:picMk id="29" creationId="{586E1874-C1AA-4DA9-B11A-7E37039D37D0}"/>
          </ac:picMkLst>
        </pc:picChg>
        <pc:picChg chg="del">
          <ac:chgData name="Kshitij Srivastava" userId="9ca786a045148134" providerId="Windows Live" clId="Web-{EB6A45E2-1B16-4761-8503-3616398570A8}" dt="2021-08-04T10:47:02.585" v="4"/>
          <ac:picMkLst>
            <pc:docMk/>
            <pc:sldMk cId="2577996725" sldId="410"/>
            <ac:picMk id="30" creationId="{FF7986A5-85DC-403B-8F15-498CDBC930F8}"/>
          </ac:picMkLst>
        </pc:picChg>
      </pc:sldChg>
      <pc:sldChg chg="add replId">
        <pc:chgData name="Kshitij Srivastava" userId="9ca786a045148134" providerId="Windows Live" clId="Web-{EB6A45E2-1B16-4761-8503-3616398570A8}" dt="2021-08-04T10:46:54.742" v="0"/>
        <pc:sldMkLst>
          <pc:docMk/>
          <pc:sldMk cId="3393437682" sldId="813"/>
        </pc:sldMkLst>
      </pc:sldChg>
    </pc:docChg>
  </pc:docChgLst>
  <pc:docChgLst>
    <pc:chgData name="Kshitij Srivastava" userId="9ca786a045148134" providerId="Windows Live" clId="Web-{FE520812-95BD-483E-BB91-18C595785414}"/>
    <pc:docChg chg="addSld delSld modSld sldOrd">
      <pc:chgData name="Kshitij Srivastava" userId="9ca786a045148134" providerId="Windows Live" clId="Web-{FE520812-95BD-483E-BB91-18C595785414}" dt="2021-05-02T07:05:05.645" v="1342" actId="1076"/>
      <pc:docMkLst>
        <pc:docMk/>
      </pc:docMkLst>
      <pc:sldChg chg="addSp delSp modSp mod modClrScheme chgLayout">
        <pc:chgData name="Kshitij Srivastava" userId="9ca786a045148134" providerId="Windows Live" clId="Web-{FE520812-95BD-483E-BB91-18C595785414}" dt="2021-05-02T04:54:22.421" v="658" actId="20577"/>
        <pc:sldMkLst>
          <pc:docMk/>
          <pc:sldMk cId="3160674845" sldId="257"/>
        </pc:sldMkLst>
        <pc:spChg chg="mod ord">
          <ac:chgData name="Kshitij Srivastava" userId="9ca786a045148134" providerId="Windows Live" clId="Web-{FE520812-95BD-483E-BB91-18C595785414}" dt="2021-05-02T04:45:05.087" v="598"/>
          <ac:spMkLst>
            <pc:docMk/>
            <pc:sldMk cId="3160674845" sldId="257"/>
            <ac:spMk id="2" creationId="{CA30D181-F3CB-45B9-A629-1243FD60A231}"/>
          </ac:spMkLst>
        </pc:spChg>
        <pc:spChg chg="del mod">
          <ac:chgData name="Kshitij Srivastava" userId="9ca786a045148134" providerId="Windows Live" clId="Web-{FE520812-95BD-483E-BB91-18C595785414}" dt="2021-05-02T04:43:46.508" v="557"/>
          <ac:spMkLst>
            <pc:docMk/>
            <pc:sldMk cId="3160674845" sldId="257"/>
            <ac:spMk id="3" creationId="{8B3CAADF-1446-474C-9B4A-10EB6EFE6861}"/>
          </ac:spMkLst>
        </pc:spChg>
        <pc:spChg chg="mod">
          <ac:chgData name="Kshitij Srivastava" userId="9ca786a045148134" providerId="Windows Live" clId="Web-{FE520812-95BD-483E-BB91-18C595785414}" dt="2021-05-02T04:46:33.057" v="606"/>
          <ac:spMkLst>
            <pc:docMk/>
            <pc:sldMk cId="3160674845" sldId="257"/>
            <ac:spMk id="4" creationId="{B4E951B4-2C97-48E5-A297-A0FF4F921814}"/>
          </ac:spMkLst>
        </pc:spChg>
        <pc:spChg chg="mod topLvl">
          <ac:chgData name="Kshitij Srivastava" userId="9ca786a045148134" providerId="Windows Live" clId="Web-{FE520812-95BD-483E-BB91-18C595785414}" dt="2021-05-02T04:44:53.337" v="594"/>
          <ac:spMkLst>
            <pc:docMk/>
            <pc:sldMk cId="3160674845" sldId="257"/>
            <ac:spMk id="6" creationId="{FD989DCE-0269-4FE4-BC18-87A0C661E2A4}"/>
          </ac:spMkLst>
        </pc:spChg>
        <pc:spChg chg="add mod">
          <ac:chgData name="Kshitij Srivastava" userId="9ca786a045148134" providerId="Windows Live" clId="Web-{FE520812-95BD-483E-BB91-18C595785414}" dt="2021-05-02T04:44:53.337" v="593"/>
          <ac:spMkLst>
            <pc:docMk/>
            <pc:sldMk cId="3160674845" sldId="257"/>
            <ac:spMk id="12" creationId="{CEA59F7C-EFCE-4FB9-AB5F-5CC960FD6F76}"/>
          </ac:spMkLst>
        </pc:spChg>
        <pc:spChg chg="add mod">
          <ac:chgData name="Kshitij Srivastava" userId="9ca786a045148134" providerId="Windows Live" clId="Web-{FE520812-95BD-483E-BB91-18C595785414}" dt="2021-05-02T04:44:53.337" v="592"/>
          <ac:spMkLst>
            <pc:docMk/>
            <pc:sldMk cId="3160674845" sldId="257"/>
            <ac:spMk id="13" creationId="{FB4CCF8A-BC22-424F-8543-E108FFCD48D0}"/>
          </ac:spMkLst>
        </pc:spChg>
        <pc:spChg chg="add mod">
          <ac:chgData name="Kshitij Srivastava" userId="9ca786a045148134" providerId="Windows Live" clId="Web-{FE520812-95BD-483E-BB91-18C595785414}" dt="2021-05-02T04:53:13.514" v="635" actId="20577"/>
          <ac:spMkLst>
            <pc:docMk/>
            <pc:sldMk cId="3160674845" sldId="257"/>
            <ac:spMk id="14" creationId="{2797707D-AC51-4A0F-AFDE-B3A321CF0BDE}"/>
          </ac:spMkLst>
        </pc:spChg>
        <pc:spChg chg="add mod">
          <ac:chgData name="Kshitij Srivastava" userId="9ca786a045148134" providerId="Windows Live" clId="Web-{FE520812-95BD-483E-BB91-18C595785414}" dt="2021-05-02T04:52:37.482" v="618" actId="20577"/>
          <ac:spMkLst>
            <pc:docMk/>
            <pc:sldMk cId="3160674845" sldId="257"/>
            <ac:spMk id="15" creationId="{22E376CC-5CD1-45FD-B76A-6416556C2FDA}"/>
          </ac:spMkLst>
        </pc:spChg>
        <pc:spChg chg="add mod">
          <ac:chgData name="Kshitij Srivastava" userId="9ca786a045148134" providerId="Windows Live" clId="Web-{FE520812-95BD-483E-BB91-18C595785414}" dt="2021-05-02T04:46:38.697" v="607"/>
          <ac:spMkLst>
            <pc:docMk/>
            <pc:sldMk cId="3160674845" sldId="257"/>
            <ac:spMk id="16" creationId="{D2579FA3-8662-452C-A507-3206D818F7DC}"/>
          </ac:spMkLst>
        </pc:spChg>
        <pc:spChg chg="add mod">
          <ac:chgData name="Kshitij Srivastava" userId="9ca786a045148134" providerId="Windows Live" clId="Web-{FE520812-95BD-483E-BB91-18C595785414}" dt="2021-05-02T04:44:53.337" v="588"/>
          <ac:spMkLst>
            <pc:docMk/>
            <pc:sldMk cId="3160674845" sldId="257"/>
            <ac:spMk id="19" creationId="{E805890E-0FB8-4635-9F44-B1889E9021B1}"/>
          </ac:spMkLst>
        </pc:spChg>
        <pc:spChg chg="add mod">
          <ac:chgData name="Kshitij Srivastava" userId="9ca786a045148134" providerId="Windows Live" clId="Web-{FE520812-95BD-483E-BB91-18C595785414}" dt="2021-05-02T04:44:53.337" v="587"/>
          <ac:spMkLst>
            <pc:docMk/>
            <pc:sldMk cId="3160674845" sldId="257"/>
            <ac:spMk id="22" creationId="{BEB3F80B-44E6-4C4C-8035-447B73AC8677}"/>
          </ac:spMkLst>
        </pc:spChg>
        <pc:spChg chg="add mod">
          <ac:chgData name="Kshitij Srivastava" userId="9ca786a045148134" providerId="Windows Live" clId="Web-{FE520812-95BD-483E-BB91-18C595785414}" dt="2021-05-02T04:44:53.337" v="586"/>
          <ac:spMkLst>
            <pc:docMk/>
            <pc:sldMk cId="3160674845" sldId="257"/>
            <ac:spMk id="23" creationId="{BF242814-E461-48E7-8D58-F53C88E92494}"/>
          </ac:spMkLst>
        </pc:spChg>
        <pc:spChg chg="add mod">
          <ac:chgData name="Kshitij Srivastava" userId="9ca786a045148134" providerId="Windows Live" clId="Web-{FE520812-95BD-483E-BB91-18C595785414}" dt="2021-05-02T04:54:05.170" v="652" actId="20577"/>
          <ac:spMkLst>
            <pc:docMk/>
            <pc:sldMk cId="3160674845" sldId="257"/>
            <ac:spMk id="24" creationId="{1F9A81B1-324A-4404-B510-24AC021035F7}"/>
          </ac:spMkLst>
        </pc:spChg>
        <pc:spChg chg="add mod">
          <ac:chgData name="Kshitij Srivastava" userId="9ca786a045148134" providerId="Windows Live" clId="Web-{FE520812-95BD-483E-BB91-18C595785414}" dt="2021-05-02T04:53:16.467" v="636" actId="20577"/>
          <ac:spMkLst>
            <pc:docMk/>
            <pc:sldMk cId="3160674845" sldId="257"/>
            <ac:spMk id="25" creationId="{97E46798-C149-4E00-B3CE-9B536EF9B73C}"/>
          </ac:spMkLst>
        </pc:spChg>
        <pc:spChg chg="add mod">
          <ac:chgData name="Kshitij Srivastava" userId="9ca786a045148134" providerId="Windows Live" clId="Web-{FE520812-95BD-483E-BB91-18C595785414}" dt="2021-05-02T04:46:47.526" v="609"/>
          <ac:spMkLst>
            <pc:docMk/>
            <pc:sldMk cId="3160674845" sldId="257"/>
            <ac:spMk id="26" creationId="{4F9BD52B-2955-40AB-AAC6-E6F2AA649521}"/>
          </ac:spMkLst>
        </pc:spChg>
        <pc:spChg chg="add mod">
          <ac:chgData name="Kshitij Srivastava" userId="9ca786a045148134" providerId="Windows Live" clId="Web-{FE520812-95BD-483E-BB91-18C595785414}" dt="2021-05-02T04:44:53.337" v="582"/>
          <ac:spMkLst>
            <pc:docMk/>
            <pc:sldMk cId="3160674845" sldId="257"/>
            <ac:spMk id="29" creationId="{EDE77ECC-2051-436D-9BBD-6156D065B321}"/>
          </ac:spMkLst>
        </pc:spChg>
        <pc:spChg chg="add mod">
          <ac:chgData name="Kshitij Srivastava" userId="9ca786a045148134" providerId="Windows Live" clId="Web-{FE520812-95BD-483E-BB91-18C595785414}" dt="2021-05-02T04:44:53.337" v="581"/>
          <ac:spMkLst>
            <pc:docMk/>
            <pc:sldMk cId="3160674845" sldId="257"/>
            <ac:spMk id="32" creationId="{38A3CFD7-8670-49A9-A7CD-70B5E97ADAF7}"/>
          </ac:spMkLst>
        </pc:spChg>
        <pc:spChg chg="add mod">
          <ac:chgData name="Kshitij Srivastava" userId="9ca786a045148134" providerId="Windows Live" clId="Web-{FE520812-95BD-483E-BB91-18C595785414}" dt="2021-05-02T04:44:53.337" v="580"/>
          <ac:spMkLst>
            <pc:docMk/>
            <pc:sldMk cId="3160674845" sldId="257"/>
            <ac:spMk id="33" creationId="{BC73C367-7170-45D7-850F-C8AF0CAFD715}"/>
          </ac:spMkLst>
        </pc:spChg>
        <pc:spChg chg="add mod">
          <ac:chgData name="Kshitij Srivastava" userId="9ca786a045148134" providerId="Windows Live" clId="Web-{FE520812-95BD-483E-BB91-18C595785414}" dt="2021-05-02T04:54:22.421" v="658" actId="20577"/>
          <ac:spMkLst>
            <pc:docMk/>
            <pc:sldMk cId="3160674845" sldId="257"/>
            <ac:spMk id="34" creationId="{E99C62AB-E11B-4ACB-9EE9-6CBC4C82942E}"/>
          </ac:spMkLst>
        </pc:spChg>
        <pc:spChg chg="add mod">
          <ac:chgData name="Kshitij Srivastava" userId="9ca786a045148134" providerId="Windows Live" clId="Web-{FE520812-95BD-483E-BB91-18C595785414}" dt="2021-05-02T04:54:08.045" v="653" actId="20577"/>
          <ac:spMkLst>
            <pc:docMk/>
            <pc:sldMk cId="3160674845" sldId="257"/>
            <ac:spMk id="35" creationId="{69DF5389-EF98-46A8-A0D9-83D0EBE2A79C}"/>
          </ac:spMkLst>
        </pc:spChg>
        <pc:spChg chg="add del mod">
          <ac:chgData name="Kshitij Srivastava" userId="9ca786a045148134" providerId="Windows Live" clId="Web-{FE520812-95BD-483E-BB91-18C595785414}" dt="2021-05-02T04:45:05.087" v="598"/>
          <ac:spMkLst>
            <pc:docMk/>
            <pc:sldMk cId="3160674845" sldId="257"/>
            <ac:spMk id="40" creationId="{FE0A5BFB-311A-4278-A1B5-D981EE5FF088}"/>
          </ac:spMkLst>
        </pc:spChg>
        <pc:grpChg chg="add del">
          <ac:chgData name="Kshitij Srivastava" userId="9ca786a045148134" providerId="Windows Live" clId="Web-{FE520812-95BD-483E-BB91-18C595785414}" dt="2021-05-02T04:33:14.237" v="402"/>
          <ac:grpSpMkLst>
            <pc:docMk/>
            <pc:sldMk cId="3160674845" sldId="257"/>
            <ac:grpSpMk id="11" creationId="{8C669EDA-B7EF-42BF-AF66-996DA416F238}"/>
          </ac:grpSpMkLst>
        </pc:grpChg>
        <pc:cxnChg chg="mod topLvl">
          <ac:chgData name="Kshitij Srivastava" userId="9ca786a045148134" providerId="Windows Live" clId="Web-{FE520812-95BD-483E-BB91-18C595785414}" dt="2021-05-02T04:33:14.237" v="402"/>
          <ac:cxnSpMkLst>
            <pc:docMk/>
            <pc:sldMk cId="3160674845" sldId="257"/>
            <ac:cxnSpMk id="5" creationId="{5DB8EDC6-356C-4E0C-9232-85314EFC2C09}"/>
          </ac:cxnSpMkLst>
        </pc:cxnChg>
        <pc:cxnChg chg="add mod topLvl">
          <ac:chgData name="Kshitij Srivastava" userId="9ca786a045148134" providerId="Windows Live" clId="Web-{FE520812-95BD-483E-BB91-18C595785414}" dt="2021-05-02T04:33:33.346" v="405" actId="14100"/>
          <ac:cxnSpMkLst>
            <pc:docMk/>
            <pc:sldMk cId="3160674845" sldId="257"/>
            <ac:cxnSpMk id="7" creationId="{86895F86-3AC0-4955-85B3-B67858D2A336}"/>
          </ac:cxnSpMkLst>
        </pc:cxnChg>
        <pc:cxnChg chg="add del mod">
          <ac:chgData name="Kshitij Srivastava" userId="9ca786a045148134" providerId="Windows Live" clId="Web-{FE520812-95BD-483E-BB91-18C595785414}" dt="2021-05-02T04:36:57.067" v="474"/>
          <ac:cxnSpMkLst>
            <pc:docMk/>
            <pc:sldMk cId="3160674845" sldId="257"/>
            <ac:cxnSpMk id="8" creationId="{A0699F73-8322-469C-8C17-27AE579E52DC}"/>
          </ac:cxnSpMkLst>
        </pc:cxnChg>
        <pc:cxnChg chg="add mod">
          <ac:chgData name="Kshitij Srivastava" userId="9ca786a045148134" providerId="Windows Live" clId="Web-{FE520812-95BD-483E-BB91-18C595785414}" dt="2021-05-02T04:34:42.925" v="416" actId="14100"/>
          <ac:cxnSpMkLst>
            <pc:docMk/>
            <pc:sldMk cId="3160674845" sldId="257"/>
            <ac:cxnSpMk id="9" creationId="{8EF69A78-E5EF-42EF-A387-65564731EED4}"/>
          </ac:cxnSpMkLst>
        </pc:cxnChg>
        <pc:cxnChg chg="add mod topLvl">
          <ac:chgData name="Kshitij Srivastava" userId="9ca786a045148134" providerId="Windows Live" clId="Web-{FE520812-95BD-483E-BB91-18C595785414}" dt="2021-05-02T04:43:00.898" v="549" actId="14100"/>
          <ac:cxnSpMkLst>
            <pc:docMk/>
            <pc:sldMk cId="3160674845" sldId="257"/>
            <ac:cxnSpMk id="10" creationId="{F88FABA4-8CE9-4DA6-A5FA-EE3D187ED35C}"/>
          </ac:cxnSpMkLst>
        </pc:cxnChg>
        <pc:cxnChg chg="add mod">
          <ac:chgData name="Kshitij Srivastava" userId="9ca786a045148134" providerId="Windows Live" clId="Web-{FE520812-95BD-483E-BB91-18C595785414}" dt="2021-05-02T04:41:40.554" v="539" actId="14100"/>
          <ac:cxnSpMkLst>
            <pc:docMk/>
            <pc:sldMk cId="3160674845" sldId="257"/>
            <ac:cxnSpMk id="17" creationId="{D8073A9B-08B3-4535-B05C-00B67ABEAC67}"/>
          </ac:cxnSpMkLst>
        </pc:cxnChg>
        <pc:cxnChg chg="add mod">
          <ac:chgData name="Kshitij Srivastava" userId="9ca786a045148134" providerId="Windows Live" clId="Web-{FE520812-95BD-483E-BB91-18C595785414}" dt="2021-05-02T04:37:19.817" v="487" actId="1076"/>
          <ac:cxnSpMkLst>
            <pc:docMk/>
            <pc:sldMk cId="3160674845" sldId="257"/>
            <ac:cxnSpMk id="18" creationId="{259A73CA-AFFC-4AC9-B6A2-F87A4646FEA8}"/>
          </ac:cxnSpMkLst>
        </pc:cxnChg>
        <pc:cxnChg chg="add mod">
          <ac:chgData name="Kshitij Srivastava" userId="9ca786a045148134" providerId="Windows Live" clId="Web-{FE520812-95BD-483E-BB91-18C595785414}" dt="2021-05-02T04:37:19.833" v="489" actId="1076"/>
          <ac:cxnSpMkLst>
            <pc:docMk/>
            <pc:sldMk cId="3160674845" sldId="257"/>
            <ac:cxnSpMk id="20" creationId="{781989A4-A86A-4A61-AAAC-8E696ADE9E36}"/>
          </ac:cxnSpMkLst>
        </pc:cxnChg>
        <pc:cxnChg chg="add mod">
          <ac:chgData name="Kshitij Srivastava" userId="9ca786a045148134" providerId="Windows Live" clId="Web-{FE520812-95BD-483E-BB91-18C595785414}" dt="2021-05-02T04:46:09.244" v="603" actId="14100"/>
          <ac:cxnSpMkLst>
            <pc:docMk/>
            <pc:sldMk cId="3160674845" sldId="257"/>
            <ac:cxnSpMk id="21" creationId="{FD1BA043-892E-453C-B313-0DE6CAB4FC0D}"/>
          </ac:cxnSpMkLst>
        </pc:cxnChg>
        <pc:cxnChg chg="add mod">
          <ac:chgData name="Kshitij Srivastava" userId="9ca786a045148134" providerId="Windows Live" clId="Web-{FE520812-95BD-483E-BB91-18C595785414}" dt="2021-05-02T04:37:26.864" v="506" actId="1076"/>
          <ac:cxnSpMkLst>
            <pc:docMk/>
            <pc:sldMk cId="3160674845" sldId="257"/>
            <ac:cxnSpMk id="27" creationId="{B72B25CA-C8CF-41E2-BE9B-33E83CC73B85}"/>
          </ac:cxnSpMkLst>
        </pc:cxnChg>
        <pc:cxnChg chg="add mod">
          <ac:chgData name="Kshitij Srivastava" userId="9ca786a045148134" providerId="Windows Live" clId="Web-{FE520812-95BD-483E-BB91-18C595785414}" dt="2021-05-02T04:37:26.880" v="507" actId="1076"/>
          <ac:cxnSpMkLst>
            <pc:docMk/>
            <pc:sldMk cId="3160674845" sldId="257"/>
            <ac:cxnSpMk id="28" creationId="{1A99CF71-35A7-4B50-B89A-920AF970B330}"/>
          </ac:cxnSpMkLst>
        </pc:cxnChg>
        <pc:cxnChg chg="add mod">
          <ac:chgData name="Kshitij Srivastava" userId="9ca786a045148134" providerId="Windows Live" clId="Web-{FE520812-95BD-483E-BB91-18C595785414}" dt="2021-05-02T04:37:26.911" v="509" actId="1076"/>
          <ac:cxnSpMkLst>
            <pc:docMk/>
            <pc:sldMk cId="3160674845" sldId="257"/>
            <ac:cxnSpMk id="30" creationId="{663062AF-4A9C-464A-ACEC-6B3D6B5B04B3}"/>
          </ac:cxnSpMkLst>
        </pc:cxnChg>
        <pc:cxnChg chg="add mod">
          <ac:chgData name="Kshitij Srivastava" userId="9ca786a045148134" providerId="Windows Live" clId="Web-{FE520812-95BD-483E-BB91-18C595785414}" dt="2021-05-02T04:37:26.911" v="510" actId="1076"/>
          <ac:cxnSpMkLst>
            <pc:docMk/>
            <pc:sldMk cId="3160674845" sldId="257"/>
            <ac:cxnSpMk id="31" creationId="{B2CF7FD7-B8AE-4C92-B878-0B63CC990412}"/>
          </ac:cxnSpMkLst>
        </pc:cxnChg>
        <pc:cxnChg chg="add del mod">
          <ac:chgData name="Kshitij Srivastava" userId="9ca786a045148134" providerId="Windows Live" clId="Web-{FE520812-95BD-483E-BB91-18C595785414}" dt="2021-05-02T04:38:24.630" v="522"/>
          <ac:cxnSpMkLst>
            <pc:docMk/>
            <pc:sldMk cId="3160674845" sldId="257"/>
            <ac:cxnSpMk id="36" creationId="{4213F460-088A-49F9-96D9-8321B93EBC02}"/>
          </ac:cxnSpMkLst>
        </pc:cxnChg>
        <pc:cxnChg chg="add mod">
          <ac:chgData name="Kshitij Srivastava" userId="9ca786a045148134" providerId="Windows Live" clId="Web-{FE520812-95BD-483E-BB91-18C595785414}" dt="2021-05-02T04:45:50.791" v="600" actId="14100"/>
          <ac:cxnSpMkLst>
            <pc:docMk/>
            <pc:sldMk cId="3160674845" sldId="257"/>
            <ac:cxnSpMk id="37" creationId="{756EDCD7-7A73-49D6-8B08-E40C12D0EE39}"/>
          </ac:cxnSpMkLst>
        </pc:cxnChg>
        <pc:cxnChg chg="add mod">
          <ac:chgData name="Kshitij Srivastava" userId="9ca786a045148134" providerId="Windows Live" clId="Web-{FE520812-95BD-483E-BB91-18C595785414}" dt="2021-05-02T04:42:45.180" v="547" actId="14100"/>
          <ac:cxnSpMkLst>
            <pc:docMk/>
            <pc:sldMk cId="3160674845" sldId="257"/>
            <ac:cxnSpMk id="38" creationId="{A8C45A41-4166-4274-829D-DF876DEE586D}"/>
          </ac:cxnSpMkLst>
        </pc:cxnChg>
      </pc:sldChg>
      <pc:sldChg chg="modSp">
        <pc:chgData name="Kshitij Srivastava" userId="9ca786a045148134" providerId="Windows Live" clId="Web-{FE520812-95BD-483E-BB91-18C595785414}" dt="2021-05-02T04:05:51.094" v="162" actId="20577"/>
        <pc:sldMkLst>
          <pc:docMk/>
          <pc:sldMk cId="3455227531" sldId="258"/>
        </pc:sldMkLst>
        <pc:spChg chg="mod">
          <ac:chgData name="Kshitij Srivastava" userId="9ca786a045148134" providerId="Windows Live" clId="Web-{FE520812-95BD-483E-BB91-18C595785414}" dt="2021-05-02T04:05:51.094" v="162" actId="20577"/>
          <ac:spMkLst>
            <pc:docMk/>
            <pc:sldMk cId="3455227531" sldId="258"/>
            <ac:spMk id="3" creationId="{E4DBA7B6-2D71-418A-91B3-2C749DCC048F}"/>
          </ac:spMkLst>
        </pc:spChg>
      </pc:sldChg>
      <pc:sldChg chg="modSp">
        <pc:chgData name="Kshitij Srivastava" userId="9ca786a045148134" providerId="Windows Live" clId="Web-{FE520812-95BD-483E-BB91-18C595785414}" dt="2021-05-02T04:09:04.612" v="282" actId="20577"/>
        <pc:sldMkLst>
          <pc:docMk/>
          <pc:sldMk cId="1352602686" sldId="259"/>
        </pc:sldMkLst>
        <pc:spChg chg="mod">
          <ac:chgData name="Kshitij Srivastava" userId="9ca786a045148134" providerId="Windows Live" clId="Web-{FE520812-95BD-483E-BB91-18C595785414}" dt="2021-05-02T04:06:47.267" v="176" actId="20577"/>
          <ac:spMkLst>
            <pc:docMk/>
            <pc:sldMk cId="1352602686" sldId="259"/>
            <ac:spMk id="2" creationId="{4A1DBF79-C47E-4F10-8D43-BECAF147D994}"/>
          </ac:spMkLst>
        </pc:spChg>
        <pc:spChg chg="mod">
          <ac:chgData name="Kshitij Srivastava" userId="9ca786a045148134" providerId="Windows Live" clId="Web-{FE520812-95BD-483E-BB91-18C595785414}" dt="2021-05-02T04:09:04.612" v="282" actId="20577"/>
          <ac:spMkLst>
            <pc:docMk/>
            <pc:sldMk cId="1352602686" sldId="259"/>
            <ac:spMk id="3" creationId="{31E6380D-D481-4974-85AB-2BD88E132AFE}"/>
          </ac:spMkLst>
        </pc:spChg>
      </pc:sldChg>
      <pc:sldChg chg="modSp">
        <pc:chgData name="Kshitij Srivastava" userId="9ca786a045148134" providerId="Windows Live" clId="Web-{FE520812-95BD-483E-BB91-18C595785414}" dt="2021-05-02T04:05:05.625" v="129" actId="20577"/>
        <pc:sldMkLst>
          <pc:docMk/>
          <pc:sldMk cId="635188140" sldId="260"/>
        </pc:sldMkLst>
        <pc:spChg chg="mod">
          <ac:chgData name="Kshitij Srivastava" userId="9ca786a045148134" providerId="Windows Live" clId="Web-{FE520812-95BD-483E-BB91-18C595785414}" dt="2021-05-02T04:04:32.031" v="101" actId="20577"/>
          <ac:spMkLst>
            <pc:docMk/>
            <pc:sldMk cId="635188140" sldId="260"/>
            <ac:spMk id="2" creationId="{4632F321-E973-4487-A6FA-6E36E79CA257}"/>
          </ac:spMkLst>
        </pc:spChg>
        <pc:spChg chg="mod">
          <ac:chgData name="Kshitij Srivastava" userId="9ca786a045148134" providerId="Windows Live" clId="Web-{FE520812-95BD-483E-BB91-18C595785414}" dt="2021-05-02T04:05:05.625" v="129" actId="20577"/>
          <ac:spMkLst>
            <pc:docMk/>
            <pc:sldMk cId="635188140" sldId="260"/>
            <ac:spMk id="3" creationId="{BA9748C2-1475-4DFA-A3B0-926E2D5B7501}"/>
          </ac:spMkLst>
        </pc:spChg>
      </pc:sldChg>
      <pc:sldChg chg="addSp delSp modSp new mod setBg">
        <pc:chgData name="Kshitij Srivastava" userId="9ca786a045148134" providerId="Windows Live" clId="Web-{FE520812-95BD-483E-BB91-18C595785414}" dt="2021-05-02T04:29:08.172" v="371"/>
        <pc:sldMkLst>
          <pc:docMk/>
          <pc:sldMk cId="4069928090" sldId="261"/>
        </pc:sldMkLst>
        <pc:spChg chg="mod">
          <ac:chgData name="Kshitij Srivastava" userId="9ca786a045148134" providerId="Windows Live" clId="Web-{FE520812-95BD-483E-BB91-18C595785414}" dt="2021-05-02T04:29:08.172" v="371"/>
          <ac:spMkLst>
            <pc:docMk/>
            <pc:sldMk cId="4069928090" sldId="261"/>
            <ac:spMk id="2" creationId="{4E6E4709-1FC5-417D-890E-5CE181A0A6D9}"/>
          </ac:spMkLst>
        </pc:spChg>
        <pc:spChg chg="del">
          <ac:chgData name="Kshitij Srivastava" userId="9ca786a045148134" providerId="Windows Live" clId="Web-{FE520812-95BD-483E-BB91-18C595785414}" dt="2021-05-02T04:24:46.435" v="351"/>
          <ac:spMkLst>
            <pc:docMk/>
            <pc:sldMk cId="4069928090" sldId="261"/>
            <ac:spMk id="3" creationId="{1A64755F-2067-4BB1-B038-AFA000704078}"/>
          </ac:spMkLst>
        </pc:spChg>
        <pc:spChg chg="add">
          <ac:chgData name="Kshitij Srivastava" userId="9ca786a045148134" providerId="Windows Live" clId="Web-{FE520812-95BD-483E-BB91-18C595785414}" dt="2021-05-02T04:29:08.172" v="371"/>
          <ac:spMkLst>
            <pc:docMk/>
            <pc:sldMk cId="4069928090" sldId="261"/>
            <ac:spMk id="9" creationId="{E97675C8-1328-460C-9EBF-6B446B67EAD3}"/>
          </ac:spMkLst>
        </pc:spChg>
        <pc:spChg chg="add del">
          <ac:chgData name="Kshitij Srivastava" userId="9ca786a045148134" providerId="Windows Live" clId="Web-{FE520812-95BD-483E-BB91-18C595785414}" dt="2021-05-02T04:29:08.156" v="370"/>
          <ac:spMkLst>
            <pc:docMk/>
            <pc:sldMk cId="4069928090" sldId="261"/>
            <ac:spMk id="11" creationId="{7ECEE028-B338-4AEB-9B87-8D31A80F2965}"/>
          </ac:spMkLst>
        </pc:spChg>
        <pc:spChg chg="add">
          <ac:chgData name="Kshitij Srivastava" userId="9ca786a045148134" providerId="Windows Live" clId="Web-{FE520812-95BD-483E-BB91-18C595785414}" dt="2021-05-02T04:29:08.172" v="371"/>
          <ac:spMkLst>
            <pc:docMk/>
            <pc:sldMk cId="4069928090" sldId="261"/>
            <ac:spMk id="12" creationId="{BB2B8762-61F0-4F1B-9364-D633EE9D6AF5}"/>
          </ac:spMkLst>
        </pc:spChg>
        <pc:spChg chg="add">
          <ac:chgData name="Kshitij Srivastava" userId="9ca786a045148134" providerId="Windows Live" clId="Web-{FE520812-95BD-483E-BB91-18C595785414}" dt="2021-05-02T04:29:08.172" v="371"/>
          <ac:spMkLst>
            <pc:docMk/>
            <pc:sldMk cId="4069928090" sldId="261"/>
            <ac:spMk id="13" creationId="{C6417104-D4C1-4710-9982-2154A7F48492}"/>
          </ac:spMkLst>
        </pc:spChg>
        <pc:spChg chg="add del">
          <ac:chgData name="Kshitij Srivastava" userId="9ca786a045148134" providerId="Windows Live" clId="Web-{FE520812-95BD-483E-BB91-18C595785414}" dt="2021-05-02T04:29:08.156" v="370"/>
          <ac:spMkLst>
            <pc:docMk/>
            <pc:sldMk cId="4069928090" sldId="261"/>
            <ac:spMk id="14" creationId="{90F35747-2822-4D06-BE10-CD33AC6B09C1}"/>
          </ac:spMkLst>
        </pc:spChg>
        <pc:spChg chg="add">
          <ac:chgData name="Kshitij Srivastava" userId="9ca786a045148134" providerId="Windows Live" clId="Web-{FE520812-95BD-483E-BB91-18C595785414}" dt="2021-05-02T04:29:08.172" v="371"/>
          <ac:spMkLst>
            <pc:docMk/>
            <pc:sldMk cId="4069928090" sldId="261"/>
            <ac:spMk id="15" creationId="{626F1402-2DEC-4071-84AF-350C7BF00D43}"/>
          </ac:spMkLst>
        </pc:spChg>
        <pc:spChg chg="add del">
          <ac:chgData name="Kshitij Srivastava" userId="9ca786a045148134" providerId="Windows Live" clId="Web-{FE520812-95BD-483E-BB91-18C595785414}" dt="2021-05-02T04:29:08.156" v="370"/>
          <ac:spMkLst>
            <pc:docMk/>
            <pc:sldMk cId="4069928090" sldId="261"/>
            <ac:spMk id="16" creationId="{CC2C4466-5B1B-4361-B9D9-39ED9A8A3481}"/>
          </ac:spMkLst>
        </pc:spChg>
        <pc:spChg chg="add del">
          <ac:chgData name="Kshitij Srivastava" userId="9ca786a045148134" providerId="Windows Live" clId="Web-{FE520812-95BD-483E-BB91-18C595785414}" dt="2021-05-02T04:29:08.156" v="370"/>
          <ac:spMkLst>
            <pc:docMk/>
            <pc:sldMk cId="4069928090" sldId="261"/>
            <ac:spMk id="18" creationId="{FD745DAE-5A8A-44FA-937C-CD65CF7AE696}"/>
          </ac:spMkLst>
        </pc:spChg>
        <pc:spChg chg="add del">
          <ac:chgData name="Kshitij Srivastava" userId="9ca786a045148134" providerId="Windows Live" clId="Web-{FE520812-95BD-483E-BB91-18C595785414}" dt="2021-05-02T04:29:08.156" v="370"/>
          <ac:spMkLst>
            <pc:docMk/>
            <pc:sldMk cId="4069928090" sldId="261"/>
            <ac:spMk id="20" creationId="{67696AA1-B1DD-4C75-9AC1-69EE9F65FF96}"/>
          </ac:spMkLst>
        </pc:spChg>
        <pc:spChg chg="add">
          <ac:chgData name="Kshitij Srivastava" userId="9ca786a045148134" providerId="Windows Live" clId="Web-{FE520812-95BD-483E-BB91-18C595785414}" dt="2021-05-02T04:29:08.172" v="371"/>
          <ac:spMkLst>
            <pc:docMk/>
            <pc:sldMk cId="4069928090" sldId="261"/>
            <ac:spMk id="24" creationId="{DA52A394-10F4-4AA5-90E4-634D1E919DBA}"/>
          </ac:spMkLst>
        </pc:spChg>
        <pc:spChg chg="add">
          <ac:chgData name="Kshitij Srivastava" userId="9ca786a045148134" providerId="Windows Live" clId="Web-{FE520812-95BD-483E-BB91-18C595785414}" dt="2021-05-02T04:29:08.172" v="371"/>
          <ac:spMkLst>
            <pc:docMk/>
            <pc:sldMk cId="4069928090" sldId="261"/>
            <ac:spMk id="26" creationId="{07BDDC51-8BB2-42BE-8EA8-39B3E9AC1EF6}"/>
          </ac:spMkLst>
        </pc:spChg>
        <pc:picChg chg="add mod ord">
          <ac:chgData name="Kshitij Srivastava" userId="9ca786a045148134" providerId="Windows Live" clId="Web-{FE520812-95BD-483E-BB91-18C595785414}" dt="2021-05-02T04:29:08.172" v="371"/>
          <ac:picMkLst>
            <pc:docMk/>
            <pc:sldMk cId="4069928090" sldId="261"/>
            <ac:picMk id="4" creationId="{3FB42391-B373-42F4-A733-A2C31CEFA747}"/>
          </ac:picMkLst>
        </pc:picChg>
        <pc:picChg chg="add del mod">
          <ac:chgData name="Kshitij Srivastava" userId="9ca786a045148134" providerId="Windows Live" clId="Web-{FE520812-95BD-483E-BB91-18C595785414}" dt="2021-05-02T04:26:31.249" v="364"/>
          <ac:picMkLst>
            <pc:docMk/>
            <pc:sldMk cId="4069928090" sldId="261"/>
            <ac:picMk id="5" creationId="{C5823A49-129A-419B-A6C5-483BFF22C9A5}"/>
          </ac:picMkLst>
        </pc:picChg>
        <pc:picChg chg="add del">
          <ac:chgData name="Kshitij Srivastava" userId="9ca786a045148134" providerId="Windows Live" clId="Web-{FE520812-95BD-483E-BB91-18C595785414}" dt="2021-05-02T04:26:27.420" v="363"/>
          <ac:picMkLst>
            <pc:docMk/>
            <pc:sldMk cId="4069928090" sldId="261"/>
            <ac:picMk id="6" creationId="{C20B67FA-DE6E-4B31-9268-298DA102E726}"/>
          </ac:picMkLst>
        </pc:picChg>
        <pc:picChg chg="add mod">
          <ac:chgData name="Kshitij Srivastava" userId="9ca786a045148134" providerId="Windows Live" clId="Web-{FE520812-95BD-483E-BB91-18C595785414}" dt="2021-05-02T04:29:08.172" v="371"/>
          <ac:picMkLst>
            <pc:docMk/>
            <pc:sldMk cId="4069928090" sldId="261"/>
            <ac:picMk id="7" creationId="{FBBD1EAC-45FE-41C6-856A-BE14B31DFBA6}"/>
          </ac:picMkLst>
        </pc:picChg>
        <pc:cxnChg chg="add">
          <ac:chgData name="Kshitij Srivastava" userId="9ca786a045148134" providerId="Windows Live" clId="Web-{FE520812-95BD-483E-BB91-18C595785414}" dt="2021-05-02T04:29:08.172" v="371"/>
          <ac:cxnSpMkLst>
            <pc:docMk/>
            <pc:sldMk cId="4069928090" sldId="261"/>
            <ac:cxnSpMk id="10" creationId="{514EE78B-AF71-4195-A01B-F1165D9233BF}"/>
          </ac:cxnSpMkLst>
        </pc:cxnChg>
        <pc:cxnChg chg="add">
          <ac:chgData name="Kshitij Srivastava" userId="9ca786a045148134" providerId="Windows Live" clId="Web-{FE520812-95BD-483E-BB91-18C595785414}" dt="2021-05-02T04:29:08.172" v="371"/>
          <ac:cxnSpMkLst>
            <pc:docMk/>
            <pc:sldMk cId="4069928090" sldId="261"/>
            <ac:cxnSpMk id="22" creationId="{04733B62-1719-4677-A612-CA0AC0AD7482}"/>
          </ac:cxnSpMkLst>
        </pc:cxnChg>
      </pc:sldChg>
      <pc:sldChg chg="modSp new">
        <pc:chgData name="Kshitij Srivastava" userId="9ca786a045148134" providerId="Windows Live" clId="Web-{FE520812-95BD-483E-BB91-18C595785414}" dt="2021-05-02T04:09:31.550" v="309" actId="20577"/>
        <pc:sldMkLst>
          <pc:docMk/>
          <pc:sldMk cId="37146815" sldId="262"/>
        </pc:sldMkLst>
        <pc:spChg chg="mod">
          <ac:chgData name="Kshitij Srivastava" userId="9ca786a045148134" providerId="Windows Live" clId="Web-{FE520812-95BD-483E-BB91-18C595785414}" dt="2021-05-02T04:07:07.314" v="190" actId="20577"/>
          <ac:spMkLst>
            <pc:docMk/>
            <pc:sldMk cId="37146815" sldId="262"/>
            <ac:spMk id="2" creationId="{19DAABE7-7C0D-4CD3-9646-806C791523D8}"/>
          </ac:spMkLst>
        </pc:spChg>
        <pc:spChg chg="mod">
          <ac:chgData name="Kshitij Srivastava" userId="9ca786a045148134" providerId="Windows Live" clId="Web-{FE520812-95BD-483E-BB91-18C595785414}" dt="2021-05-02T04:09:31.550" v="309" actId="20577"/>
          <ac:spMkLst>
            <pc:docMk/>
            <pc:sldMk cId="37146815" sldId="262"/>
            <ac:spMk id="3" creationId="{7A244CF2-F2FC-451C-A0E0-EA4CE529E126}"/>
          </ac:spMkLst>
        </pc:spChg>
      </pc:sldChg>
      <pc:sldChg chg="modSp new">
        <pc:chgData name="Kshitij Srivastava" userId="9ca786a045148134" providerId="Windows Live" clId="Web-{FE520812-95BD-483E-BB91-18C595785414}" dt="2021-05-02T04:07:22.095" v="203" actId="20577"/>
        <pc:sldMkLst>
          <pc:docMk/>
          <pc:sldMk cId="468811333" sldId="263"/>
        </pc:sldMkLst>
        <pc:spChg chg="mod">
          <ac:chgData name="Kshitij Srivastava" userId="9ca786a045148134" providerId="Windows Live" clId="Web-{FE520812-95BD-483E-BB91-18C595785414}" dt="2021-05-02T04:07:22.095" v="203" actId="20577"/>
          <ac:spMkLst>
            <pc:docMk/>
            <pc:sldMk cId="468811333" sldId="263"/>
            <ac:spMk id="2" creationId="{FE382F85-84DF-424A-B414-A10F42DE3E96}"/>
          </ac:spMkLst>
        </pc:spChg>
      </pc:sldChg>
      <pc:sldChg chg="addSp delSp modSp new mod modClrScheme chgLayout">
        <pc:chgData name="Kshitij Srivastava" userId="9ca786a045148134" providerId="Windows Live" clId="Web-{FE520812-95BD-483E-BB91-18C595785414}" dt="2021-05-02T04:58:22.516" v="721" actId="1076"/>
        <pc:sldMkLst>
          <pc:docMk/>
          <pc:sldMk cId="992845876" sldId="264"/>
        </pc:sldMkLst>
        <pc:spChg chg="mod ord">
          <ac:chgData name="Kshitij Srivastava" userId="9ca786a045148134" providerId="Windows Live" clId="Web-{FE520812-95BD-483E-BB91-18C595785414}" dt="2021-05-02T04:58:13.516" v="711"/>
          <ac:spMkLst>
            <pc:docMk/>
            <pc:sldMk cId="992845876" sldId="264"/>
            <ac:spMk id="2" creationId="{48EF4B3F-036A-4917-8833-A81CEF183752}"/>
          </ac:spMkLst>
        </pc:spChg>
        <pc:spChg chg="del mod">
          <ac:chgData name="Kshitij Srivastava" userId="9ca786a045148134" providerId="Windows Live" clId="Web-{FE520812-95BD-483E-BB91-18C595785414}" dt="2021-05-02T04:58:13.516" v="711"/>
          <ac:spMkLst>
            <pc:docMk/>
            <pc:sldMk cId="992845876" sldId="264"/>
            <ac:spMk id="3" creationId="{D0420EBC-BD3F-4D5D-9A79-B1E8270DC845}"/>
          </ac:spMkLst>
        </pc:spChg>
        <pc:spChg chg="add del">
          <ac:chgData name="Kshitij Srivastava" userId="9ca786a045148134" providerId="Windows Live" clId="Web-{FE520812-95BD-483E-BB91-18C595785414}" dt="2021-05-02T04:56:24.297" v="699"/>
          <ac:spMkLst>
            <pc:docMk/>
            <pc:sldMk cId="992845876" sldId="264"/>
            <ac:spMk id="5" creationId="{8535F182-39D0-4964-A9E1-EDADC63A668F}"/>
          </ac:spMkLst>
        </pc:spChg>
        <pc:spChg chg="add del">
          <ac:chgData name="Kshitij Srivastava" userId="9ca786a045148134" providerId="Windows Live" clId="Web-{FE520812-95BD-483E-BB91-18C595785414}" dt="2021-05-02T04:56:24.297" v="696"/>
          <ac:spMkLst>
            <pc:docMk/>
            <pc:sldMk cId="992845876" sldId="264"/>
            <ac:spMk id="11" creationId="{DBB2156F-3250-43A1-8757-F94278BF7A72}"/>
          </ac:spMkLst>
        </pc:spChg>
        <pc:spChg chg="add del">
          <ac:chgData name="Kshitij Srivastava" userId="9ca786a045148134" providerId="Windows Live" clId="Web-{FE520812-95BD-483E-BB91-18C595785414}" dt="2021-05-02T04:56:24.297" v="693"/>
          <ac:spMkLst>
            <pc:docMk/>
            <pc:sldMk cId="992845876" sldId="264"/>
            <ac:spMk id="17" creationId="{3B139AB7-E1B5-4BF5-AF9D-7907E0DDEFB6}"/>
          </ac:spMkLst>
        </pc:spChg>
        <pc:spChg chg="add del">
          <ac:chgData name="Kshitij Srivastava" userId="9ca786a045148134" providerId="Windows Live" clId="Web-{FE520812-95BD-483E-BB91-18C595785414}" dt="2021-05-02T04:56:24.297" v="692"/>
          <ac:spMkLst>
            <pc:docMk/>
            <pc:sldMk cId="992845876" sldId="264"/>
            <ac:spMk id="19" creationId="{0CA2527F-276D-4502-A228-681F3C3CFAF8}"/>
          </ac:spMkLst>
        </pc:spChg>
        <pc:spChg chg="add del">
          <ac:chgData name="Kshitij Srivastava" userId="9ca786a045148134" providerId="Windows Live" clId="Web-{FE520812-95BD-483E-BB91-18C595785414}" dt="2021-05-02T04:56:24.297" v="691"/>
          <ac:spMkLst>
            <pc:docMk/>
            <pc:sldMk cId="992845876" sldId="264"/>
            <ac:spMk id="21" creationId="{7A900EE4-D529-4E08-ADCA-6FD5827B2674}"/>
          </ac:spMkLst>
        </pc:spChg>
        <pc:spChg chg="add del">
          <ac:chgData name="Kshitij Srivastava" userId="9ca786a045148134" providerId="Windows Live" clId="Web-{FE520812-95BD-483E-BB91-18C595785414}" dt="2021-05-02T04:56:24.297" v="690"/>
          <ac:spMkLst>
            <pc:docMk/>
            <pc:sldMk cId="992845876" sldId="264"/>
            <ac:spMk id="23" creationId="{7C93E8FC-0606-427E-AC79-B7F9A05BE8DF}"/>
          </ac:spMkLst>
        </pc:spChg>
        <pc:spChg chg="add del">
          <ac:chgData name="Kshitij Srivastava" userId="9ca786a045148134" providerId="Windows Live" clId="Web-{FE520812-95BD-483E-BB91-18C595785414}" dt="2021-05-02T04:56:22.859" v="689"/>
          <ac:spMkLst>
            <pc:docMk/>
            <pc:sldMk cId="992845876" sldId="264"/>
            <ac:spMk id="25" creationId="{1C6E0B22-8CB6-4DD8-93FB-9A6DC553FDAF}"/>
          </ac:spMkLst>
        </pc:spChg>
        <pc:spChg chg="add del">
          <ac:chgData name="Kshitij Srivastava" userId="9ca786a045148134" providerId="Windows Live" clId="Web-{FE520812-95BD-483E-BB91-18C595785414}" dt="2021-05-02T04:56:22.859" v="686"/>
          <ac:spMkLst>
            <pc:docMk/>
            <pc:sldMk cId="992845876" sldId="264"/>
            <ac:spMk id="31" creationId="{F32B7D33-6842-4DC0-807F-FE4AF1ED2FF6}"/>
          </ac:spMkLst>
        </pc:spChg>
        <pc:spChg chg="add del">
          <ac:chgData name="Kshitij Srivastava" userId="9ca786a045148134" providerId="Windows Live" clId="Web-{FE520812-95BD-483E-BB91-18C595785414}" dt="2021-05-02T04:56:22.859" v="683"/>
          <ac:spMkLst>
            <pc:docMk/>
            <pc:sldMk cId="992845876" sldId="264"/>
            <ac:spMk id="37" creationId="{9ECF7B81-3FA9-400C-9E8F-EF7E9C8B8E02}"/>
          </ac:spMkLst>
        </pc:spChg>
        <pc:spChg chg="add del">
          <ac:chgData name="Kshitij Srivastava" userId="9ca786a045148134" providerId="Windows Live" clId="Web-{FE520812-95BD-483E-BB91-18C595785414}" dt="2021-05-02T04:56:22.859" v="682"/>
          <ac:spMkLst>
            <pc:docMk/>
            <pc:sldMk cId="992845876" sldId="264"/>
            <ac:spMk id="39" creationId="{4717D7D0-34A9-4443-9F5F-0749D1CA9E1E}"/>
          </ac:spMkLst>
        </pc:spChg>
        <pc:spChg chg="add del">
          <ac:chgData name="Kshitij Srivastava" userId="9ca786a045148134" providerId="Windows Live" clId="Web-{FE520812-95BD-483E-BB91-18C595785414}" dt="2021-05-02T04:56:22.859" v="681"/>
          <ac:spMkLst>
            <pc:docMk/>
            <pc:sldMk cId="992845876" sldId="264"/>
            <ac:spMk id="41" creationId="{731A4778-4D90-4D56-BD4C-B692B1C8AC2A}"/>
          </ac:spMkLst>
        </pc:spChg>
        <pc:spChg chg="add del">
          <ac:chgData name="Kshitij Srivastava" userId="9ca786a045148134" providerId="Windows Live" clId="Web-{FE520812-95BD-483E-BB91-18C595785414}" dt="2021-05-02T04:56:22.859" v="680"/>
          <ac:spMkLst>
            <pc:docMk/>
            <pc:sldMk cId="992845876" sldId="264"/>
            <ac:spMk id="43" creationId="{23541F3A-EA36-46B9-8144-890003F630BB}"/>
          </ac:spMkLst>
        </pc:spChg>
        <pc:spChg chg="add mod">
          <ac:chgData name="Kshitij Srivastava" userId="9ca786a045148134" providerId="Windows Live" clId="Web-{FE520812-95BD-483E-BB91-18C595785414}" dt="2021-05-02T04:58:22.470" v="712" actId="1076"/>
          <ac:spMkLst>
            <pc:docMk/>
            <pc:sldMk cId="992845876" sldId="264"/>
            <ac:spMk id="45" creationId="{612FB0BB-AC99-46F4-94CF-46EE452DE624}"/>
          </ac:spMkLst>
        </pc:spChg>
        <pc:spChg chg="add mod">
          <ac:chgData name="Kshitij Srivastava" userId="9ca786a045148134" providerId="Windows Live" clId="Web-{FE520812-95BD-483E-BB91-18C595785414}" dt="2021-05-02T04:58:22.485" v="715" actId="1076"/>
          <ac:spMkLst>
            <pc:docMk/>
            <pc:sldMk cId="992845876" sldId="264"/>
            <ac:spMk id="51" creationId="{8D89FDF3-645E-4CF5-8F87-3DD903FA696F}"/>
          </ac:spMkLst>
        </pc:spChg>
        <pc:spChg chg="add mod">
          <ac:chgData name="Kshitij Srivastava" userId="9ca786a045148134" providerId="Windows Live" clId="Web-{FE520812-95BD-483E-BB91-18C595785414}" dt="2021-05-02T04:58:22.501" v="718" actId="1076"/>
          <ac:spMkLst>
            <pc:docMk/>
            <pc:sldMk cId="992845876" sldId="264"/>
            <ac:spMk id="57" creationId="{AF829B26-2216-492C-B839-BD3DFBADF753}"/>
          </ac:spMkLst>
        </pc:spChg>
        <pc:spChg chg="add mod">
          <ac:chgData name="Kshitij Srivastava" userId="9ca786a045148134" providerId="Windows Live" clId="Web-{FE520812-95BD-483E-BB91-18C595785414}" dt="2021-05-02T04:58:22.516" v="719" actId="1076"/>
          <ac:spMkLst>
            <pc:docMk/>
            <pc:sldMk cId="992845876" sldId="264"/>
            <ac:spMk id="59" creationId="{BB684C16-ED2C-41C0-9A16-39D328632B58}"/>
          </ac:spMkLst>
        </pc:spChg>
        <pc:spChg chg="add mod">
          <ac:chgData name="Kshitij Srivastava" userId="9ca786a045148134" providerId="Windows Live" clId="Web-{FE520812-95BD-483E-BB91-18C595785414}" dt="2021-05-02T04:58:22.516" v="720" actId="1076"/>
          <ac:spMkLst>
            <pc:docMk/>
            <pc:sldMk cId="992845876" sldId="264"/>
            <ac:spMk id="61" creationId="{0488E6B4-A61A-45EC-A6E6-A6E4F1635D44}"/>
          </ac:spMkLst>
        </pc:spChg>
        <pc:spChg chg="add mod">
          <ac:chgData name="Kshitij Srivastava" userId="9ca786a045148134" providerId="Windows Live" clId="Web-{FE520812-95BD-483E-BB91-18C595785414}" dt="2021-05-02T04:58:22.516" v="721" actId="1076"/>
          <ac:spMkLst>
            <pc:docMk/>
            <pc:sldMk cId="992845876" sldId="264"/>
            <ac:spMk id="63" creationId="{73C00CA3-73F9-4D92-9D65-67938667BCAA}"/>
          </ac:spMkLst>
        </pc:spChg>
        <pc:cxnChg chg="add del">
          <ac:chgData name="Kshitij Srivastava" userId="9ca786a045148134" providerId="Windows Live" clId="Web-{FE520812-95BD-483E-BB91-18C595785414}" dt="2021-05-02T04:56:24.297" v="698"/>
          <ac:cxnSpMkLst>
            <pc:docMk/>
            <pc:sldMk cId="992845876" sldId="264"/>
            <ac:cxnSpMk id="7" creationId="{A9FEA1E6-2951-4CE6-8C77-39D4EA56A57C}"/>
          </ac:cxnSpMkLst>
        </pc:cxnChg>
        <pc:cxnChg chg="add del">
          <ac:chgData name="Kshitij Srivastava" userId="9ca786a045148134" providerId="Windows Live" clId="Web-{FE520812-95BD-483E-BB91-18C595785414}" dt="2021-05-02T04:56:24.297" v="697"/>
          <ac:cxnSpMkLst>
            <pc:docMk/>
            <pc:sldMk cId="992845876" sldId="264"/>
            <ac:cxnSpMk id="9" creationId="{54F81A61-87B0-4019-9DC7-CC4D6ECF2E3F}"/>
          </ac:cxnSpMkLst>
        </pc:cxnChg>
        <pc:cxnChg chg="add del">
          <ac:chgData name="Kshitij Srivastava" userId="9ca786a045148134" providerId="Windows Live" clId="Web-{FE520812-95BD-483E-BB91-18C595785414}" dt="2021-05-02T04:56:24.297" v="695"/>
          <ac:cxnSpMkLst>
            <pc:docMk/>
            <pc:sldMk cId="992845876" sldId="264"/>
            <ac:cxnSpMk id="13" creationId="{49AFECD4-6CB5-442A-83D2-3545540C9962}"/>
          </ac:cxnSpMkLst>
        </pc:cxnChg>
        <pc:cxnChg chg="add del">
          <ac:chgData name="Kshitij Srivastava" userId="9ca786a045148134" providerId="Windows Live" clId="Web-{FE520812-95BD-483E-BB91-18C595785414}" dt="2021-05-02T04:56:24.297" v="694"/>
          <ac:cxnSpMkLst>
            <pc:docMk/>
            <pc:sldMk cId="992845876" sldId="264"/>
            <ac:cxnSpMk id="15" creationId="{3EC48232-147D-4277-96AA-35D998661F44}"/>
          </ac:cxnSpMkLst>
        </pc:cxnChg>
        <pc:cxnChg chg="add del">
          <ac:chgData name="Kshitij Srivastava" userId="9ca786a045148134" providerId="Windows Live" clId="Web-{FE520812-95BD-483E-BB91-18C595785414}" dt="2021-05-02T04:56:22.859" v="688"/>
          <ac:cxnSpMkLst>
            <pc:docMk/>
            <pc:sldMk cId="992845876" sldId="264"/>
            <ac:cxnSpMk id="27" creationId="{9E7B317E-2B56-4BB7-A1D4-CBB5490AC5F6}"/>
          </ac:cxnSpMkLst>
        </pc:cxnChg>
        <pc:cxnChg chg="add del">
          <ac:chgData name="Kshitij Srivastava" userId="9ca786a045148134" providerId="Windows Live" clId="Web-{FE520812-95BD-483E-BB91-18C595785414}" dt="2021-05-02T04:56:22.859" v="687"/>
          <ac:cxnSpMkLst>
            <pc:docMk/>
            <pc:sldMk cId="992845876" sldId="264"/>
            <ac:cxnSpMk id="29" creationId="{09AFC63F-4CF7-483F-9849-9B4FA1A1BBFD}"/>
          </ac:cxnSpMkLst>
        </pc:cxnChg>
        <pc:cxnChg chg="add del">
          <ac:chgData name="Kshitij Srivastava" userId="9ca786a045148134" providerId="Windows Live" clId="Web-{FE520812-95BD-483E-BB91-18C595785414}" dt="2021-05-02T04:56:22.859" v="685"/>
          <ac:cxnSpMkLst>
            <pc:docMk/>
            <pc:sldMk cId="992845876" sldId="264"/>
            <ac:cxnSpMk id="33" creationId="{DE5AE1C5-7902-487F-90FF-009C64723F49}"/>
          </ac:cxnSpMkLst>
        </pc:cxnChg>
        <pc:cxnChg chg="add del">
          <ac:chgData name="Kshitij Srivastava" userId="9ca786a045148134" providerId="Windows Live" clId="Web-{FE520812-95BD-483E-BB91-18C595785414}" dt="2021-05-02T04:56:22.859" v="684"/>
          <ac:cxnSpMkLst>
            <pc:docMk/>
            <pc:sldMk cId="992845876" sldId="264"/>
            <ac:cxnSpMk id="35" creationId="{578FD6A9-55A3-4167-AC33-A3A6CA169EA8}"/>
          </ac:cxnSpMkLst>
        </pc:cxnChg>
        <pc:cxnChg chg="add mod">
          <ac:chgData name="Kshitij Srivastava" userId="9ca786a045148134" providerId="Windows Live" clId="Web-{FE520812-95BD-483E-BB91-18C595785414}" dt="2021-05-02T04:58:22.485" v="713" actId="1076"/>
          <ac:cxnSpMkLst>
            <pc:docMk/>
            <pc:sldMk cId="992845876" sldId="264"/>
            <ac:cxnSpMk id="47" creationId="{3D96CFD1-E1BE-4562-BA93-8300AF7CB876}"/>
          </ac:cxnSpMkLst>
        </pc:cxnChg>
        <pc:cxnChg chg="add mod">
          <ac:chgData name="Kshitij Srivastava" userId="9ca786a045148134" providerId="Windows Live" clId="Web-{FE520812-95BD-483E-BB91-18C595785414}" dt="2021-05-02T04:58:22.485" v="714" actId="1076"/>
          <ac:cxnSpMkLst>
            <pc:docMk/>
            <pc:sldMk cId="992845876" sldId="264"/>
            <ac:cxnSpMk id="49" creationId="{6D896519-D4D5-4A93-91BC-8F5B5C9DDC66}"/>
          </ac:cxnSpMkLst>
        </pc:cxnChg>
        <pc:cxnChg chg="add mod">
          <ac:chgData name="Kshitij Srivastava" userId="9ca786a045148134" providerId="Windows Live" clId="Web-{FE520812-95BD-483E-BB91-18C595785414}" dt="2021-05-02T04:58:22.501" v="716" actId="1076"/>
          <ac:cxnSpMkLst>
            <pc:docMk/>
            <pc:sldMk cId="992845876" sldId="264"/>
            <ac:cxnSpMk id="53" creationId="{E65A1D3C-1A60-4E61-9787-6327C6E9B5AF}"/>
          </ac:cxnSpMkLst>
        </pc:cxnChg>
        <pc:cxnChg chg="add mod">
          <ac:chgData name="Kshitij Srivastava" userId="9ca786a045148134" providerId="Windows Live" clId="Web-{FE520812-95BD-483E-BB91-18C595785414}" dt="2021-05-02T04:58:22.501" v="717" actId="1076"/>
          <ac:cxnSpMkLst>
            <pc:docMk/>
            <pc:sldMk cId="992845876" sldId="264"/>
            <ac:cxnSpMk id="55" creationId="{B40D760F-5B9A-49AF-85AE-100B8832D8B0}"/>
          </ac:cxnSpMkLst>
        </pc:cxnChg>
      </pc:sldChg>
      <pc:sldChg chg="addSp delSp modSp new">
        <pc:chgData name="Kshitij Srivastava" userId="9ca786a045148134" providerId="Windows Live" clId="Web-{FE520812-95BD-483E-BB91-18C595785414}" dt="2021-05-02T06:41:42.253" v="1169" actId="1076"/>
        <pc:sldMkLst>
          <pc:docMk/>
          <pc:sldMk cId="1402973576" sldId="265"/>
        </pc:sldMkLst>
        <pc:spChg chg="mod">
          <ac:chgData name="Kshitij Srivastava" userId="9ca786a045148134" providerId="Windows Live" clId="Web-{FE520812-95BD-483E-BB91-18C595785414}" dt="2021-05-02T04:08:05.236" v="240" actId="20577"/>
          <ac:spMkLst>
            <pc:docMk/>
            <pc:sldMk cId="1402973576" sldId="265"/>
            <ac:spMk id="2" creationId="{8E4D4ECF-77BB-4B9B-969F-31E20DD8C54E}"/>
          </ac:spMkLst>
        </pc:spChg>
        <pc:spChg chg="del">
          <ac:chgData name="Kshitij Srivastava" userId="9ca786a045148134" providerId="Windows Live" clId="Web-{FE520812-95BD-483E-BB91-18C595785414}" dt="2021-05-02T06:21:16.582" v="1037"/>
          <ac:spMkLst>
            <pc:docMk/>
            <pc:sldMk cId="1402973576" sldId="265"/>
            <ac:spMk id="3" creationId="{BD580643-1417-4CF2-9271-FBC0A2F50CE2}"/>
          </ac:spMkLst>
        </pc:spChg>
        <pc:spChg chg="add del">
          <ac:chgData name="Kshitij Srivastava" userId="9ca786a045148134" providerId="Windows Live" clId="Web-{FE520812-95BD-483E-BB91-18C595785414}" dt="2021-05-02T06:37:37.519" v="1117"/>
          <ac:spMkLst>
            <pc:docMk/>
            <pc:sldMk cId="1402973576" sldId="265"/>
            <ac:spMk id="10" creationId="{9F3923B8-F9C4-4F90-B19F-1CBC30285040}"/>
          </ac:spMkLst>
        </pc:spChg>
        <pc:spChg chg="add del mod">
          <ac:chgData name="Kshitij Srivastava" userId="9ca786a045148134" providerId="Windows Live" clId="Web-{FE520812-95BD-483E-BB91-18C595785414}" dt="2021-05-02T06:41:35.207" v="1168"/>
          <ac:spMkLst>
            <pc:docMk/>
            <pc:sldMk cId="1402973576" sldId="265"/>
            <ac:spMk id="14" creationId="{BB1D2BCB-BDDD-4532-B05F-4DDAE7636DE3}"/>
          </ac:spMkLst>
        </pc:spChg>
        <pc:spChg chg="add mod">
          <ac:chgData name="Kshitij Srivastava" userId="9ca786a045148134" providerId="Windows Live" clId="Web-{FE520812-95BD-483E-BB91-18C595785414}" dt="2021-05-02T06:41:42.253" v="1169" actId="1076"/>
          <ac:spMkLst>
            <pc:docMk/>
            <pc:sldMk cId="1402973576" sldId="265"/>
            <ac:spMk id="15" creationId="{E4E6A189-23EA-4AE2-B942-DDBED960AF2E}"/>
          </ac:spMkLst>
        </pc:spChg>
        <pc:picChg chg="add mod ord">
          <ac:chgData name="Kshitij Srivastava" userId="9ca786a045148134" providerId="Windows Live" clId="Web-{FE520812-95BD-483E-BB91-18C595785414}" dt="2021-05-02T06:30:35.301" v="1054" actId="14100"/>
          <ac:picMkLst>
            <pc:docMk/>
            <pc:sldMk cId="1402973576" sldId="265"/>
            <ac:picMk id="4" creationId="{98187A75-0FB7-4969-B0FD-BFCFD07F14A8}"/>
          </ac:picMkLst>
        </pc:picChg>
        <pc:picChg chg="add mod">
          <ac:chgData name="Kshitij Srivastava" userId="9ca786a045148134" providerId="Windows Live" clId="Web-{FE520812-95BD-483E-BB91-18C595785414}" dt="2021-05-02T06:31:19.598" v="1070" actId="14100"/>
          <ac:picMkLst>
            <pc:docMk/>
            <pc:sldMk cId="1402973576" sldId="265"/>
            <ac:picMk id="5" creationId="{A0CD21AB-F412-468E-9DD5-434E1EEE3412}"/>
          </ac:picMkLst>
        </pc:picChg>
        <pc:picChg chg="add mod">
          <ac:chgData name="Kshitij Srivastava" userId="9ca786a045148134" providerId="Windows Live" clId="Web-{FE520812-95BD-483E-BB91-18C595785414}" dt="2021-05-02T06:31:08.254" v="1064" actId="14100"/>
          <ac:picMkLst>
            <pc:docMk/>
            <pc:sldMk cId="1402973576" sldId="265"/>
            <ac:picMk id="6" creationId="{2736F13A-F164-4727-90AA-8AF0878B5771}"/>
          </ac:picMkLst>
        </pc:picChg>
        <pc:picChg chg="add mod">
          <ac:chgData name="Kshitij Srivastava" userId="9ca786a045148134" providerId="Windows Live" clId="Web-{FE520812-95BD-483E-BB91-18C595785414}" dt="2021-05-02T06:31:39.254" v="1074" actId="1076"/>
          <ac:picMkLst>
            <pc:docMk/>
            <pc:sldMk cId="1402973576" sldId="265"/>
            <ac:picMk id="7" creationId="{20838FAD-8186-4A6C-A888-581F2A65954A}"/>
          </ac:picMkLst>
        </pc:picChg>
        <pc:picChg chg="add mod">
          <ac:chgData name="Kshitij Srivastava" userId="9ca786a045148134" providerId="Windows Live" clId="Web-{FE520812-95BD-483E-BB91-18C595785414}" dt="2021-05-02T06:31:06.629" v="1063" actId="1076"/>
          <ac:picMkLst>
            <pc:docMk/>
            <pc:sldMk cId="1402973576" sldId="265"/>
            <ac:picMk id="8" creationId="{B5B72FC9-C14A-4EE8-AA5A-84DE1563E8FD}"/>
          </ac:picMkLst>
        </pc:picChg>
        <pc:inkChg chg="add del">
          <ac:chgData name="Kshitij Srivastava" userId="9ca786a045148134" providerId="Windows Live" clId="Web-{FE520812-95BD-483E-BB91-18C595785414}" dt="2021-05-02T06:35:27.707" v="1101"/>
          <ac:inkMkLst>
            <pc:docMk/>
            <pc:sldMk cId="1402973576" sldId="265"/>
            <ac:inkMk id="9" creationId="{163ED05F-CA0F-46E1-ABA6-37FFAFB2FB9E}"/>
          </ac:inkMkLst>
        </pc:inkChg>
        <pc:inkChg chg="add del">
          <ac:chgData name="Kshitij Srivastava" userId="9ca786a045148134" providerId="Windows Live" clId="Web-{FE520812-95BD-483E-BB91-18C595785414}" dt="2021-05-02T06:36:01.926" v="1104"/>
          <ac:inkMkLst>
            <pc:docMk/>
            <pc:sldMk cId="1402973576" sldId="265"/>
            <ac:inkMk id="11" creationId="{056EEF2C-4058-45C7-BF01-340C00A48B16}"/>
          </ac:inkMkLst>
        </pc:inkChg>
        <pc:inkChg chg="add del">
          <ac:chgData name="Kshitij Srivastava" userId="9ca786a045148134" providerId="Windows Live" clId="Web-{FE520812-95BD-483E-BB91-18C595785414}" dt="2021-05-02T06:37:38.925" v="1118"/>
          <ac:inkMkLst>
            <pc:docMk/>
            <pc:sldMk cId="1402973576" sldId="265"/>
            <ac:inkMk id="12" creationId="{F2143857-83FA-40A9-9CFE-30153E8B6A82}"/>
          </ac:inkMkLst>
        </pc:inkChg>
        <pc:inkChg chg="add del">
          <ac:chgData name="Kshitij Srivastava" userId="9ca786a045148134" providerId="Windows Live" clId="Web-{FE520812-95BD-483E-BB91-18C595785414}" dt="2021-05-02T06:36:06.957" v="1107"/>
          <ac:inkMkLst>
            <pc:docMk/>
            <pc:sldMk cId="1402973576" sldId="265"/>
            <ac:inkMk id="13" creationId="{1A3D4E42-BB9F-4AD9-BE8F-04878BF83DFE}"/>
          </ac:inkMkLst>
        </pc:inkChg>
      </pc:sldChg>
      <pc:sldChg chg="modSp new">
        <pc:chgData name="Kshitij Srivastava" userId="9ca786a045148134" providerId="Windows Live" clId="Web-{FE520812-95BD-483E-BB91-18C595785414}" dt="2021-05-02T04:08:23.064" v="258" actId="20577"/>
        <pc:sldMkLst>
          <pc:docMk/>
          <pc:sldMk cId="1356229264" sldId="266"/>
        </pc:sldMkLst>
        <pc:spChg chg="mod">
          <ac:chgData name="Kshitij Srivastava" userId="9ca786a045148134" providerId="Windows Live" clId="Web-{FE520812-95BD-483E-BB91-18C595785414}" dt="2021-05-02T04:08:23.064" v="258" actId="20577"/>
          <ac:spMkLst>
            <pc:docMk/>
            <pc:sldMk cId="1356229264" sldId="266"/>
            <ac:spMk id="2" creationId="{1D0665D4-2260-47DF-B617-583567B99722}"/>
          </ac:spMkLst>
        </pc:spChg>
      </pc:sldChg>
      <pc:sldChg chg="modSp new">
        <pc:chgData name="Kshitij Srivastava" userId="9ca786a045148134" providerId="Windows Live" clId="Web-{FE520812-95BD-483E-BB91-18C595785414}" dt="2021-05-02T04:10:28.738" v="350" actId="20577"/>
        <pc:sldMkLst>
          <pc:docMk/>
          <pc:sldMk cId="1495760553" sldId="267"/>
        </pc:sldMkLst>
        <pc:spChg chg="mod">
          <ac:chgData name="Kshitij Srivastava" userId="9ca786a045148134" providerId="Windows Live" clId="Web-{FE520812-95BD-483E-BB91-18C595785414}" dt="2021-05-02T04:10:28.738" v="350" actId="20577"/>
          <ac:spMkLst>
            <pc:docMk/>
            <pc:sldMk cId="1495760553" sldId="267"/>
            <ac:spMk id="3" creationId="{82E63127-9A1B-4A91-B5B2-E59DCC4F91AB}"/>
          </ac:spMkLst>
        </pc:spChg>
      </pc:sldChg>
      <pc:sldChg chg="new del">
        <pc:chgData name="Kshitij Srivastava" userId="9ca786a045148134" providerId="Windows Live" clId="Web-{FE520812-95BD-483E-BB91-18C595785414}" dt="2021-05-02T04:58:31.079" v="723"/>
        <pc:sldMkLst>
          <pc:docMk/>
          <pc:sldMk cId="2470632503" sldId="268"/>
        </pc:sldMkLst>
      </pc:sldChg>
      <pc:sldChg chg="addSp modSp new del">
        <pc:chgData name="Kshitij Srivastava" userId="9ca786a045148134" providerId="Windows Live" clId="Web-{FE520812-95BD-483E-BB91-18C595785414}" dt="2021-05-02T04:59:43.783" v="752"/>
        <pc:sldMkLst>
          <pc:docMk/>
          <pc:sldMk cId="3954968978" sldId="268"/>
        </pc:sldMkLst>
        <pc:spChg chg="add mod">
          <ac:chgData name="Kshitij Srivastava" userId="9ca786a045148134" providerId="Windows Live" clId="Web-{FE520812-95BD-483E-BB91-18C595785414}" dt="2021-05-02T04:58:49.439" v="735" actId="1076"/>
          <ac:spMkLst>
            <pc:docMk/>
            <pc:sldMk cId="3954968978" sldId="268"/>
            <ac:spMk id="4" creationId="{1A25DD94-1B5A-4125-B854-5C912AFD01BC}"/>
          </ac:spMkLst>
        </pc:spChg>
        <pc:spChg chg="add mod">
          <ac:chgData name="Kshitij Srivastava" userId="9ca786a045148134" providerId="Windows Live" clId="Web-{FE520812-95BD-483E-BB91-18C595785414}" dt="2021-05-02T04:58:49.454" v="738" actId="1076"/>
          <ac:spMkLst>
            <pc:docMk/>
            <pc:sldMk cId="3954968978" sldId="268"/>
            <ac:spMk id="10" creationId="{7AD924D7-6221-4240-A330-07CCAE1A7D64}"/>
          </ac:spMkLst>
        </pc:spChg>
        <pc:spChg chg="add mod">
          <ac:chgData name="Kshitij Srivastava" userId="9ca786a045148134" providerId="Windows Live" clId="Web-{FE520812-95BD-483E-BB91-18C595785414}" dt="2021-05-02T04:59:04.954" v="751" actId="20577"/>
          <ac:spMkLst>
            <pc:docMk/>
            <pc:sldMk cId="3954968978" sldId="268"/>
            <ac:spMk id="16" creationId="{7F362744-6FD7-4384-9CFC-57708776EA65}"/>
          </ac:spMkLst>
        </pc:spChg>
        <pc:spChg chg="add mod">
          <ac:chgData name="Kshitij Srivastava" userId="9ca786a045148134" providerId="Windows Live" clId="Web-{FE520812-95BD-483E-BB91-18C595785414}" dt="2021-05-02T04:58:49.486" v="742" actId="1076"/>
          <ac:spMkLst>
            <pc:docMk/>
            <pc:sldMk cId="3954968978" sldId="268"/>
            <ac:spMk id="18" creationId="{2835A116-1DB3-4FB3-87B5-3198D7CE80F6}"/>
          </ac:spMkLst>
        </pc:spChg>
        <pc:spChg chg="add mod">
          <ac:chgData name="Kshitij Srivastava" userId="9ca786a045148134" providerId="Windows Live" clId="Web-{FE520812-95BD-483E-BB91-18C595785414}" dt="2021-05-02T04:58:49.486" v="743" actId="1076"/>
          <ac:spMkLst>
            <pc:docMk/>
            <pc:sldMk cId="3954968978" sldId="268"/>
            <ac:spMk id="20" creationId="{4D35C7BC-3743-4A57-9334-BE0BB62D4C2B}"/>
          </ac:spMkLst>
        </pc:spChg>
        <pc:spChg chg="add mod">
          <ac:chgData name="Kshitij Srivastava" userId="9ca786a045148134" providerId="Windows Live" clId="Web-{FE520812-95BD-483E-BB91-18C595785414}" dt="2021-05-02T04:58:49.486" v="744" actId="1076"/>
          <ac:spMkLst>
            <pc:docMk/>
            <pc:sldMk cId="3954968978" sldId="268"/>
            <ac:spMk id="22" creationId="{086EF7B3-649F-4ADC-B1AE-E5BEE25BEA5B}"/>
          </ac:spMkLst>
        </pc:spChg>
        <pc:cxnChg chg="add mod">
          <ac:chgData name="Kshitij Srivastava" userId="9ca786a045148134" providerId="Windows Live" clId="Web-{FE520812-95BD-483E-BB91-18C595785414}" dt="2021-05-02T04:58:49.454" v="736" actId="1076"/>
          <ac:cxnSpMkLst>
            <pc:docMk/>
            <pc:sldMk cId="3954968978" sldId="268"/>
            <ac:cxnSpMk id="6" creationId="{17E0F7F6-19E5-4168-A3F2-2FD909B09836}"/>
          </ac:cxnSpMkLst>
        </pc:cxnChg>
        <pc:cxnChg chg="add mod">
          <ac:chgData name="Kshitij Srivastava" userId="9ca786a045148134" providerId="Windows Live" clId="Web-{FE520812-95BD-483E-BB91-18C595785414}" dt="2021-05-02T04:58:49.454" v="737" actId="1076"/>
          <ac:cxnSpMkLst>
            <pc:docMk/>
            <pc:sldMk cId="3954968978" sldId="268"/>
            <ac:cxnSpMk id="8" creationId="{F00ABC1B-0235-4D72-875C-060BBD049AE7}"/>
          </ac:cxnSpMkLst>
        </pc:cxnChg>
        <pc:cxnChg chg="add mod">
          <ac:chgData name="Kshitij Srivastava" userId="9ca786a045148134" providerId="Windows Live" clId="Web-{FE520812-95BD-483E-BB91-18C595785414}" dt="2021-05-02T04:58:49.470" v="739" actId="1076"/>
          <ac:cxnSpMkLst>
            <pc:docMk/>
            <pc:sldMk cId="3954968978" sldId="268"/>
            <ac:cxnSpMk id="12" creationId="{7E419F19-4A84-4D3E-A457-C9016D66E10E}"/>
          </ac:cxnSpMkLst>
        </pc:cxnChg>
        <pc:cxnChg chg="add mod">
          <ac:chgData name="Kshitij Srivastava" userId="9ca786a045148134" providerId="Windows Live" clId="Web-{FE520812-95BD-483E-BB91-18C595785414}" dt="2021-05-02T04:58:49.470" v="740" actId="1076"/>
          <ac:cxnSpMkLst>
            <pc:docMk/>
            <pc:sldMk cId="3954968978" sldId="268"/>
            <ac:cxnSpMk id="14" creationId="{2C0B58F9-BAF4-49AF-AD9B-8EB9198D301F}"/>
          </ac:cxnSpMkLst>
        </pc:cxnChg>
      </pc:sldChg>
      <pc:sldChg chg="modSp add replId">
        <pc:chgData name="Kshitij Srivastava" userId="9ca786a045148134" providerId="Windows Live" clId="Web-{FE520812-95BD-483E-BB91-18C595785414}" dt="2021-05-02T05:00:00.064" v="761" actId="20577"/>
        <pc:sldMkLst>
          <pc:docMk/>
          <pc:sldMk cId="4089416303" sldId="268"/>
        </pc:sldMkLst>
        <pc:spChg chg="mod">
          <ac:chgData name="Kshitij Srivastava" userId="9ca786a045148134" providerId="Windows Live" clId="Web-{FE520812-95BD-483E-BB91-18C595785414}" dt="2021-05-02T05:00:00.064" v="761" actId="20577"/>
          <ac:spMkLst>
            <pc:docMk/>
            <pc:sldMk cId="4089416303" sldId="268"/>
            <ac:spMk id="57" creationId="{AF829B26-2216-492C-B839-BD3DFBADF753}"/>
          </ac:spMkLst>
        </pc:spChg>
      </pc:sldChg>
      <pc:sldChg chg="addSp delSp modSp new">
        <pc:chgData name="Kshitij Srivastava" userId="9ca786a045148134" providerId="Windows Live" clId="Web-{FE520812-95BD-483E-BB91-18C595785414}" dt="2021-05-02T05:45:27.472" v="1035" actId="20577"/>
        <pc:sldMkLst>
          <pc:docMk/>
          <pc:sldMk cId="1947457570" sldId="269"/>
        </pc:sldMkLst>
        <pc:spChg chg="mod">
          <ac:chgData name="Kshitij Srivastava" userId="9ca786a045148134" providerId="Windows Live" clId="Web-{FE520812-95BD-483E-BB91-18C595785414}" dt="2021-05-02T05:45:27.472" v="1035" actId="20577"/>
          <ac:spMkLst>
            <pc:docMk/>
            <pc:sldMk cId="1947457570" sldId="269"/>
            <ac:spMk id="2" creationId="{DC939EB0-CAD0-41B4-B21E-046D00354C50}"/>
          </ac:spMkLst>
        </pc:spChg>
        <pc:spChg chg="add mod">
          <ac:chgData name="Kshitij Srivastava" userId="9ca786a045148134" providerId="Windows Live" clId="Web-{FE520812-95BD-483E-BB91-18C595785414}" dt="2021-05-02T05:38:20.958" v="994" actId="1076"/>
          <ac:spMkLst>
            <pc:docMk/>
            <pc:sldMk cId="1947457570" sldId="269"/>
            <ac:spMk id="3" creationId="{BDB99774-6069-48E0-8A3C-FB83B4A71D2E}"/>
          </ac:spMkLst>
        </pc:spChg>
        <pc:spChg chg="add del mod">
          <ac:chgData name="Kshitij Srivastava" userId="9ca786a045148134" providerId="Windows Live" clId="Web-{FE520812-95BD-483E-BB91-18C595785414}" dt="2021-05-02T05:02:23.206" v="811"/>
          <ac:spMkLst>
            <pc:docMk/>
            <pc:sldMk cId="1947457570" sldId="269"/>
            <ac:spMk id="4" creationId="{4FCD05D3-D4E9-4BF4-92A4-EE234CF1BAC9}"/>
          </ac:spMkLst>
        </pc:spChg>
        <pc:spChg chg="add del">
          <ac:chgData name="Kshitij Srivastava" userId="9ca786a045148134" providerId="Windows Live" clId="Web-{FE520812-95BD-483E-BB91-18C595785414}" dt="2021-05-02T05:02:23.206" v="808"/>
          <ac:spMkLst>
            <pc:docMk/>
            <pc:sldMk cId="1947457570" sldId="269"/>
            <ac:spMk id="10" creationId="{D5D3B028-CE1B-4DF0-B380-5D6F55756511}"/>
          </ac:spMkLst>
        </pc:spChg>
        <pc:spChg chg="add del">
          <ac:chgData name="Kshitij Srivastava" userId="9ca786a045148134" providerId="Windows Live" clId="Web-{FE520812-95BD-483E-BB91-18C595785414}" dt="2021-05-02T05:02:23.206" v="805"/>
          <ac:spMkLst>
            <pc:docMk/>
            <pc:sldMk cId="1947457570" sldId="269"/>
            <ac:spMk id="16" creationId="{8AF6709E-3A7B-4269-929B-28CE14F492E6}"/>
          </ac:spMkLst>
        </pc:spChg>
        <pc:spChg chg="add del">
          <ac:chgData name="Kshitij Srivastava" userId="9ca786a045148134" providerId="Windows Live" clId="Web-{FE520812-95BD-483E-BB91-18C595785414}" dt="2021-05-02T05:02:23.206" v="804"/>
          <ac:spMkLst>
            <pc:docMk/>
            <pc:sldMk cId="1947457570" sldId="269"/>
            <ac:spMk id="18" creationId="{17B23E67-FE1C-45EB-94B9-E9737C4FD1D4}"/>
          </ac:spMkLst>
        </pc:spChg>
        <pc:spChg chg="add del">
          <ac:chgData name="Kshitij Srivastava" userId="9ca786a045148134" providerId="Windows Live" clId="Web-{FE520812-95BD-483E-BB91-18C595785414}" dt="2021-05-02T05:02:23.206" v="803"/>
          <ac:spMkLst>
            <pc:docMk/>
            <pc:sldMk cId="1947457570" sldId="269"/>
            <ac:spMk id="20" creationId="{C7E1D454-BA33-42A6-9B00-26D1C48B82E9}"/>
          </ac:spMkLst>
        </pc:spChg>
        <pc:spChg chg="add del">
          <ac:chgData name="Kshitij Srivastava" userId="9ca786a045148134" providerId="Windows Live" clId="Web-{FE520812-95BD-483E-BB91-18C595785414}" dt="2021-05-02T05:02:23.206" v="802"/>
          <ac:spMkLst>
            <pc:docMk/>
            <pc:sldMk cId="1947457570" sldId="269"/>
            <ac:spMk id="22" creationId="{6D36221A-0BAD-40FD-9864-E00FBF4021DF}"/>
          </ac:spMkLst>
        </pc:spChg>
        <pc:spChg chg="add mod">
          <ac:chgData name="Kshitij Srivastava" userId="9ca786a045148134" providerId="Windows Live" clId="Web-{FE520812-95BD-483E-BB91-18C595785414}" dt="2021-05-02T05:02:32.269" v="822" actId="1076"/>
          <ac:spMkLst>
            <pc:docMk/>
            <pc:sldMk cId="1947457570" sldId="269"/>
            <ac:spMk id="24" creationId="{0BF72A92-78A3-4628-86CC-03700D9253D8}"/>
          </ac:spMkLst>
        </pc:spChg>
        <pc:spChg chg="add mod">
          <ac:chgData name="Kshitij Srivastava" userId="9ca786a045148134" providerId="Windows Live" clId="Web-{FE520812-95BD-483E-BB91-18C595785414}" dt="2021-05-02T05:02:32.284" v="825" actId="1076"/>
          <ac:spMkLst>
            <pc:docMk/>
            <pc:sldMk cId="1947457570" sldId="269"/>
            <ac:spMk id="30" creationId="{1978D7F4-432F-41D7-B5AD-11D9CB1AF25F}"/>
          </ac:spMkLst>
        </pc:spChg>
        <pc:spChg chg="add mod">
          <ac:chgData name="Kshitij Srivastava" userId="9ca786a045148134" providerId="Windows Live" clId="Web-{FE520812-95BD-483E-BB91-18C595785414}" dt="2021-05-02T05:37:43.833" v="988" actId="20577"/>
          <ac:spMkLst>
            <pc:docMk/>
            <pc:sldMk cId="1947457570" sldId="269"/>
            <ac:spMk id="36" creationId="{A66F9155-D1C5-4209-8E4B-B5006BDCACA1}"/>
          </ac:spMkLst>
        </pc:spChg>
        <pc:spChg chg="add mod">
          <ac:chgData name="Kshitij Srivastava" userId="9ca786a045148134" providerId="Windows Live" clId="Web-{FE520812-95BD-483E-BB91-18C595785414}" dt="2021-05-02T05:02:32.300" v="829" actId="1076"/>
          <ac:spMkLst>
            <pc:docMk/>
            <pc:sldMk cId="1947457570" sldId="269"/>
            <ac:spMk id="38" creationId="{BC85A6BC-8B2A-472A-BFF9-7B32901EFC63}"/>
          </ac:spMkLst>
        </pc:spChg>
        <pc:spChg chg="add mod">
          <ac:chgData name="Kshitij Srivastava" userId="9ca786a045148134" providerId="Windows Live" clId="Web-{FE520812-95BD-483E-BB91-18C595785414}" dt="2021-05-02T05:02:32.316" v="830" actId="1076"/>
          <ac:spMkLst>
            <pc:docMk/>
            <pc:sldMk cId="1947457570" sldId="269"/>
            <ac:spMk id="40" creationId="{BDBFDDBE-7E0B-49AE-A106-E07C0B6F3D07}"/>
          </ac:spMkLst>
        </pc:spChg>
        <pc:spChg chg="add mod">
          <ac:chgData name="Kshitij Srivastava" userId="9ca786a045148134" providerId="Windows Live" clId="Web-{FE520812-95BD-483E-BB91-18C595785414}" dt="2021-05-02T05:02:32.316" v="831" actId="1076"/>
          <ac:spMkLst>
            <pc:docMk/>
            <pc:sldMk cId="1947457570" sldId="269"/>
            <ac:spMk id="42" creationId="{FD678343-B2E8-4BA1-9976-5ABBD0BA0281}"/>
          </ac:spMkLst>
        </pc:spChg>
        <pc:spChg chg="add mod">
          <ac:chgData name="Kshitij Srivastava" userId="9ca786a045148134" providerId="Windows Live" clId="Web-{FE520812-95BD-483E-BB91-18C595785414}" dt="2021-05-02T05:06:32.693" v="885" actId="14100"/>
          <ac:spMkLst>
            <pc:docMk/>
            <pc:sldMk cId="1947457570" sldId="269"/>
            <ac:spMk id="43" creationId="{D8EE7136-BFC5-488E-B83E-AE32FD6A58AC}"/>
          </ac:spMkLst>
        </pc:spChg>
        <pc:spChg chg="add mod">
          <ac:chgData name="Kshitij Srivastava" userId="9ca786a045148134" providerId="Windows Live" clId="Web-{FE520812-95BD-483E-BB91-18C595785414}" dt="2021-05-02T05:07:54.959" v="903" actId="1076"/>
          <ac:spMkLst>
            <pc:docMk/>
            <pc:sldMk cId="1947457570" sldId="269"/>
            <ac:spMk id="44" creationId="{60B464D9-9E7F-4C01-948B-7A6FBC0479DC}"/>
          </ac:spMkLst>
        </pc:spChg>
        <pc:spChg chg="add del mod">
          <ac:chgData name="Kshitij Srivastava" userId="9ca786a045148134" providerId="Windows Live" clId="Web-{FE520812-95BD-483E-BB91-18C595785414}" dt="2021-05-02T05:07:24.365" v="902" actId="20577"/>
          <ac:spMkLst>
            <pc:docMk/>
            <pc:sldMk cId="1947457570" sldId="269"/>
            <ac:spMk id="52" creationId="{286BEB1E-3EC5-4D02-B941-F8698D8CA6E7}"/>
          </ac:spMkLst>
        </pc:spChg>
        <pc:spChg chg="add mod">
          <ac:chgData name="Kshitij Srivastava" userId="9ca786a045148134" providerId="Windows Live" clId="Web-{FE520812-95BD-483E-BB91-18C595785414}" dt="2021-05-02T05:08:16.913" v="916" actId="1076"/>
          <ac:spMkLst>
            <pc:docMk/>
            <pc:sldMk cId="1947457570" sldId="269"/>
            <ac:spMk id="53" creationId="{7216289F-55E6-4717-B643-9C0DC0985B6D}"/>
          </ac:spMkLst>
        </pc:spChg>
        <pc:spChg chg="add mod ord">
          <ac:chgData name="Kshitij Srivastava" userId="9ca786a045148134" providerId="Windows Live" clId="Web-{FE520812-95BD-483E-BB91-18C595785414}" dt="2021-05-02T05:44:31.770" v="1027"/>
          <ac:spMkLst>
            <pc:docMk/>
            <pc:sldMk cId="1947457570" sldId="269"/>
            <ac:spMk id="54" creationId="{71B6AE4E-B97A-4D95-9DD0-9D3802BA8405}"/>
          </ac:spMkLst>
        </pc:spChg>
        <pc:spChg chg="add mod">
          <ac:chgData name="Kshitij Srivastava" userId="9ca786a045148134" providerId="Windows Live" clId="Web-{FE520812-95BD-483E-BB91-18C595785414}" dt="2021-05-02T05:09:23.991" v="948" actId="1076"/>
          <ac:spMkLst>
            <pc:docMk/>
            <pc:sldMk cId="1947457570" sldId="269"/>
            <ac:spMk id="55" creationId="{C9BEAECA-E504-46B0-A9DB-EF060A263E07}"/>
          </ac:spMkLst>
        </pc:spChg>
        <pc:cxnChg chg="add del">
          <ac:chgData name="Kshitij Srivastava" userId="9ca786a045148134" providerId="Windows Live" clId="Web-{FE520812-95BD-483E-BB91-18C595785414}" dt="2021-05-02T05:02:23.206" v="810"/>
          <ac:cxnSpMkLst>
            <pc:docMk/>
            <pc:sldMk cId="1947457570" sldId="269"/>
            <ac:cxnSpMk id="6" creationId="{5E4F40B6-2821-4F4A-9532-3E113970AA74}"/>
          </ac:cxnSpMkLst>
        </pc:cxnChg>
        <pc:cxnChg chg="add del">
          <ac:chgData name="Kshitij Srivastava" userId="9ca786a045148134" providerId="Windows Live" clId="Web-{FE520812-95BD-483E-BB91-18C595785414}" dt="2021-05-02T05:02:23.206" v="809"/>
          <ac:cxnSpMkLst>
            <pc:docMk/>
            <pc:sldMk cId="1947457570" sldId="269"/>
            <ac:cxnSpMk id="8" creationId="{386A28D5-5290-4E75-B084-D49D462FF8A1}"/>
          </ac:cxnSpMkLst>
        </pc:cxnChg>
        <pc:cxnChg chg="add del">
          <ac:chgData name="Kshitij Srivastava" userId="9ca786a045148134" providerId="Windows Live" clId="Web-{FE520812-95BD-483E-BB91-18C595785414}" dt="2021-05-02T05:02:23.206" v="807"/>
          <ac:cxnSpMkLst>
            <pc:docMk/>
            <pc:sldMk cId="1947457570" sldId="269"/>
            <ac:cxnSpMk id="12" creationId="{EB13B4E2-FD68-4234-8DC7-6D6EB736ADF8}"/>
          </ac:cxnSpMkLst>
        </pc:cxnChg>
        <pc:cxnChg chg="add del">
          <ac:chgData name="Kshitij Srivastava" userId="9ca786a045148134" providerId="Windows Live" clId="Web-{FE520812-95BD-483E-BB91-18C595785414}" dt="2021-05-02T05:02:23.206" v="806"/>
          <ac:cxnSpMkLst>
            <pc:docMk/>
            <pc:sldMk cId="1947457570" sldId="269"/>
            <ac:cxnSpMk id="14" creationId="{1919762E-3D48-4E73-B1DA-F2CE7A86752B}"/>
          </ac:cxnSpMkLst>
        </pc:cxnChg>
        <pc:cxnChg chg="add mod">
          <ac:chgData name="Kshitij Srivastava" userId="9ca786a045148134" providerId="Windows Live" clId="Web-{FE520812-95BD-483E-BB91-18C595785414}" dt="2021-05-02T05:02:32.269" v="823" actId="1076"/>
          <ac:cxnSpMkLst>
            <pc:docMk/>
            <pc:sldMk cId="1947457570" sldId="269"/>
            <ac:cxnSpMk id="26" creationId="{D7269EE3-5E2B-49F6-97EE-56A4927745F8}"/>
          </ac:cxnSpMkLst>
        </pc:cxnChg>
        <pc:cxnChg chg="add mod">
          <ac:chgData name="Kshitij Srivastava" userId="9ca786a045148134" providerId="Windows Live" clId="Web-{FE520812-95BD-483E-BB91-18C595785414}" dt="2021-05-02T05:02:32.269" v="824" actId="1076"/>
          <ac:cxnSpMkLst>
            <pc:docMk/>
            <pc:sldMk cId="1947457570" sldId="269"/>
            <ac:cxnSpMk id="28" creationId="{5EA2E6CF-C175-4285-8324-6F880B96E7F4}"/>
          </ac:cxnSpMkLst>
        </pc:cxnChg>
        <pc:cxnChg chg="add mod">
          <ac:chgData name="Kshitij Srivastava" userId="9ca786a045148134" providerId="Windows Live" clId="Web-{FE520812-95BD-483E-BB91-18C595785414}" dt="2021-05-02T05:02:32.284" v="826" actId="1076"/>
          <ac:cxnSpMkLst>
            <pc:docMk/>
            <pc:sldMk cId="1947457570" sldId="269"/>
            <ac:cxnSpMk id="32" creationId="{601EDC13-C6A6-4486-A52D-C31978D5C52A}"/>
          </ac:cxnSpMkLst>
        </pc:cxnChg>
        <pc:cxnChg chg="add mod">
          <ac:chgData name="Kshitij Srivastava" userId="9ca786a045148134" providerId="Windows Live" clId="Web-{FE520812-95BD-483E-BB91-18C595785414}" dt="2021-05-02T05:02:32.300" v="827" actId="1076"/>
          <ac:cxnSpMkLst>
            <pc:docMk/>
            <pc:sldMk cId="1947457570" sldId="269"/>
            <ac:cxnSpMk id="34" creationId="{90C2EAC6-2E9A-48BE-8B71-F3C5A4A2D0A6}"/>
          </ac:cxnSpMkLst>
        </pc:cxnChg>
        <pc:cxnChg chg="add mod">
          <ac:chgData name="Kshitij Srivastava" userId="9ca786a045148134" providerId="Windows Live" clId="Web-{FE520812-95BD-483E-BB91-18C595785414}" dt="2021-05-02T05:05:33.302" v="868" actId="14100"/>
          <ac:cxnSpMkLst>
            <pc:docMk/>
            <pc:sldMk cId="1947457570" sldId="269"/>
            <ac:cxnSpMk id="45" creationId="{DB591B59-E9C2-4596-A396-60F6FD0FE425}"/>
          </ac:cxnSpMkLst>
        </pc:cxnChg>
        <pc:cxnChg chg="add mod">
          <ac:chgData name="Kshitij Srivastava" userId="9ca786a045148134" providerId="Windows Live" clId="Web-{FE520812-95BD-483E-BB91-18C595785414}" dt="2021-05-02T05:05:42.552" v="870" actId="1076"/>
          <ac:cxnSpMkLst>
            <pc:docMk/>
            <pc:sldMk cId="1947457570" sldId="269"/>
            <ac:cxnSpMk id="46" creationId="{1579DFB1-A952-4E2F-ACFB-DBBA91340345}"/>
          </ac:cxnSpMkLst>
        </pc:cxnChg>
        <pc:cxnChg chg="add mod">
          <ac:chgData name="Kshitij Srivastava" userId="9ca786a045148134" providerId="Windows Live" clId="Web-{FE520812-95BD-483E-BB91-18C595785414}" dt="2021-05-02T05:05:49.286" v="872" actId="1076"/>
          <ac:cxnSpMkLst>
            <pc:docMk/>
            <pc:sldMk cId="1947457570" sldId="269"/>
            <ac:cxnSpMk id="47" creationId="{9B8707C3-7E6F-44A8-8372-51E29A5C13F4}"/>
          </ac:cxnSpMkLst>
        </pc:cxnChg>
        <pc:cxnChg chg="add mod">
          <ac:chgData name="Kshitij Srivastava" userId="9ca786a045148134" providerId="Windows Live" clId="Web-{FE520812-95BD-483E-BB91-18C595785414}" dt="2021-05-02T05:05:53.849" v="874" actId="1076"/>
          <ac:cxnSpMkLst>
            <pc:docMk/>
            <pc:sldMk cId="1947457570" sldId="269"/>
            <ac:cxnSpMk id="48" creationId="{78F0A514-B69F-4DFE-AD20-D85F7B3BE29B}"/>
          </ac:cxnSpMkLst>
        </pc:cxnChg>
        <pc:cxnChg chg="add mod">
          <ac:chgData name="Kshitij Srivastava" userId="9ca786a045148134" providerId="Windows Live" clId="Web-{FE520812-95BD-483E-BB91-18C595785414}" dt="2021-05-02T05:05:59.443" v="876" actId="1076"/>
          <ac:cxnSpMkLst>
            <pc:docMk/>
            <pc:sldMk cId="1947457570" sldId="269"/>
            <ac:cxnSpMk id="49" creationId="{68174DCC-0232-48B3-9AB5-C007E3600AE5}"/>
          </ac:cxnSpMkLst>
        </pc:cxnChg>
        <pc:cxnChg chg="add del mod">
          <ac:chgData name="Kshitij Srivastava" userId="9ca786a045148134" providerId="Windows Live" clId="Web-{FE520812-95BD-483E-BB91-18C595785414}" dt="2021-05-02T05:06:05.740" v="880"/>
          <ac:cxnSpMkLst>
            <pc:docMk/>
            <pc:sldMk cId="1947457570" sldId="269"/>
            <ac:cxnSpMk id="50" creationId="{FCCCA085-5EC1-4341-97C5-368429933106}"/>
          </ac:cxnSpMkLst>
        </pc:cxnChg>
        <pc:cxnChg chg="add mod">
          <ac:chgData name="Kshitij Srivastava" userId="9ca786a045148134" providerId="Windows Live" clId="Web-{FE520812-95BD-483E-BB91-18C595785414}" dt="2021-05-02T05:06:21.115" v="884" actId="1076"/>
          <ac:cxnSpMkLst>
            <pc:docMk/>
            <pc:sldMk cId="1947457570" sldId="269"/>
            <ac:cxnSpMk id="51" creationId="{D990DEFA-86F2-4ACC-A7DD-5463D2DDB350}"/>
          </ac:cxnSpMkLst>
        </pc:cxnChg>
        <pc:cxnChg chg="add mod">
          <ac:chgData name="Kshitij Srivastava" userId="9ca786a045148134" providerId="Windows Live" clId="Web-{FE520812-95BD-483E-BB91-18C595785414}" dt="2021-05-02T05:36:40.037" v="968" actId="1076"/>
          <ac:cxnSpMkLst>
            <pc:docMk/>
            <pc:sldMk cId="1947457570" sldId="269"/>
            <ac:cxnSpMk id="56" creationId="{DE69DEA3-419D-4CB2-9C51-58250DD286B3}"/>
          </ac:cxnSpMkLst>
        </pc:cxnChg>
      </pc:sldChg>
      <pc:sldChg chg="modSp add replId">
        <pc:chgData name="Kshitij Srivastava" userId="9ca786a045148134" providerId="Windows Live" clId="Web-{FE520812-95BD-483E-BB91-18C595785414}" dt="2021-05-02T05:45:31.347" v="1036" actId="20577"/>
        <pc:sldMkLst>
          <pc:docMk/>
          <pc:sldMk cId="197961650" sldId="270"/>
        </pc:sldMkLst>
        <pc:spChg chg="mod">
          <ac:chgData name="Kshitij Srivastava" userId="9ca786a045148134" providerId="Windows Live" clId="Web-{FE520812-95BD-483E-BB91-18C595785414}" dt="2021-05-02T05:45:31.347" v="1036" actId="20577"/>
          <ac:spMkLst>
            <pc:docMk/>
            <pc:sldMk cId="197961650" sldId="270"/>
            <ac:spMk id="2" creationId="{DC939EB0-CAD0-41B4-B21E-046D00354C50}"/>
          </ac:spMkLst>
        </pc:spChg>
        <pc:spChg chg="mod">
          <ac:chgData name="Kshitij Srivastava" userId="9ca786a045148134" providerId="Windows Live" clId="Web-{FE520812-95BD-483E-BB91-18C595785414}" dt="2021-05-02T05:38:57.412" v="1001" actId="1076"/>
          <ac:spMkLst>
            <pc:docMk/>
            <pc:sldMk cId="197961650" sldId="270"/>
            <ac:spMk id="3" creationId="{BDB99774-6069-48E0-8A3C-FB83B4A71D2E}"/>
          </ac:spMkLst>
        </pc:spChg>
        <pc:spChg chg="mod">
          <ac:chgData name="Kshitij Srivastava" userId="9ca786a045148134" providerId="Windows Live" clId="Web-{FE520812-95BD-483E-BB91-18C595785414}" dt="2021-05-02T05:38:47.537" v="997" actId="20577"/>
          <ac:spMkLst>
            <pc:docMk/>
            <pc:sldMk cId="197961650" sldId="270"/>
            <ac:spMk id="36" creationId="{A66F9155-D1C5-4209-8E4B-B5006BDCACA1}"/>
          </ac:spMkLst>
        </pc:spChg>
        <pc:spChg chg="ord">
          <ac:chgData name="Kshitij Srivastava" userId="9ca786a045148134" providerId="Windows Live" clId="Web-{FE520812-95BD-483E-BB91-18C595785414}" dt="2021-05-02T05:44:37.004" v="1028"/>
          <ac:spMkLst>
            <pc:docMk/>
            <pc:sldMk cId="197961650" sldId="270"/>
            <ac:spMk id="54" creationId="{71B6AE4E-B97A-4D95-9DD0-9D3802BA8405}"/>
          </ac:spMkLst>
        </pc:spChg>
        <pc:cxnChg chg="mod">
          <ac:chgData name="Kshitij Srivastava" userId="9ca786a045148134" providerId="Windows Live" clId="Web-{FE520812-95BD-483E-BB91-18C595785414}" dt="2021-05-02T05:39:12.287" v="1006" actId="14100"/>
          <ac:cxnSpMkLst>
            <pc:docMk/>
            <pc:sldMk cId="197961650" sldId="270"/>
            <ac:cxnSpMk id="56" creationId="{DE69DEA3-419D-4CB2-9C51-58250DD286B3}"/>
          </ac:cxnSpMkLst>
        </pc:cxnChg>
      </pc:sldChg>
      <pc:sldChg chg="new del">
        <pc:chgData name="Kshitij Srivastava" userId="9ca786a045148134" providerId="Windows Live" clId="Web-{FE520812-95BD-483E-BB91-18C595785414}" dt="2021-05-02T05:01:28.862" v="788"/>
        <pc:sldMkLst>
          <pc:docMk/>
          <pc:sldMk cId="3704701026" sldId="270"/>
        </pc:sldMkLst>
      </pc:sldChg>
      <pc:sldChg chg="new del">
        <pc:chgData name="Kshitij Srivastava" userId="9ca786a045148134" providerId="Windows Live" clId="Web-{FE520812-95BD-483E-BB91-18C595785414}" dt="2021-05-02T05:01:29.831" v="789"/>
        <pc:sldMkLst>
          <pc:docMk/>
          <pc:sldMk cId="106322478" sldId="271"/>
        </pc:sldMkLst>
      </pc:sldChg>
      <pc:sldChg chg="modSp add replId">
        <pc:chgData name="Kshitij Srivastava" userId="9ca786a045148134" providerId="Windows Live" clId="Web-{FE520812-95BD-483E-BB91-18C595785414}" dt="2021-05-02T05:45:13.051" v="1032" actId="20577"/>
        <pc:sldMkLst>
          <pc:docMk/>
          <pc:sldMk cId="1283879008" sldId="271"/>
        </pc:sldMkLst>
        <pc:spChg chg="mod">
          <ac:chgData name="Kshitij Srivastava" userId="9ca786a045148134" providerId="Windows Live" clId="Web-{FE520812-95BD-483E-BB91-18C595785414}" dt="2021-05-02T05:45:13.051" v="1032" actId="20577"/>
          <ac:spMkLst>
            <pc:docMk/>
            <pc:sldMk cId="1283879008" sldId="271"/>
            <ac:spMk id="2" creationId="{DC939EB0-CAD0-41B4-B21E-046D00354C50}"/>
          </ac:spMkLst>
        </pc:spChg>
        <pc:spChg chg="mod">
          <ac:chgData name="Kshitij Srivastava" userId="9ca786a045148134" providerId="Windows Live" clId="Web-{FE520812-95BD-483E-BB91-18C595785414}" dt="2021-05-02T05:39:45.693" v="1016" actId="20577"/>
          <ac:spMkLst>
            <pc:docMk/>
            <pc:sldMk cId="1283879008" sldId="271"/>
            <ac:spMk id="3" creationId="{BDB99774-6069-48E0-8A3C-FB83B4A71D2E}"/>
          </ac:spMkLst>
        </pc:spChg>
        <pc:spChg chg="mod">
          <ac:chgData name="Kshitij Srivastava" userId="9ca786a045148134" providerId="Windows Live" clId="Web-{FE520812-95BD-483E-BB91-18C595785414}" dt="2021-05-02T05:39:26.193" v="1009" actId="20577"/>
          <ac:spMkLst>
            <pc:docMk/>
            <pc:sldMk cId="1283879008" sldId="271"/>
            <ac:spMk id="36" creationId="{A66F9155-D1C5-4209-8E4B-B5006BDCACA1}"/>
          </ac:spMkLst>
        </pc:spChg>
        <pc:spChg chg="ord">
          <ac:chgData name="Kshitij Srivastava" userId="9ca786a045148134" providerId="Windows Live" clId="Web-{FE520812-95BD-483E-BB91-18C595785414}" dt="2021-05-02T05:44:41.738" v="1029"/>
          <ac:spMkLst>
            <pc:docMk/>
            <pc:sldMk cId="1283879008" sldId="271"/>
            <ac:spMk id="54" creationId="{71B6AE4E-B97A-4D95-9DD0-9D3802BA8405}"/>
          </ac:spMkLst>
        </pc:spChg>
        <pc:cxnChg chg="mod">
          <ac:chgData name="Kshitij Srivastava" userId="9ca786a045148134" providerId="Windows Live" clId="Web-{FE520812-95BD-483E-BB91-18C595785414}" dt="2021-05-02T05:41:35.239" v="1026" actId="14100"/>
          <ac:cxnSpMkLst>
            <pc:docMk/>
            <pc:sldMk cId="1283879008" sldId="271"/>
            <ac:cxnSpMk id="56" creationId="{DE69DEA3-419D-4CB2-9C51-58250DD286B3}"/>
          </ac:cxnSpMkLst>
        </pc:cxnChg>
      </pc:sldChg>
      <pc:sldChg chg="modSp add replId">
        <pc:chgData name="Kshitij Srivastava" userId="9ca786a045148134" providerId="Windows Live" clId="Web-{FE520812-95BD-483E-BB91-18C595785414}" dt="2021-05-02T05:45:08.348" v="1031" actId="20577"/>
        <pc:sldMkLst>
          <pc:docMk/>
          <pc:sldMk cId="2469347101" sldId="272"/>
        </pc:sldMkLst>
        <pc:spChg chg="mod">
          <ac:chgData name="Kshitij Srivastava" userId="9ca786a045148134" providerId="Windows Live" clId="Web-{FE520812-95BD-483E-BB91-18C595785414}" dt="2021-05-02T05:45:08.348" v="1031" actId="20577"/>
          <ac:spMkLst>
            <pc:docMk/>
            <pc:sldMk cId="2469347101" sldId="272"/>
            <ac:spMk id="2" creationId="{DC939EB0-CAD0-41B4-B21E-046D00354C50}"/>
          </ac:spMkLst>
        </pc:spChg>
        <pc:spChg chg="mod">
          <ac:chgData name="Kshitij Srivastava" userId="9ca786a045148134" providerId="Windows Live" clId="Web-{FE520812-95BD-483E-BB91-18C595785414}" dt="2021-05-02T05:40:35.552" v="1024" actId="20577"/>
          <ac:spMkLst>
            <pc:docMk/>
            <pc:sldMk cId="2469347101" sldId="272"/>
            <ac:spMk id="3" creationId="{BDB99774-6069-48E0-8A3C-FB83B4A71D2E}"/>
          </ac:spMkLst>
        </pc:spChg>
        <pc:spChg chg="mod">
          <ac:chgData name="Kshitij Srivastava" userId="9ca786a045148134" providerId="Windows Live" clId="Web-{FE520812-95BD-483E-BB91-18C595785414}" dt="2021-05-02T05:40:29.693" v="1023" actId="20577"/>
          <ac:spMkLst>
            <pc:docMk/>
            <pc:sldMk cId="2469347101" sldId="272"/>
            <ac:spMk id="36" creationId="{A66F9155-D1C5-4209-8E4B-B5006BDCACA1}"/>
          </ac:spMkLst>
        </pc:spChg>
        <pc:spChg chg="ord">
          <ac:chgData name="Kshitij Srivastava" userId="9ca786a045148134" providerId="Windows Live" clId="Web-{FE520812-95BD-483E-BB91-18C595785414}" dt="2021-05-02T05:44:45.707" v="1030"/>
          <ac:spMkLst>
            <pc:docMk/>
            <pc:sldMk cId="2469347101" sldId="272"/>
            <ac:spMk id="54" creationId="{71B6AE4E-B97A-4D95-9DD0-9D3802BA8405}"/>
          </ac:spMkLst>
        </pc:spChg>
        <pc:cxnChg chg="mod">
          <ac:chgData name="Kshitij Srivastava" userId="9ca786a045148134" providerId="Windows Live" clId="Web-{FE520812-95BD-483E-BB91-18C595785414}" dt="2021-05-02T05:40:23.099" v="1021" actId="14100"/>
          <ac:cxnSpMkLst>
            <pc:docMk/>
            <pc:sldMk cId="2469347101" sldId="272"/>
            <ac:cxnSpMk id="56" creationId="{DE69DEA3-419D-4CB2-9C51-58250DD286B3}"/>
          </ac:cxnSpMkLst>
        </pc:cxnChg>
      </pc:sldChg>
      <pc:sldChg chg="addSp delSp modSp add replId">
        <pc:chgData name="Kshitij Srivastava" userId="9ca786a045148134" providerId="Windows Live" clId="Web-{FE520812-95BD-483E-BB91-18C595785414}" dt="2021-05-02T06:50:24.771" v="1245" actId="20577"/>
        <pc:sldMkLst>
          <pc:docMk/>
          <pc:sldMk cId="3756972306" sldId="273"/>
        </pc:sldMkLst>
        <pc:spChg chg="add del">
          <ac:chgData name="Kshitij Srivastava" userId="9ca786a045148134" providerId="Windows Live" clId="Web-{FE520812-95BD-483E-BB91-18C595785414}" dt="2021-05-02T06:33:09.691" v="1082"/>
          <ac:spMkLst>
            <pc:docMk/>
            <pc:sldMk cId="3756972306" sldId="273"/>
            <ac:spMk id="3" creationId="{EE11771C-FD04-474E-B626-DB99DADDA065}"/>
          </ac:spMkLst>
        </pc:spChg>
        <pc:spChg chg="add mod">
          <ac:chgData name="Kshitij Srivastava" userId="9ca786a045148134" providerId="Windows Live" clId="Web-{FE520812-95BD-483E-BB91-18C595785414}" dt="2021-05-02T06:50:24.771" v="1245" actId="20577"/>
          <ac:spMkLst>
            <pc:docMk/>
            <pc:sldMk cId="3756972306" sldId="273"/>
            <ac:spMk id="16" creationId="{167D56FB-9A5D-4264-9590-6771E583BF4E}"/>
          </ac:spMkLst>
        </pc:spChg>
        <pc:picChg chg="mod">
          <ac:chgData name="Kshitij Srivastava" userId="9ca786a045148134" providerId="Windows Live" clId="Web-{FE520812-95BD-483E-BB91-18C595785414}" dt="2021-05-02T06:34:33.738" v="1097" actId="1076"/>
          <ac:picMkLst>
            <pc:docMk/>
            <pc:sldMk cId="3756972306" sldId="273"/>
            <ac:picMk id="5" creationId="{A0CD21AB-F412-468E-9DD5-434E1EEE3412}"/>
          </ac:picMkLst>
        </pc:picChg>
        <pc:inkChg chg="add del">
          <ac:chgData name="Kshitij Srivastava" userId="9ca786a045148134" providerId="Windows Live" clId="Web-{FE520812-95BD-483E-BB91-18C595785414}" dt="2021-05-02T06:33:29.566" v="1088"/>
          <ac:inkMkLst>
            <pc:docMk/>
            <pc:sldMk cId="3756972306" sldId="273"/>
            <ac:inkMk id="9" creationId="{CFB54361-4E21-42ED-823B-D3F3639B24F4}"/>
          </ac:inkMkLst>
        </pc:inkChg>
        <pc:inkChg chg="add del">
          <ac:chgData name="Kshitij Srivastava" userId="9ca786a045148134" providerId="Windows Live" clId="Web-{FE520812-95BD-483E-BB91-18C595785414}" dt="2021-05-02T06:33:26.676" v="1087"/>
          <ac:inkMkLst>
            <pc:docMk/>
            <pc:sldMk cId="3756972306" sldId="273"/>
            <ac:inkMk id="10" creationId="{B0498333-9EF8-46BF-8903-CEBFB0A35DF4}"/>
          </ac:inkMkLst>
        </pc:inkChg>
        <pc:inkChg chg="add del">
          <ac:chgData name="Kshitij Srivastava" userId="9ca786a045148134" providerId="Windows Live" clId="Web-{FE520812-95BD-483E-BB91-18C595785414}" dt="2021-05-02T06:33:46.269" v="1092"/>
          <ac:inkMkLst>
            <pc:docMk/>
            <pc:sldMk cId="3756972306" sldId="273"/>
            <ac:inkMk id="11" creationId="{154C072E-A67D-48FC-A772-6735B018B45E}"/>
          </ac:inkMkLst>
        </pc:inkChg>
        <pc:inkChg chg="add del">
          <ac:chgData name="Kshitij Srivastava" userId="9ca786a045148134" providerId="Windows Live" clId="Web-{FE520812-95BD-483E-BB91-18C595785414}" dt="2021-05-02T06:33:45.394" v="1091"/>
          <ac:inkMkLst>
            <pc:docMk/>
            <pc:sldMk cId="3756972306" sldId="273"/>
            <ac:inkMk id="12" creationId="{B215A012-FAC8-444E-B88C-DDB4454A0EE5}"/>
          </ac:inkMkLst>
        </pc:inkChg>
        <pc:inkChg chg="add del">
          <ac:chgData name="Kshitij Srivastava" userId="9ca786a045148134" providerId="Windows Live" clId="Web-{FE520812-95BD-483E-BB91-18C595785414}" dt="2021-05-02T06:34:00.613" v="1094"/>
          <ac:inkMkLst>
            <pc:docMk/>
            <pc:sldMk cId="3756972306" sldId="273"/>
            <ac:inkMk id="13" creationId="{28E87267-9F40-4D4B-96FD-0947010A3ECF}"/>
          </ac:inkMkLst>
        </pc:inkChg>
        <pc:inkChg chg="add del">
          <ac:chgData name="Kshitij Srivastava" userId="9ca786a045148134" providerId="Windows Live" clId="Web-{FE520812-95BD-483E-BB91-18C595785414}" dt="2021-05-02T06:34:32.426" v="1096"/>
          <ac:inkMkLst>
            <pc:docMk/>
            <pc:sldMk cId="3756972306" sldId="273"/>
            <ac:inkMk id="14" creationId="{1089E52C-8295-4779-97C2-1F15ECB4DF52}"/>
          </ac:inkMkLst>
        </pc:inkChg>
        <pc:inkChg chg="add">
          <ac:chgData name="Kshitij Srivastava" userId="9ca786a045148134" providerId="Windows Live" clId="Web-{FE520812-95BD-483E-BB91-18C595785414}" dt="2021-05-02T06:34:53.160" v="1098"/>
          <ac:inkMkLst>
            <pc:docMk/>
            <pc:sldMk cId="3756972306" sldId="273"/>
            <ac:inkMk id="15" creationId="{2536D255-3ED7-4CCF-BF56-CAFD96C55FA0}"/>
          </ac:inkMkLst>
        </pc:inkChg>
      </pc:sldChg>
      <pc:sldChg chg="addSp delSp modSp add replId">
        <pc:chgData name="Kshitij Srivastava" userId="9ca786a045148134" providerId="Windows Live" clId="Web-{FE520812-95BD-483E-BB91-18C595785414}" dt="2021-05-02T06:44:30.269" v="1190"/>
        <pc:sldMkLst>
          <pc:docMk/>
          <pc:sldMk cId="3739652727" sldId="274"/>
        </pc:sldMkLst>
        <pc:spChg chg="mod">
          <ac:chgData name="Kshitij Srivastava" userId="9ca786a045148134" providerId="Windows Live" clId="Web-{FE520812-95BD-483E-BB91-18C595785414}" dt="2021-05-02T06:43:23.285" v="1181"/>
          <ac:spMkLst>
            <pc:docMk/>
            <pc:sldMk cId="3739652727" sldId="274"/>
            <ac:spMk id="10" creationId="{9F3923B8-F9C4-4F90-B19F-1CBC30285040}"/>
          </ac:spMkLst>
        </pc:spChg>
        <pc:spChg chg="add mod">
          <ac:chgData name="Kshitij Srivastava" userId="9ca786a045148134" providerId="Windows Live" clId="Web-{FE520812-95BD-483E-BB91-18C595785414}" dt="2021-05-02T06:43:25.769" v="1182"/>
          <ac:spMkLst>
            <pc:docMk/>
            <pc:sldMk cId="3739652727" sldId="274"/>
            <ac:spMk id="14" creationId="{1B90E511-ABB0-4BBC-8F8B-57A42917623A}"/>
          </ac:spMkLst>
        </pc:spChg>
        <pc:spChg chg="add del mod">
          <ac:chgData name="Kshitij Srivastava" userId="9ca786a045148134" providerId="Windows Live" clId="Web-{FE520812-95BD-483E-BB91-18C595785414}" dt="2021-05-02T06:39:34.847" v="1140"/>
          <ac:spMkLst>
            <pc:docMk/>
            <pc:sldMk cId="3739652727" sldId="274"/>
            <ac:spMk id="15" creationId="{AE246A8C-C66D-4CEF-9C76-AB21BDBB7379}"/>
          </ac:spMkLst>
        </pc:spChg>
        <pc:spChg chg="add mod">
          <ac:chgData name="Kshitij Srivastava" userId="9ca786a045148134" providerId="Windows Live" clId="Web-{FE520812-95BD-483E-BB91-18C595785414}" dt="2021-05-02T06:43:28.066" v="1183"/>
          <ac:spMkLst>
            <pc:docMk/>
            <pc:sldMk cId="3739652727" sldId="274"/>
            <ac:spMk id="16" creationId="{96B71C51-7D23-4E4A-B065-7FF5F6389B0C}"/>
          </ac:spMkLst>
        </pc:spChg>
        <pc:spChg chg="add">
          <ac:chgData name="Kshitij Srivastava" userId="9ca786a045148134" providerId="Windows Live" clId="Web-{FE520812-95BD-483E-BB91-18C595785414}" dt="2021-05-02T06:44:30.269" v="1190"/>
          <ac:spMkLst>
            <pc:docMk/>
            <pc:sldMk cId="3739652727" sldId="274"/>
            <ac:spMk id="18" creationId="{9E978EB7-44EE-49AE-A875-A6D40D52A429}"/>
          </ac:spMkLst>
        </pc:spChg>
        <pc:picChg chg="mod ord">
          <ac:chgData name="Kshitij Srivastava" userId="9ca786a045148134" providerId="Windows Live" clId="Web-{FE520812-95BD-483E-BB91-18C595785414}" dt="2021-05-02T06:40:19.910" v="1150"/>
          <ac:picMkLst>
            <pc:docMk/>
            <pc:sldMk cId="3739652727" sldId="274"/>
            <ac:picMk id="4" creationId="{98187A75-0FB7-4969-B0FD-BFCFD07F14A8}"/>
          </ac:picMkLst>
        </pc:picChg>
        <pc:picChg chg="mod">
          <ac:chgData name="Kshitij Srivastava" userId="9ca786a045148134" providerId="Windows Live" clId="Web-{FE520812-95BD-483E-BB91-18C595785414}" dt="2021-05-02T06:39:59.816" v="1146" actId="1076"/>
          <ac:picMkLst>
            <pc:docMk/>
            <pc:sldMk cId="3739652727" sldId="274"/>
            <ac:picMk id="5" creationId="{A0CD21AB-F412-468E-9DD5-434E1EEE3412}"/>
          </ac:picMkLst>
        </pc:picChg>
        <pc:inkChg chg="add">
          <ac:chgData name="Kshitij Srivastava" userId="9ca786a045148134" providerId="Windows Live" clId="Web-{FE520812-95BD-483E-BB91-18C595785414}" dt="2021-05-02T06:37:01.113" v="1109"/>
          <ac:inkMkLst>
            <pc:docMk/>
            <pc:sldMk cId="3739652727" sldId="274"/>
            <ac:inkMk id="3" creationId="{58594178-1DD4-4539-A0CA-A16BC2FD66C7}"/>
          </ac:inkMkLst>
        </pc:inkChg>
        <pc:inkChg chg="add">
          <ac:chgData name="Kshitij Srivastava" userId="9ca786a045148134" providerId="Windows Live" clId="Web-{FE520812-95BD-483E-BB91-18C595785414}" dt="2021-05-02T06:37:02.019" v="1110"/>
          <ac:inkMkLst>
            <pc:docMk/>
            <pc:sldMk cId="3739652727" sldId="274"/>
            <ac:inkMk id="9" creationId="{8C126F51-2389-4C79-8F54-821BE407E931}"/>
          </ac:inkMkLst>
        </pc:inkChg>
        <pc:inkChg chg="add">
          <ac:chgData name="Kshitij Srivastava" userId="9ca786a045148134" providerId="Windows Live" clId="Web-{FE520812-95BD-483E-BB91-18C595785414}" dt="2021-05-02T06:37:02.019" v="1111"/>
          <ac:inkMkLst>
            <pc:docMk/>
            <pc:sldMk cId="3739652727" sldId="274"/>
            <ac:inkMk id="11" creationId="{78D825A6-FE1A-499B-B8B3-BE921762CAD8}"/>
          </ac:inkMkLst>
        </pc:inkChg>
        <pc:inkChg chg="add del mod">
          <ac:chgData name="Kshitij Srivastava" userId="9ca786a045148134" providerId="Windows Live" clId="Web-{FE520812-95BD-483E-BB91-18C595785414}" dt="2021-05-02T06:37:23.254" v="1116"/>
          <ac:inkMkLst>
            <pc:docMk/>
            <pc:sldMk cId="3739652727" sldId="274"/>
            <ac:inkMk id="13" creationId="{30E3E0A4-0850-4CE3-B95B-4B71A71F8FAC}"/>
          </ac:inkMkLst>
        </pc:inkChg>
      </pc:sldChg>
      <pc:sldChg chg="addSp modSp add replId">
        <pc:chgData name="Kshitij Srivastava" userId="9ca786a045148134" providerId="Windows Live" clId="Web-{FE520812-95BD-483E-BB91-18C595785414}" dt="2021-05-02T06:44:32.628" v="1191"/>
        <pc:sldMkLst>
          <pc:docMk/>
          <pc:sldMk cId="3003567682" sldId="275"/>
        </pc:sldMkLst>
        <pc:spChg chg="mod">
          <ac:chgData name="Kshitij Srivastava" userId="9ca786a045148134" providerId="Windows Live" clId="Web-{FE520812-95BD-483E-BB91-18C595785414}" dt="2021-05-02T06:43:39.378" v="1187"/>
          <ac:spMkLst>
            <pc:docMk/>
            <pc:sldMk cId="3003567682" sldId="275"/>
            <ac:spMk id="10" creationId="{9F3923B8-F9C4-4F90-B19F-1CBC30285040}"/>
          </ac:spMkLst>
        </pc:spChg>
        <pc:spChg chg="add">
          <ac:chgData name="Kshitij Srivastava" userId="9ca786a045148134" providerId="Windows Live" clId="Web-{FE520812-95BD-483E-BB91-18C595785414}" dt="2021-05-02T06:44:32.628" v="1191"/>
          <ac:spMkLst>
            <pc:docMk/>
            <pc:sldMk cId="3003567682" sldId="275"/>
            <ac:spMk id="13" creationId="{2B23C244-E610-4D35-90BC-2C35AFC39347}"/>
          </ac:spMkLst>
        </pc:spChg>
        <pc:spChg chg="mod">
          <ac:chgData name="Kshitij Srivastava" userId="9ca786a045148134" providerId="Windows Live" clId="Web-{FE520812-95BD-483E-BB91-18C595785414}" dt="2021-05-02T06:43:41.206" v="1188"/>
          <ac:spMkLst>
            <pc:docMk/>
            <pc:sldMk cId="3003567682" sldId="275"/>
            <ac:spMk id="14" creationId="{1B90E511-ABB0-4BBC-8F8B-57A42917623A}"/>
          </ac:spMkLst>
        </pc:spChg>
        <pc:spChg chg="mod">
          <ac:chgData name="Kshitij Srivastava" userId="9ca786a045148134" providerId="Windows Live" clId="Web-{FE520812-95BD-483E-BB91-18C595785414}" dt="2021-05-02T06:43:43.410" v="1189"/>
          <ac:spMkLst>
            <pc:docMk/>
            <pc:sldMk cId="3003567682" sldId="275"/>
            <ac:spMk id="16" creationId="{96B71C51-7D23-4E4A-B065-7FF5F6389B0C}"/>
          </ac:spMkLst>
        </pc:spChg>
      </pc:sldChg>
      <pc:sldChg chg="addSp modSp add replId">
        <pc:chgData name="Kshitij Srivastava" userId="9ca786a045148134" providerId="Windows Live" clId="Web-{FE520812-95BD-483E-BB91-18C595785414}" dt="2021-05-02T06:52:07.192" v="1263"/>
        <pc:sldMkLst>
          <pc:docMk/>
          <pc:sldMk cId="3909499342" sldId="276"/>
        </pc:sldMkLst>
        <pc:spChg chg="mod">
          <ac:chgData name="Kshitij Srivastava" userId="9ca786a045148134" providerId="Windows Live" clId="Web-{FE520812-95BD-483E-BB91-18C595785414}" dt="2021-05-02T06:45:03.706" v="1198"/>
          <ac:spMkLst>
            <pc:docMk/>
            <pc:sldMk cId="3909499342" sldId="276"/>
            <ac:spMk id="10" creationId="{9F3923B8-F9C4-4F90-B19F-1CBC30285040}"/>
          </ac:spMkLst>
        </pc:spChg>
        <pc:spChg chg="add mod">
          <ac:chgData name="Kshitij Srivastava" userId="9ca786a045148134" providerId="Windows Live" clId="Web-{FE520812-95BD-483E-BB91-18C595785414}" dt="2021-05-02T06:49:27.349" v="1231"/>
          <ac:spMkLst>
            <pc:docMk/>
            <pc:sldMk cId="3909499342" sldId="276"/>
            <ac:spMk id="13" creationId="{143082D0-1D1D-4969-BB8F-31E15C480CE8}"/>
          </ac:spMkLst>
        </pc:spChg>
        <pc:spChg chg="mod">
          <ac:chgData name="Kshitij Srivastava" userId="9ca786a045148134" providerId="Windows Live" clId="Web-{FE520812-95BD-483E-BB91-18C595785414}" dt="2021-05-02T06:45:03.706" v="1199"/>
          <ac:spMkLst>
            <pc:docMk/>
            <pc:sldMk cId="3909499342" sldId="276"/>
            <ac:spMk id="14" creationId="{1B90E511-ABB0-4BBC-8F8B-57A42917623A}"/>
          </ac:spMkLst>
        </pc:spChg>
        <pc:spChg chg="add mod">
          <ac:chgData name="Kshitij Srivastava" userId="9ca786a045148134" providerId="Windows Live" clId="Web-{FE520812-95BD-483E-BB91-18C595785414}" dt="2021-05-02T06:49:25.380" v="1230"/>
          <ac:spMkLst>
            <pc:docMk/>
            <pc:sldMk cId="3909499342" sldId="276"/>
            <ac:spMk id="15" creationId="{C1CEB273-BAF2-4C97-98A7-FB78BE0167ED}"/>
          </ac:spMkLst>
        </pc:spChg>
        <pc:spChg chg="mod">
          <ac:chgData name="Kshitij Srivastava" userId="9ca786a045148134" providerId="Windows Live" clId="Web-{FE520812-95BD-483E-BB91-18C595785414}" dt="2021-05-02T06:45:03.722" v="1200"/>
          <ac:spMkLst>
            <pc:docMk/>
            <pc:sldMk cId="3909499342" sldId="276"/>
            <ac:spMk id="16" creationId="{96B71C51-7D23-4E4A-B065-7FF5F6389B0C}"/>
          </ac:spMkLst>
        </pc:spChg>
        <pc:spChg chg="add mod">
          <ac:chgData name="Kshitij Srivastava" userId="9ca786a045148134" providerId="Windows Live" clId="Web-{FE520812-95BD-483E-BB91-18C595785414}" dt="2021-05-02T06:49:36.943" v="1233"/>
          <ac:spMkLst>
            <pc:docMk/>
            <pc:sldMk cId="3909499342" sldId="276"/>
            <ac:spMk id="17" creationId="{287D10B6-E29F-4F19-A2F1-7623EBDF20CA}"/>
          </ac:spMkLst>
        </pc:spChg>
        <pc:spChg chg="add mod">
          <ac:chgData name="Kshitij Srivastava" userId="9ca786a045148134" providerId="Windows Live" clId="Web-{FE520812-95BD-483E-BB91-18C595785414}" dt="2021-05-02T06:49:55.052" v="1235" actId="1076"/>
          <ac:spMkLst>
            <pc:docMk/>
            <pc:sldMk cId="3909499342" sldId="276"/>
            <ac:spMk id="18" creationId="{0FA075FA-A205-4581-BF91-92F30F64682A}"/>
          </ac:spMkLst>
        </pc:spChg>
        <pc:spChg chg="add mod">
          <ac:chgData name="Kshitij Srivastava" userId="9ca786a045148134" providerId="Windows Live" clId="Web-{FE520812-95BD-483E-BB91-18C595785414}" dt="2021-05-02T06:52:05.255" v="1262"/>
          <ac:spMkLst>
            <pc:docMk/>
            <pc:sldMk cId="3909499342" sldId="276"/>
            <ac:spMk id="19" creationId="{309A5475-0FAD-45C8-94DB-BB538D1420B6}"/>
          </ac:spMkLst>
        </pc:spChg>
        <pc:spChg chg="add mod">
          <ac:chgData name="Kshitij Srivastava" userId="9ca786a045148134" providerId="Windows Live" clId="Web-{FE520812-95BD-483E-BB91-18C595785414}" dt="2021-05-02T06:52:07.192" v="1263"/>
          <ac:spMkLst>
            <pc:docMk/>
            <pc:sldMk cId="3909499342" sldId="276"/>
            <ac:spMk id="20" creationId="{E19405D1-A38F-43A4-8AD0-54C132C28310}"/>
          </ac:spMkLst>
        </pc:spChg>
        <pc:picChg chg="mod">
          <ac:chgData name="Kshitij Srivastava" userId="9ca786a045148134" providerId="Windows Live" clId="Web-{FE520812-95BD-483E-BB91-18C595785414}" dt="2021-05-02T06:47:26.161" v="1219" actId="1076"/>
          <ac:picMkLst>
            <pc:docMk/>
            <pc:sldMk cId="3909499342" sldId="276"/>
            <ac:picMk id="7" creationId="{20838FAD-8186-4A6C-A888-581F2A65954A}"/>
          </ac:picMkLst>
        </pc:picChg>
      </pc:sldChg>
      <pc:sldChg chg="modSp add del ord replId">
        <pc:chgData name="Kshitij Srivastava" userId="9ca786a045148134" providerId="Windows Live" clId="Web-{FE520812-95BD-483E-BB91-18C595785414}" dt="2021-05-02T06:52:25.224" v="1266"/>
        <pc:sldMkLst>
          <pc:docMk/>
          <pc:sldMk cId="4067532550" sldId="277"/>
        </pc:sldMkLst>
        <pc:spChg chg="mod">
          <ac:chgData name="Kshitij Srivastava" userId="9ca786a045148134" providerId="Windows Live" clId="Web-{FE520812-95BD-483E-BB91-18C595785414}" dt="2021-05-02T06:50:59.536" v="1249"/>
          <ac:spMkLst>
            <pc:docMk/>
            <pc:sldMk cId="4067532550" sldId="277"/>
            <ac:spMk id="15" creationId="{C1CEB273-BAF2-4C97-98A7-FB78BE0167ED}"/>
          </ac:spMkLst>
        </pc:spChg>
      </pc:sldChg>
      <pc:sldChg chg="modSp add ord replId">
        <pc:chgData name="Kshitij Srivastava" userId="9ca786a045148134" providerId="Windows Live" clId="Web-{FE520812-95BD-483E-BB91-18C595785414}" dt="2021-05-02T06:52:38.474" v="1268"/>
        <pc:sldMkLst>
          <pc:docMk/>
          <pc:sldMk cId="1550387777" sldId="278"/>
        </pc:sldMkLst>
        <pc:spChg chg="mod">
          <ac:chgData name="Kshitij Srivastava" userId="9ca786a045148134" providerId="Windows Live" clId="Web-{FE520812-95BD-483E-BB91-18C595785414}" dt="2021-05-02T06:52:38.474" v="1268"/>
          <ac:spMkLst>
            <pc:docMk/>
            <pc:sldMk cId="1550387777" sldId="278"/>
            <ac:spMk id="15" creationId="{C1CEB273-BAF2-4C97-98A7-FB78BE0167ED}"/>
          </ac:spMkLst>
        </pc:spChg>
        <pc:spChg chg="mod">
          <ac:chgData name="Kshitij Srivastava" userId="9ca786a045148134" providerId="Windows Live" clId="Web-{FE520812-95BD-483E-BB91-18C595785414}" dt="2021-05-02T06:52:33.208" v="1267"/>
          <ac:spMkLst>
            <pc:docMk/>
            <pc:sldMk cId="1550387777" sldId="278"/>
            <ac:spMk id="19" creationId="{309A5475-0FAD-45C8-94DB-BB538D1420B6}"/>
          </ac:spMkLst>
        </pc:spChg>
      </pc:sldChg>
      <pc:sldChg chg="addSp modSp add replId">
        <pc:chgData name="Kshitij Srivastava" userId="9ca786a045148134" providerId="Windows Live" clId="Web-{FE520812-95BD-483E-BB91-18C595785414}" dt="2021-05-02T06:55:35.099" v="1304" actId="1076"/>
        <pc:sldMkLst>
          <pc:docMk/>
          <pc:sldMk cId="3642393297" sldId="279"/>
        </pc:sldMkLst>
        <pc:spChg chg="add mod">
          <ac:chgData name="Kshitij Srivastava" userId="9ca786a045148134" providerId="Windows Live" clId="Web-{FE520812-95BD-483E-BB91-18C595785414}" dt="2021-05-02T06:54:22.520" v="1287" actId="1076"/>
          <ac:spMkLst>
            <pc:docMk/>
            <pc:sldMk cId="3642393297" sldId="279"/>
            <ac:spMk id="21" creationId="{24327D5D-302E-4BE6-883E-CD2C407D1914}"/>
          </ac:spMkLst>
        </pc:spChg>
        <pc:spChg chg="add mod">
          <ac:chgData name="Kshitij Srivastava" userId="9ca786a045148134" providerId="Windows Live" clId="Web-{FE520812-95BD-483E-BB91-18C595785414}" dt="2021-05-02T06:55:35.099" v="1304" actId="1076"/>
          <ac:spMkLst>
            <pc:docMk/>
            <pc:sldMk cId="3642393297" sldId="279"/>
            <ac:spMk id="22" creationId="{9CF3DC12-01D6-4D3D-A297-36F0075FB4EC}"/>
          </ac:spMkLst>
        </pc:spChg>
        <pc:spChg chg="add mod">
          <ac:chgData name="Kshitij Srivastava" userId="9ca786a045148134" providerId="Windows Live" clId="Web-{FE520812-95BD-483E-BB91-18C595785414}" dt="2021-05-02T06:55:30.864" v="1303" actId="1076"/>
          <ac:spMkLst>
            <pc:docMk/>
            <pc:sldMk cId="3642393297" sldId="279"/>
            <ac:spMk id="23" creationId="{1B96BA57-C55B-46DD-94ED-E9D0959F5475}"/>
          </ac:spMkLst>
        </pc:spChg>
        <pc:picChg chg="mod">
          <ac:chgData name="Kshitij Srivastava" userId="9ca786a045148134" providerId="Windows Live" clId="Web-{FE520812-95BD-483E-BB91-18C595785414}" dt="2021-05-02T06:55:03.083" v="1299" actId="1076"/>
          <ac:picMkLst>
            <pc:docMk/>
            <pc:sldMk cId="3642393297" sldId="279"/>
            <ac:picMk id="7" creationId="{20838FAD-8186-4A6C-A888-581F2A65954A}"/>
          </ac:picMkLst>
        </pc:picChg>
      </pc:sldChg>
      <pc:sldChg chg="addSp delSp modSp new mod setBg modClrScheme addAnim delAnim setClrOvrMap chgLayout">
        <pc:chgData name="Kshitij Srivastava" userId="9ca786a045148134" providerId="Windows Live" clId="Web-{FE520812-95BD-483E-BB91-18C595785414}" dt="2021-05-02T06:57:11.427" v="1332"/>
        <pc:sldMkLst>
          <pc:docMk/>
          <pc:sldMk cId="1160378132" sldId="280"/>
        </pc:sldMkLst>
        <pc:spChg chg="mod ord">
          <ac:chgData name="Kshitij Srivastava" userId="9ca786a045148134" providerId="Windows Live" clId="Web-{FE520812-95BD-483E-BB91-18C595785414}" dt="2021-05-02T06:57:11.427" v="1332"/>
          <ac:spMkLst>
            <pc:docMk/>
            <pc:sldMk cId="1160378132" sldId="280"/>
            <ac:spMk id="2" creationId="{AAA63ADA-4CBF-408F-9FD1-6A904DEB5F58}"/>
          </ac:spMkLst>
        </pc:spChg>
        <pc:spChg chg="del">
          <ac:chgData name="Kshitij Srivastava" userId="9ca786a045148134" providerId="Windows Live" clId="Web-{FE520812-95BD-483E-BB91-18C595785414}" dt="2021-05-02T06:56:42.114" v="1327"/>
          <ac:spMkLst>
            <pc:docMk/>
            <pc:sldMk cId="1160378132" sldId="280"/>
            <ac:spMk id="3" creationId="{A1E88CE7-310C-42B6-B75B-F66CC5A9E74A}"/>
          </ac:spMkLst>
        </pc:spChg>
        <pc:spChg chg="add">
          <ac:chgData name="Kshitij Srivastava" userId="9ca786a045148134" providerId="Windows Live" clId="Web-{FE520812-95BD-483E-BB91-18C595785414}" dt="2021-05-02T06:57:11.427" v="1332"/>
          <ac:spMkLst>
            <pc:docMk/>
            <pc:sldMk cId="1160378132" sldId="280"/>
            <ac:spMk id="4" creationId="{52C0B2E1-0268-42EC-ABD3-94F81A05BCBD}"/>
          </ac:spMkLst>
        </pc:spChg>
        <pc:spChg chg="add">
          <ac:chgData name="Kshitij Srivastava" userId="9ca786a045148134" providerId="Windows Live" clId="Web-{FE520812-95BD-483E-BB91-18C595785414}" dt="2021-05-02T06:57:11.427" v="1332"/>
          <ac:spMkLst>
            <pc:docMk/>
            <pc:sldMk cId="1160378132" sldId="280"/>
            <ac:spMk id="5" creationId="{7D2256B4-48EA-40FC-BBC0-AA1EE6E0080C}"/>
          </ac:spMkLst>
        </pc:spChg>
        <pc:spChg chg="add del">
          <ac:chgData name="Kshitij Srivastava" userId="9ca786a045148134" providerId="Windows Live" clId="Web-{FE520812-95BD-483E-BB91-18C595785414}" dt="2021-05-02T06:57:11.411" v="1331"/>
          <ac:spMkLst>
            <pc:docMk/>
            <pc:sldMk cId="1160378132" sldId="280"/>
            <ac:spMk id="7" creationId="{52C0B2E1-0268-42EC-ABD3-94F81A05BCBD}"/>
          </ac:spMkLst>
        </pc:spChg>
        <pc:spChg chg="add">
          <ac:chgData name="Kshitij Srivastava" userId="9ca786a045148134" providerId="Windows Live" clId="Web-{FE520812-95BD-483E-BB91-18C595785414}" dt="2021-05-02T06:57:11.427" v="1332"/>
          <ac:spMkLst>
            <pc:docMk/>
            <pc:sldMk cId="1160378132" sldId="280"/>
            <ac:spMk id="8" creationId="{8C6E698C-8155-4B8B-BDC9-B7299772B509}"/>
          </ac:spMkLst>
        </pc:spChg>
        <pc:spChg chg="add del">
          <ac:chgData name="Kshitij Srivastava" userId="9ca786a045148134" providerId="Windows Live" clId="Web-{FE520812-95BD-483E-BB91-18C595785414}" dt="2021-05-02T06:57:11.411" v="1331"/>
          <ac:spMkLst>
            <pc:docMk/>
            <pc:sldMk cId="1160378132" sldId="280"/>
            <ac:spMk id="9" creationId="{7D2256B4-48EA-40FC-BBC0-AA1EE6E0080C}"/>
          </ac:spMkLst>
        </pc:spChg>
        <pc:spChg chg="add">
          <ac:chgData name="Kshitij Srivastava" userId="9ca786a045148134" providerId="Windows Live" clId="Web-{FE520812-95BD-483E-BB91-18C595785414}" dt="2021-05-02T06:57:11.427" v="1332"/>
          <ac:spMkLst>
            <pc:docMk/>
            <pc:sldMk cId="1160378132" sldId="280"/>
            <ac:spMk id="10" creationId="{0EEF5601-A8BC-411D-AA64-3E79320BA122}"/>
          </ac:spMkLst>
        </pc:spChg>
        <pc:spChg chg="add">
          <ac:chgData name="Kshitij Srivastava" userId="9ca786a045148134" providerId="Windows Live" clId="Web-{FE520812-95BD-483E-BB91-18C595785414}" dt="2021-05-02T06:57:11.427" v="1332"/>
          <ac:spMkLst>
            <pc:docMk/>
            <pc:sldMk cId="1160378132" sldId="280"/>
            <ac:spMk id="12" creationId="{33209156-242F-4B26-8D07-CEB2B68A9F9A}"/>
          </ac:spMkLst>
        </pc:spChg>
        <pc:spChg chg="add del">
          <ac:chgData name="Kshitij Srivastava" userId="9ca786a045148134" providerId="Windows Live" clId="Web-{FE520812-95BD-483E-BB91-18C595785414}" dt="2021-05-02T06:57:11.411" v="1331"/>
          <ac:spMkLst>
            <pc:docMk/>
            <pc:sldMk cId="1160378132" sldId="280"/>
            <ac:spMk id="13" creationId="{8C6E698C-8155-4B8B-BDC9-B7299772B509}"/>
          </ac:spMkLst>
        </pc:spChg>
        <pc:spChg chg="add del">
          <ac:chgData name="Kshitij Srivastava" userId="9ca786a045148134" providerId="Windows Live" clId="Web-{FE520812-95BD-483E-BB91-18C595785414}" dt="2021-05-02T06:57:11.411" v="1331"/>
          <ac:spMkLst>
            <pc:docMk/>
            <pc:sldMk cId="1160378132" sldId="280"/>
            <ac:spMk id="15" creationId="{0EEF5601-A8BC-411D-AA64-3E79320BA122}"/>
          </ac:spMkLst>
        </pc:spChg>
        <pc:spChg chg="add del">
          <ac:chgData name="Kshitij Srivastava" userId="9ca786a045148134" providerId="Windows Live" clId="Web-{FE520812-95BD-483E-BB91-18C595785414}" dt="2021-05-02T06:57:11.411" v="1331"/>
          <ac:spMkLst>
            <pc:docMk/>
            <pc:sldMk cId="1160378132" sldId="280"/>
            <ac:spMk id="17" creationId="{33209156-242F-4B26-8D07-CEB2B68A9F9A}"/>
          </ac:spMkLst>
        </pc:spChg>
        <pc:cxnChg chg="add">
          <ac:chgData name="Kshitij Srivastava" userId="9ca786a045148134" providerId="Windows Live" clId="Web-{FE520812-95BD-483E-BB91-18C595785414}" dt="2021-05-02T06:57:11.427" v="1332"/>
          <ac:cxnSpMkLst>
            <pc:docMk/>
            <pc:sldMk cId="1160378132" sldId="280"/>
            <ac:cxnSpMk id="6" creationId="{3D44BCCA-102D-4A9D-B1E4-2450CAF0B05E}"/>
          </ac:cxnSpMkLst>
        </pc:cxnChg>
        <pc:cxnChg chg="add del">
          <ac:chgData name="Kshitij Srivastava" userId="9ca786a045148134" providerId="Windows Live" clId="Web-{FE520812-95BD-483E-BB91-18C595785414}" dt="2021-05-02T06:57:11.411" v="1331"/>
          <ac:cxnSpMkLst>
            <pc:docMk/>
            <pc:sldMk cId="1160378132" sldId="280"/>
            <ac:cxnSpMk id="11" creationId="{3D44BCCA-102D-4A9D-B1E4-2450CAF0B05E}"/>
          </ac:cxnSpMkLst>
        </pc:cxnChg>
      </pc:sldChg>
      <pc:sldChg chg="add del replId">
        <pc:chgData name="Kshitij Srivastava" userId="9ca786a045148134" providerId="Windows Live" clId="Web-{FE520812-95BD-483E-BB91-18C595785414}" dt="2021-05-02T06:56:10.833" v="1306"/>
        <pc:sldMkLst>
          <pc:docMk/>
          <pc:sldMk cId="2247270207" sldId="280"/>
        </pc:sldMkLst>
      </pc:sldChg>
      <pc:sldChg chg="addSp delSp modSp new mod setBg">
        <pc:chgData name="Kshitij Srivastava" userId="9ca786a045148134" providerId="Windows Live" clId="Web-{FE520812-95BD-483E-BB91-18C595785414}" dt="2021-05-02T07:05:05.645" v="1342" actId="1076"/>
        <pc:sldMkLst>
          <pc:docMk/>
          <pc:sldMk cId="850382599" sldId="281"/>
        </pc:sldMkLst>
        <pc:spChg chg="del mod">
          <ac:chgData name="Kshitij Srivastava" userId="9ca786a045148134" providerId="Windows Live" clId="Web-{FE520812-95BD-483E-BB91-18C595785414}" dt="2021-05-02T07:04:57.707" v="1340"/>
          <ac:spMkLst>
            <pc:docMk/>
            <pc:sldMk cId="850382599" sldId="281"/>
            <ac:spMk id="2" creationId="{109FBB2B-3852-47D7-BE8C-90FA6C5F8FDC}"/>
          </ac:spMkLst>
        </pc:spChg>
        <pc:spChg chg="add del">
          <ac:chgData name="Kshitij Srivastava" userId="9ca786a045148134" providerId="Windows Live" clId="Web-{FE520812-95BD-483E-BB91-18C595785414}" dt="2021-05-02T07:04:47.411" v="1338"/>
          <ac:spMkLst>
            <pc:docMk/>
            <pc:sldMk cId="850382599" sldId="281"/>
            <ac:spMk id="5" creationId="{4E4490D0-3672-446A-AC12-B4830333BDDD}"/>
          </ac:spMkLst>
        </pc:spChg>
        <pc:spChg chg="add del">
          <ac:chgData name="Kshitij Srivastava" userId="9ca786a045148134" providerId="Windows Live" clId="Web-{FE520812-95BD-483E-BB91-18C595785414}" dt="2021-05-02T07:04:47.411" v="1338"/>
          <ac:spMkLst>
            <pc:docMk/>
            <pc:sldMk cId="850382599" sldId="281"/>
            <ac:spMk id="6" creationId="{39CB82C2-DF65-4EC1-8280-F201D50F570B}"/>
          </ac:spMkLst>
        </pc:spChg>
        <pc:spChg chg="add del">
          <ac:chgData name="Kshitij Srivastava" userId="9ca786a045148134" providerId="Windows Live" clId="Web-{FE520812-95BD-483E-BB91-18C595785414}" dt="2021-05-02T07:04:36.786" v="1336"/>
          <ac:spMkLst>
            <pc:docMk/>
            <pc:sldMk cId="850382599" sldId="281"/>
            <ac:spMk id="8" creationId="{4E4490D0-3672-446A-AC12-B4830333BDDD}"/>
          </ac:spMkLst>
        </pc:spChg>
        <pc:spChg chg="add del">
          <ac:chgData name="Kshitij Srivastava" userId="9ca786a045148134" providerId="Windows Live" clId="Web-{FE520812-95BD-483E-BB91-18C595785414}" dt="2021-05-02T07:04:47.411" v="1338"/>
          <ac:spMkLst>
            <pc:docMk/>
            <pc:sldMk cId="850382599" sldId="281"/>
            <ac:spMk id="9" creationId="{5AE6C737-FF55-4064-94B7-0B21D2EB6045}"/>
          </ac:spMkLst>
        </pc:spChg>
        <pc:spChg chg="add del">
          <ac:chgData name="Kshitij Srivastava" userId="9ca786a045148134" providerId="Windows Live" clId="Web-{FE520812-95BD-483E-BB91-18C595785414}" dt="2021-05-02T07:04:36.786" v="1336"/>
          <ac:spMkLst>
            <pc:docMk/>
            <pc:sldMk cId="850382599" sldId="281"/>
            <ac:spMk id="10" creationId="{39CB82C2-DF65-4EC1-8280-F201D50F570B}"/>
          </ac:spMkLst>
        </pc:spChg>
        <pc:spChg chg="add del">
          <ac:chgData name="Kshitij Srivastava" userId="9ca786a045148134" providerId="Windows Live" clId="Web-{FE520812-95BD-483E-BB91-18C595785414}" dt="2021-05-02T07:04:47.411" v="1338"/>
          <ac:spMkLst>
            <pc:docMk/>
            <pc:sldMk cId="850382599" sldId="281"/>
            <ac:spMk id="13" creationId="{D8218D9F-38B6-4AE0-9051-5434D19A5277}"/>
          </ac:spMkLst>
        </pc:spChg>
        <pc:spChg chg="add del">
          <ac:chgData name="Kshitij Srivastava" userId="9ca786a045148134" providerId="Windows Live" clId="Web-{FE520812-95BD-483E-BB91-18C595785414}" dt="2021-05-02T07:04:36.786" v="1336"/>
          <ac:spMkLst>
            <pc:docMk/>
            <pc:sldMk cId="850382599" sldId="281"/>
            <ac:spMk id="14" creationId="{8D0DE514-8876-4D18-A995-61A5C1F813F1}"/>
          </ac:spMkLst>
        </pc:spChg>
        <pc:spChg chg="add">
          <ac:chgData name="Kshitij Srivastava" userId="9ca786a045148134" providerId="Windows Live" clId="Web-{FE520812-95BD-483E-BB91-18C595785414}" dt="2021-05-02T07:04:47.426" v="1339"/>
          <ac:spMkLst>
            <pc:docMk/>
            <pc:sldMk cId="850382599" sldId="281"/>
            <ac:spMk id="15" creationId="{4E4490D0-3672-446A-AC12-B4830333BDDD}"/>
          </ac:spMkLst>
        </pc:spChg>
        <pc:spChg chg="add del">
          <ac:chgData name="Kshitij Srivastava" userId="9ca786a045148134" providerId="Windows Live" clId="Web-{FE520812-95BD-483E-BB91-18C595785414}" dt="2021-05-02T07:04:36.786" v="1336"/>
          <ac:spMkLst>
            <pc:docMk/>
            <pc:sldMk cId="850382599" sldId="281"/>
            <ac:spMk id="16" creationId="{09DA791C-FFCF-422E-8775-BDA6C0E5ECF0}"/>
          </ac:spMkLst>
        </pc:spChg>
        <pc:spChg chg="add">
          <ac:chgData name="Kshitij Srivastava" userId="9ca786a045148134" providerId="Windows Live" clId="Web-{FE520812-95BD-483E-BB91-18C595785414}" dt="2021-05-02T07:04:47.426" v="1339"/>
          <ac:spMkLst>
            <pc:docMk/>
            <pc:sldMk cId="850382599" sldId="281"/>
            <ac:spMk id="17" creationId="{39CB82C2-DF65-4EC1-8280-F201D50F570B}"/>
          </ac:spMkLst>
        </pc:spChg>
        <pc:spChg chg="add del">
          <ac:chgData name="Kshitij Srivastava" userId="9ca786a045148134" providerId="Windows Live" clId="Web-{FE520812-95BD-483E-BB91-18C595785414}" dt="2021-05-02T07:04:36.786" v="1336"/>
          <ac:spMkLst>
            <pc:docMk/>
            <pc:sldMk cId="850382599" sldId="281"/>
            <ac:spMk id="18" creationId="{0DCF8855-3530-4F46-A4CB-3B6686EEE4BD}"/>
          </ac:spMkLst>
        </pc:spChg>
        <pc:spChg chg="add del">
          <ac:chgData name="Kshitij Srivastava" userId="9ca786a045148134" providerId="Windows Live" clId="Web-{FE520812-95BD-483E-BB91-18C595785414}" dt="2021-05-02T07:04:47.411" v="1338"/>
          <ac:spMkLst>
            <pc:docMk/>
            <pc:sldMk cId="850382599" sldId="281"/>
            <ac:spMk id="20" creationId="{2D3DCA99-84AF-487A-BF72-91C5FA6B0B70}"/>
          </ac:spMkLst>
        </pc:spChg>
        <pc:spChg chg="add">
          <ac:chgData name="Kshitij Srivastava" userId="9ca786a045148134" providerId="Windows Live" clId="Web-{FE520812-95BD-483E-BB91-18C595785414}" dt="2021-05-02T07:04:47.426" v="1339"/>
          <ac:spMkLst>
            <pc:docMk/>
            <pc:sldMk cId="850382599" sldId="281"/>
            <ac:spMk id="21" creationId="{C4AAA502-5435-489E-9538-3A40E6C71461}"/>
          </ac:spMkLst>
        </pc:spChg>
        <pc:spChg chg="add">
          <ac:chgData name="Kshitij Srivastava" userId="9ca786a045148134" providerId="Windows Live" clId="Web-{FE520812-95BD-483E-BB91-18C595785414}" dt="2021-05-02T07:04:47.426" v="1339"/>
          <ac:spMkLst>
            <pc:docMk/>
            <pc:sldMk cId="850382599" sldId="281"/>
            <ac:spMk id="23" creationId="{DE42378B-2E28-4810-8421-7A473A40E376}"/>
          </ac:spMkLst>
        </pc:spChg>
        <pc:spChg chg="add">
          <ac:chgData name="Kshitij Srivastava" userId="9ca786a045148134" providerId="Windows Live" clId="Web-{FE520812-95BD-483E-BB91-18C595785414}" dt="2021-05-02T07:04:47.426" v="1339"/>
          <ac:spMkLst>
            <pc:docMk/>
            <pc:sldMk cId="850382599" sldId="281"/>
            <ac:spMk id="24" creationId="{0D91DD17-237F-4811-BC0E-128EB1BD7CFE}"/>
          </ac:spMkLst>
        </pc:spChg>
        <pc:picChg chg="add mod">
          <ac:chgData name="Kshitij Srivastava" userId="9ca786a045148134" providerId="Windows Live" clId="Web-{FE520812-95BD-483E-BB91-18C595785414}" dt="2021-05-02T07:05:05.645" v="1342" actId="1076"/>
          <ac:picMkLst>
            <pc:docMk/>
            <pc:sldMk cId="850382599" sldId="281"/>
            <ac:picMk id="3" creationId="{6328F7BA-F6EC-4951-AF18-D6E76C2EB603}"/>
          </ac:picMkLst>
        </pc:picChg>
        <pc:cxnChg chg="add del">
          <ac:chgData name="Kshitij Srivastava" userId="9ca786a045148134" providerId="Windows Live" clId="Web-{FE520812-95BD-483E-BB91-18C595785414}" dt="2021-05-02T07:04:47.411" v="1338"/>
          <ac:cxnSpMkLst>
            <pc:docMk/>
            <pc:sldMk cId="850382599" sldId="281"/>
            <ac:cxnSpMk id="7" creationId="{7E1D4427-852B-4B37-8E76-0E9F1810BA2A}"/>
          </ac:cxnSpMkLst>
        </pc:cxnChg>
        <pc:cxnChg chg="add del">
          <ac:chgData name="Kshitij Srivastava" userId="9ca786a045148134" providerId="Windows Live" clId="Web-{FE520812-95BD-483E-BB91-18C595785414}" dt="2021-05-02T07:04:47.411" v="1338"/>
          <ac:cxnSpMkLst>
            <pc:docMk/>
            <pc:sldMk cId="850382599" sldId="281"/>
            <ac:cxnSpMk id="11" creationId="{6B5B1DD8-6224-4137-8621-32982B00F9FC}"/>
          </ac:cxnSpMkLst>
        </pc:cxnChg>
        <pc:cxnChg chg="add del">
          <ac:chgData name="Kshitij Srivastava" userId="9ca786a045148134" providerId="Windows Live" clId="Web-{FE520812-95BD-483E-BB91-18C595785414}" dt="2021-05-02T07:04:36.786" v="1336"/>
          <ac:cxnSpMkLst>
            <pc:docMk/>
            <pc:sldMk cId="850382599" sldId="281"/>
            <ac:cxnSpMk id="12" creationId="{7E1D4427-852B-4B37-8E76-0E9F1810BA2A}"/>
          </ac:cxnSpMkLst>
        </pc:cxnChg>
        <pc:cxnChg chg="add">
          <ac:chgData name="Kshitij Srivastava" userId="9ca786a045148134" providerId="Windows Live" clId="Web-{FE520812-95BD-483E-BB91-18C595785414}" dt="2021-05-02T07:04:47.426" v="1339"/>
          <ac:cxnSpMkLst>
            <pc:docMk/>
            <pc:sldMk cId="850382599" sldId="281"/>
            <ac:cxnSpMk id="19" creationId="{7E1D4427-852B-4B37-8E76-0E9F1810BA2A}"/>
          </ac:cxnSpMkLst>
        </pc:cxnChg>
        <pc:cxnChg chg="add">
          <ac:chgData name="Kshitij Srivastava" userId="9ca786a045148134" providerId="Windows Live" clId="Web-{FE520812-95BD-483E-BB91-18C595785414}" dt="2021-05-02T07:04:47.426" v="1339"/>
          <ac:cxnSpMkLst>
            <pc:docMk/>
            <pc:sldMk cId="850382599" sldId="281"/>
            <ac:cxnSpMk id="22" creationId="{C9AC0290-4702-4519-B0F4-C2A46880997B}"/>
          </ac:cxnSpMkLst>
        </pc:cxnChg>
      </pc:sldChg>
    </pc:docChg>
  </pc:docChgLst>
  <pc:docChgLst>
    <pc:chgData name="Kshitij Srivastava" userId="9ca786a045148134" providerId="Windows Live" clId="Web-{A87B384E-0967-4D72-9A25-BFC77A487141}"/>
    <pc:docChg chg="addSld modSld sldOrd">
      <pc:chgData name="Kshitij Srivastava" userId="9ca786a045148134" providerId="Windows Live" clId="Web-{A87B384E-0967-4D72-9A25-BFC77A487141}" dt="2021-05-19T08:28:15.086" v="515" actId="1076"/>
      <pc:docMkLst>
        <pc:docMk/>
      </pc:docMkLst>
      <pc:sldChg chg="addSp delSp modSp new mod ord setBg setClrOvrMap">
        <pc:chgData name="Kshitij Srivastava" userId="9ca786a045148134" providerId="Windows Live" clId="Web-{A87B384E-0967-4D72-9A25-BFC77A487141}" dt="2021-05-19T07:22:36.477" v="31" actId="20577"/>
        <pc:sldMkLst>
          <pc:docMk/>
          <pc:sldMk cId="109359343" sldId="316"/>
        </pc:sldMkLst>
        <pc:spChg chg="mod">
          <ac:chgData name="Kshitij Srivastava" userId="9ca786a045148134" providerId="Windows Live" clId="Web-{A87B384E-0967-4D72-9A25-BFC77A487141}" dt="2021-05-19T07:22:36.477" v="31" actId="20577"/>
          <ac:spMkLst>
            <pc:docMk/>
            <pc:sldMk cId="109359343" sldId="316"/>
            <ac:spMk id="2" creationId="{41953F0A-92D6-47E6-9C0B-E4C5FDB68E84}"/>
          </ac:spMkLst>
        </pc:spChg>
        <pc:spChg chg="del">
          <ac:chgData name="Kshitij Srivastava" userId="9ca786a045148134" providerId="Windows Live" clId="Web-{A87B384E-0967-4D72-9A25-BFC77A487141}" dt="2021-05-19T07:18:27.038" v="15"/>
          <ac:spMkLst>
            <pc:docMk/>
            <pc:sldMk cId="109359343" sldId="316"/>
            <ac:spMk id="3" creationId="{85AC1B27-FB35-4038-B34B-5E3B8FF56620}"/>
          </ac:spMkLst>
        </pc:spChg>
        <pc:spChg chg="add del">
          <ac:chgData name="Kshitij Srivastava" userId="9ca786a045148134" providerId="Windows Live" clId="Web-{A87B384E-0967-4D72-9A25-BFC77A487141}" dt="2021-05-19T07:21:06.524" v="22"/>
          <ac:spMkLst>
            <pc:docMk/>
            <pc:sldMk cId="109359343" sldId="316"/>
            <ac:spMk id="9" creationId="{25C8D2C1-DA83-420D-9635-D52CE066B5DA}"/>
          </ac:spMkLst>
        </pc:spChg>
        <pc:spChg chg="add del">
          <ac:chgData name="Kshitij Srivastava" userId="9ca786a045148134" providerId="Windows Live" clId="Web-{A87B384E-0967-4D72-9A25-BFC77A487141}" dt="2021-05-19T07:21:06.524" v="22"/>
          <ac:spMkLst>
            <pc:docMk/>
            <pc:sldMk cId="109359343" sldId="316"/>
            <ac:spMk id="11" creationId="{434F74C9-6A0B-409E-AD1C-45B58BE91BB8}"/>
          </ac:spMkLst>
        </pc:spChg>
        <pc:spChg chg="add del">
          <ac:chgData name="Kshitij Srivastava" userId="9ca786a045148134" providerId="Windows Live" clId="Web-{A87B384E-0967-4D72-9A25-BFC77A487141}" dt="2021-05-19T07:21:06.524" v="22"/>
          <ac:spMkLst>
            <pc:docMk/>
            <pc:sldMk cId="109359343" sldId="316"/>
            <ac:spMk id="17" creationId="{C4E89C94-E462-4566-A15A-32835FD68BCD}"/>
          </ac:spMkLst>
        </pc:spChg>
        <pc:spChg chg="add del">
          <ac:chgData name="Kshitij Srivastava" userId="9ca786a045148134" providerId="Windows Live" clId="Web-{A87B384E-0967-4D72-9A25-BFC77A487141}" dt="2021-05-19T07:21:06.524" v="22"/>
          <ac:spMkLst>
            <pc:docMk/>
            <pc:sldMk cId="109359343" sldId="316"/>
            <ac:spMk id="19" creationId="{E25F4A20-71FB-4A26-92E2-89DED49264CA}"/>
          </ac:spMkLst>
        </pc:spChg>
        <pc:spChg chg="add del">
          <ac:chgData name="Kshitij Srivastava" userId="9ca786a045148134" providerId="Windows Live" clId="Web-{A87B384E-0967-4D72-9A25-BFC77A487141}" dt="2021-05-19T07:21:54.571" v="25"/>
          <ac:spMkLst>
            <pc:docMk/>
            <pc:sldMk cId="109359343" sldId="316"/>
            <ac:spMk id="21" creationId="{4E4490D0-3672-446A-AC12-B4830333BDDD}"/>
          </ac:spMkLst>
        </pc:spChg>
        <pc:spChg chg="add del">
          <ac:chgData name="Kshitij Srivastava" userId="9ca786a045148134" providerId="Windows Live" clId="Web-{A87B384E-0967-4D72-9A25-BFC77A487141}" dt="2021-05-19T07:21:54.571" v="25"/>
          <ac:spMkLst>
            <pc:docMk/>
            <pc:sldMk cId="109359343" sldId="316"/>
            <ac:spMk id="22" creationId="{39CB82C2-DF65-4EC1-8280-F201D50F570B}"/>
          </ac:spMkLst>
        </pc:spChg>
        <pc:spChg chg="add del">
          <ac:chgData name="Kshitij Srivastava" userId="9ca786a045148134" providerId="Windows Live" clId="Web-{A87B384E-0967-4D72-9A25-BFC77A487141}" dt="2021-05-19T07:21:06.477" v="21"/>
          <ac:spMkLst>
            <pc:docMk/>
            <pc:sldMk cId="109359343" sldId="316"/>
            <ac:spMk id="24" creationId="{25C8D2C1-DA83-420D-9635-D52CE066B5DA}"/>
          </ac:spMkLst>
        </pc:spChg>
        <pc:spChg chg="add del">
          <ac:chgData name="Kshitij Srivastava" userId="9ca786a045148134" providerId="Windows Live" clId="Web-{A87B384E-0967-4D72-9A25-BFC77A487141}" dt="2021-05-19T07:21:54.571" v="25"/>
          <ac:spMkLst>
            <pc:docMk/>
            <pc:sldMk cId="109359343" sldId="316"/>
            <ac:spMk id="25" creationId="{FA4CD5CB-D209-4D70-8CA4-629731C59219}"/>
          </ac:spMkLst>
        </pc:spChg>
        <pc:spChg chg="add del">
          <ac:chgData name="Kshitij Srivastava" userId="9ca786a045148134" providerId="Windows Live" clId="Web-{A87B384E-0967-4D72-9A25-BFC77A487141}" dt="2021-05-19T07:21:06.477" v="21"/>
          <ac:spMkLst>
            <pc:docMk/>
            <pc:sldMk cId="109359343" sldId="316"/>
            <ac:spMk id="26" creationId="{434F74C9-6A0B-409E-AD1C-45B58BE91BB8}"/>
          </ac:spMkLst>
        </pc:spChg>
        <pc:spChg chg="add del">
          <ac:chgData name="Kshitij Srivastava" userId="9ca786a045148134" providerId="Windows Live" clId="Web-{A87B384E-0967-4D72-9A25-BFC77A487141}" dt="2021-05-19T07:21:06.477" v="21"/>
          <ac:spMkLst>
            <pc:docMk/>
            <pc:sldMk cId="109359343" sldId="316"/>
            <ac:spMk id="30" creationId="{90AA6468-80AC-4DDF-9CFB-C7A9507E203F}"/>
          </ac:spMkLst>
        </pc:spChg>
        <pc:spChg chg="add del">
          <ac:chgData name="Kshitij Srivastava" userId="9ca786a045148134" providerId="Windows Live" clId="Web-{A87B384E-0967-4D72-9A25-BFC77A487141}" dt="2021-05-19T07:21:06.477" v="21"/>
          <ac:spMkLst>
            <pc:docMk/>
            <pc:sldMk cId="109359343" sldId="316"/>
            <ac:spMk id="32" creationId="{4AB900CC-5074-4746-A1A4-AF640455BD43}"/>
          </ac:spMkLst>
        </pc:spChg>
        <pc:spChg chg="add del">
          <ac:chgData name="Kshitij Srivastava" userId="9ca786a045148134" providerId="Windows Live" clId="Web-{A87B384E-0967-4D72-9A25-BFC77A487141}" dt="2021-05-19T07:21:54.571" v="25"/>
          <ac:spMkLst>
            <pc:docMk/>
            <pc:sldMk cId="109359343" sldId="316"/>
            <ac:spMk id="34" creationId="{B4C27B90-DF2B-4D00-BA07-18ED774CD2F1}"/>
          </ac:spMkLst>
        </pc:spChg>
        <pc:spChg chg="add del">
          <ac:chgData name="Kshitij Srivastava" userId="9ca786a045148134" providerId="Windows Live" clId="Web-{A87B384E-0967-4D72-9A25-BFC77A487141}" dt="2021-05-19T07:21:54.571" v="25"/>
          <ac:spMkLst>
            <pc:docMk/>
            <pc:sldMk cId="109359343" sldId="316"/>
            <ac:spMk id="36" creationId="{593ACC25-C262-417A-8AA9-0641C772BDB6}"/>
          </ac:spMkLst>
        </pc:spChg>
        <pc:spChg chg="add">
          <ac:chgData name="Kshitij Srivastava" userId="9ca786a045148134" providerId="Windows Live" clId="Web-{A87B384E-0967-4D72-9A25-BFC77A487141}" dt="2021-05-19T07:21:54.571" v="25"/>
          <ac:spMkLst>
            <pc:docMk/>
            <pc:sldMk cId="109359343" sldId="316"/>
            <ac:spMk id="41" creationId="{25C8D2C1-DA83-420D-9635-D52CE066B5DA}"/>
          </ac:spMkLst>
        </pc:spChg>
        <pc:spChg chg="add">
          <ac:chgData name="Kshitij Srivastava" userId="9ca786a045148134" providerId="Windows Live" clId="Web-{A87B384E-0967-4D72-9A25-BFC77A487141}" dt="2021-05-19T07:21:54.571" v="25"/>
          <ac:spMkLst>
            <pc:docMk/>
            <pc:sldMk cId="109359343" sldId="316"/>
            <ac:spMk id="43" creationId="{434F74C9-6A0B-409E-AD1C-45B58BE91BB8}"/>
          </ac:spMkLst>
        </pc:spChg>
        <pc:spChg chg="add">
          <ac:chgData name="Kshitij Srivastava" userId="9ca786a045148134" providerId="Windows Live" clId="Web-{A87B384E-0967-4D72-9A25-BFC77A487141}" dt="2021-05-19T07:21:54.571" v="25"/>
          <ac:spMkLst>
            <pc:docMk/>
            <pc:sldMk cId="109359343" sldId="316"/>
            <ac:spMk id="47" creationId="{F452A527-3631-41ED-858D-3777A7D1496A}"/>
          </ac:spMkLst>
        </pc:spChg>
        <pc:picChg chg="add mod ord">
          <ac:chgData name="Kshitij Srivastava" userId="9ca786a045148134" providerId="Windows Live" clId="Web-{A87B384E-0967-4D72-9A25-BFC77A487141}" dt="2021-05-19T07:21:54.571" v="25"/>
          <ac:picMkLst>
            <pc:docMk/>
            <pc:sldMk cId="109359343" sldId="316"/>
            <ac:picMk id="5" creationId="{9404E587-38BA-4F43-AAAB-579BC55EABAF}"/>
          </ac:picMkLst>
        </pc:picChg>
        <pc:cxnChg chg="add del">
          <ac:chgData name="Kshitij Srivastava" userId="9ca786a045148134" providerId="Windows Live" clId="Web-{A87B384E-0967-4D72-9A25-BFC77A487141}" dt="2021-05-19T07:21:06.524" v="22"/>
          <ac:cxnSpMkLst>
            <pc:docMk/>
            <pc:sldMk cId="109359343" sldId="316"/>
            <ac:cxnSpMk id="13" creationId="{F5486A9D-1265-4B57-91E6-68E666B978BC}"/>
          </ac:cxnSpMkLst>
        </pc:cxnChg>
        <pc:cxnChg chg="add del">
          <ac:chgData name="Kshitij Srivastava" userId="9ca786a045148134" providerId="Windows Live" clId="Web-{A87B384E-0967-4D72-9A25-BFC77A487141}" dt="2021-05-19T07:21:06.524" v="22"/>
          <ac:cxnSpMkLst>
            <pc:docMk/>
            <pc:sldMk cId="109359343" sldId="316"/>
            <ac:cxnSpMk id="15" creationId="{4071767D-5FF7-4508-B8B7-BB60FF3AB250}"/>
          </ac:cxnSpMkLst>
        </pc:cxnChg>
        <pc:cxnChg chg="add del">
          <ac:chgData name="Kshitij Srivastava" userId="9ca786a045148134" providerId="Windows Live" clId="Web-{A87B384E-0967-4D72-9A25-BFC77A487141}" dt="2021-05-19T07:21:54.571" v="25"/>
          <ac:cxnSpMkLst>
            <pc:docMk/>
            <pc:sldMk cId="109359343" sldId="316"/>
            <ac:cxnSpMk id="23" creationId="{7E1D4427-852B-4B37-8E76-0E9F1810BA2A}"/>
          </ac:cxnSpMkLst>
        </pc:cxnChg>
        <pc:cxnChg chg="add del">
          <ac:chgData name="Kshitij Srivastava" userId="9ca786a045148134" providerId="Windows Live" clId="Web-{A87B384E-0967-4D72-9A25-BFC77A487141}" dt="2021-05-19T07:21:54.571" v="25"/>
          <ac:cxnSpMkLst>
            <pc:docMk/>
            <pc:sldMk cId="109359343" sldId="316"/>
            <ac:cxnSpMk id="27" creationId="{5C6A2BAE-B461-4B55-8E1F-0722ABDD1393}"/>
          </ac:cxnSpMkLst>
        </pc:cxnChg>
        <pc:cxnChg chg="add del">
          <ac:chgData name="Kshitij Srivastava" userId="9ca786a045148134" providerId="Windows Live" clId="Web-{A87B384E-0967-4D72-9A25-BFC77A487141}" dt="2021-05-19T07:21:06.477" v="21"/>
          <ac:cxnSpMkLst>
            <pc:docMk/>
            <pc:sldMk cId="109359343" sldId="316"/>
            <ac:cxnSpMk id="28" creationId="{F5486A9D-1265-4B57-91E6-68E666B978BC}"/>
          </ac:cxnSpMkLst>
        </pc:cxnChg>
        <pc:cxnChg chg="add">
          <ac:chgData name="Kshitij Srivastava" userId="9ca786a045148134" providerId="Windows Live" clId="Web-{A87B384E-0967-4D72-9A25-BFC77A487141}" dt="2021-05-19T07:21:54.571" v="25"/>
          <ac:cxnSpMkLst>
            <pc:docMk/>
            <pc:sldMk cId="109359343" sldId="316"/>
            <ac:cxnSpMk id="45" creationId="{F5486A9D-1265-4B57-91E6-68E666B978BC}"/>
          </ac:cxnSpMkLst>
        </pc:cxnChg>
        <pc:cxnChg chg="add">
          <ac:chgData name="Kshitij Srivastava" userId="9ca786a045148134" providerId="Windows Live" clId="Web-{A87B384E-0967-4D72-9A25-BFC77A487141}" dt="2021-05-19T07:21:54.571" v="25"/>
          <ac:cxnSpMkLst>
            <pc:docMk/>
            <pc:sldMk cId="109359343" sldId="316"/>
            <ac:cxnSpMk id="49" creationId="{D28A9C89-B313-458F-9C85-515930A51A93}"/>
          </ac:cxnSpMkLst>
        </pc:cxnChg>
      </pc:sldChg>
      <pc:sldChg chg="addSp delSp modSp new mod modClrScheme addCm chgLayout">
        <pc:chgData name="Kshitij Srivastava" userId="9ca786a045148134" providerId="Windows Live" clId="Web-{A87B384E-0967-4D72-9A25-BFC77A487141}" dt="2021-05-19T07:42:28.781" v="320"/>
        <pc:sldMkLst>
          <pc:docMk/>
          <pc:sldMk cId="1913379007" sldId="317"/>
        </pc:sldMkLst>
        <pc:spChg chg="mod ord">
          <ac:chgData name="Kshitij Srivastava" userId="9ca786a045148134" providerId="Windows Live" clId="Web-{A87B384E-0967-4D72-9A25-BFC77A487141}" dt="2021-05-19T07:24:05.275" v="52"/>
          <ac:spMkLst>
            <pc:docMk/>
            <pc:sldMk cId="1913379007" sldId="317"/>
            <ac:spMk id="2" creationId="{0A244F34-02E4-48A1-A9D4-202D97767558}"/>
          </ac:spMkLst>
        </pc:spChg>
        <pc:spChg chg="del">
          <ac:chgData name="Kshitij Srivastava" userId="9ca786a045148134" providerId="Windows Live" clId="Web-{A87B384E-0967-4D72-9A25-BFC77A487141}" dt="2021-05-19T07:24:05.275" v="52"/>
          <ac:spMkLst>
            <pc:docMk/>
            <pc:sldMk cId="1913379007" sldId="317"/>
            <ac:spMk id="3" creationId="{FFF3CFB3-460C-4DA7-834F-2B2FC205AD60}"/>
          </ac:spMkLst>
        </pc:spChg>
        <pc:spChg chg="add mod">
          <ac:chgData name="Kshitij Srivastava" userId="9ca786a045148134" providerId="Windows Live" clId="Web-{A87B384E-0967-4D72-9A25-BFC77A487141}" dt="2021-05-19T07:26:01.635" v="74"/>
          <ac:spMkLst>
            <pc:docMk/>
            <pc:sldMk cId="1913379007" sldId="317"/>
            <ac:spMk id="4" creationId="{1202297E-5E78-486A-BE09-E7F7230A2C13}"/>
          </ac:spMkLst>
        </pc:spChg>
        <pc:spChg chg="add mod">
          <ac:chgData name="Kshitij Srivastava" userId="9ca786a045148134" providerId="Windows Live" clId="Web-{A87B384E-0967-4D72-9A25-BFC77A487141}" dt="2021-05-19T07:40:00.217" v="296"/>
          <ac:spMkLst>
            <pc:docMk/>
            <pc:sldMk cId="1913379007" sldId="317"/>
            <ac:spMk id="5" creationId="{0646DCDF-DB89-4627-B134-F0EBEB21869E}"/>
          </ac:spMkLst>
        </pc:spChg>
        <pc:spChg chg="add mod">
          <ac:chgData name="Kshitij Srivastava" userId="9ca786a045148134" providerId="Windows Live" clId="Web-{A87B384E-0967-4D72-9A25-BFC77A487141}" dt="2021-05-19T07:26:20.150" v="76"/>
          <ac:spMkLst>
            <pc:docMk/>
            <pc:sldMk cId="1913379007" sldId="317"/>
            <ac:spMk id="6" creationId="{6D1B106D-8545-4AB4-8E57-0C168F1D1658}"/>
          </ac:spMkLst>
        </pc:spChg>
        <pc:spChg chg="add mod">
          <ac:chgData name="Kshitij Srivastava" userId="9ca786a045148134" providerId="Windows Live" clId="Web-{A87B384E-0967-4D72-9A25-BFC77A487141}" dt="2021-05-19T07:29:06.417" v="145" actId="1076"/>
          <ac:spMkLst>
            <pc:docMk/>
            <pc:sldMk cId="1913379007" sldId="317"/>
            <ac:spMk id="7" creationId="{DD5BA4D7-C7BC-4AE5-83D6-22B5D9537D6A}"/>
          </ac:spMkLst>
        </pc:spChg>
        <pc:spChg chg="add mod">
          <ac:chgData name="Kshitij Srivastava" userId="9ca786a045148134" providerId="Windows Live" clId="Web-{A87B384E-0967-4D72-9A25-BFC77A487141}" dt="2021-05-19T07:29:10.995" v="146" actId="1076"/>
          <ac:spMkLst>
            <pc:docMk/>
            <pc:sldMk cId="1913379007" sldId="317"/>
            <ac:spMk id="8" creationId="{5BE1E8E5-25B9-4939-8EE3-48345F9B591D}"/>
          </ac:spMkLst>
        </pc:spChg>
        <pc:spChg chg="add mod">
          <ac:chgData name="Kshitij Srivastava" userId="9ca786a045148134" providerId="Windows Live" clId="Web-{A87B384E-0967-4D72-9A25-BFC77A487141}" dt="2021-05-19T07:28:57.276" v="142" actId="1076"/>
          <ac:spMkLst>
            <pc:docMk/>
            <pc:sldMk cId="1913379007" sldId="317"/>
            <ac:spMk id="9" creationId="{ACF27571-BFEA-4DB2-BFC9-2EAAF67A28FF}"/>
          </ac:spMkLst>
        </pc:spChg>
        <pc:spChg chg="add mod">
          <ac:chgData name="Kshitij Srivastava" userId="9ca786a045148134" providerId="Windows Live" clId="Web-{A87B384E-0967-4D72-9A25-BFC77A487141}" dt="2021-05-19T07:40:58.311" v="305" actId="20577"/>
          <ac:spMkLst>
            <pc:docMk/>
            <pc:sldMk cId="1913379007" sldId="317"/>
            <ac:spMk id="10" creationId="{EFA13BC9-6F86-424C-A6AA-83281EBF7BB3}"/>
          </ac:spMkLst>
        </pc:spChg>
        <pc:spChg chg="add mod">
          <ac:chgData name="Kshitij Srivastava" userId="9ca786a045148134" providerId="Windows Live" clId="Web-{A87B384E-0967-4D72-9A25-BFC77A487141}" dt="2021-05-19T07:41:03.171" v="306" actId="20577"/>
          <ac:spMkLst>
            <pc:docMk/>
            <pc:sldMk cId="1913379007" sldId="317"/>
            <ac:spMk id="11" creationId="{29962459-820B-4FDE-883C-059E9FDEA835}"/>
          </ac:spMkLst>
        </pc:spChg>
        <pc:spChg chg="add mod">
          <ac:chgData name="Kshitij Srivastava" userId="9ca786a045148134" providerId="Windows Live" clId="Web-{A87B384E-0967-4D72-9A25-BFC77A487141}" dt="2021-05-19T07:41:07.546" v="308" actId="20577"/>
          <ac:spMkLst>
            <pc:docMk/>
            <pc:sldMk cId="1913379007" sldId="317"/>
            <ac:spMk id="12" creationId="{1A0E883A-EB7F-49EE-928A-1DBBF1717F8E}"/>
          </ac:spMkLst>
        </pc:spChg>
        <pc:spChg chg="add mod">
          <ac:chgData name="Kshitij Srivastava" userId="9ca786a045148134" providerId="Windows Live" clId="Web-{A87B384E-0967-4D72-9A25-BFC77A487141}" dt="2021-05-19T07:41:10.765" v="310" actId="20577"/>
          <ac:spMkLst>
            <pc:docMk/>
            <pc:sldMk cId="1913379007" sldId="317"/>
            <ac:spMk id="13" creationId="{9DF9D619-31A5-4246-A127-D93B2A8AAE32}"/>
          </ac:spMkLst>
        </pc:spChg>
        <pc:graphicFrameChg chg="add mod modGraphic">
          <ac:chgData name="Kshitij Srivastava" userId="9ca786a045148134" providerId="Windows Live" clId="Web-{A87B384E-0967-4D72-9A25-BFC77A487141}" dt="2021-05-19T07:41:25.187" v="314"/>
          <ac:graphicFrameMkLst>
            <pc:docMk/>
            <pc:sldMk cId="1913379007" sldId="317"/>
            <ac:graphicFrameMk id="14" creationId="{E6AE2C5C-8C78-4759-93C3-F8DCC71EB975}"/>
          </ac:graphicFrameMkLst>
        </pc:graphicFrameChg>
        <pc:graphicFrameChg chg="add del mod">
          <ac:chgData name="Kshitij Srivastava" userId="9ca786a045148134" providerId="Windows Live" clId="Web-{A87B384E-0967-4D72-9A25-BFC77A487141}" dt="2021-05-19T07:31:38.590" v="168"/>
          <ac:graphicFrameMkLst>
            <pc:docMk/>
            <pc:sldMk cId="1913379007" sldId="317"/>
            <ac:graphicFrameMk id="15" creationId="{D81276A5-58F0-4851-B387-AAB8A495598D}"/>
          </ac:graphicFrameMkLst>
        </pc:graphicFrameChg>
        <pc:graphicFrameChg chg="add mod modGraphic">
          <ac:chgData name="Kshitij Srivastava" userId="9ca786a045148134" providerId="Windows Live" clId="Web-{A87B384E-0967-4D72-9A25-BFC77A487141}" dt="2021-05-19T07:41:35.030" v="318"/>
          <ac:graphicFrameMkLst>
            <pc:docMk/>
            <pc:sldMk cId="1913379007" sldId="317"/>
            <ac:graphicFrameMk id="16" creationId="{12FED192-F78D-4FA2-8432-108C74DF87C0}"/>
          </ac:graphicFrameMkLst>
        </pc:graphicFrameChg>
        <pc:picChg chg="add mod">
          <ac:chgData name="Kshitij Srivastava" userId="9ca786a045148134" providerId="Windows Live" clId="Web-{A87B384E-0967-4D72-9A25-BFC77A487141}" dt="2021-05-19T07:39:35.186" v="286"/>
          <ac:picMkLst>
            <pc:docMk/>
            <pc:sldMk cId="1913379007" sldId="317"/>
            <ac:picMk id="17" creationId="{B957F852-4843-4931-BBE7-7135846D84C4}"/>
          </ac:picMkLst>
        </pc:picChg>
      </pc:sldChg>
      <pc:sldChg chg="addSp delSp modSp new">
        <pc:chgData name="Kshitij Srivastava" userId="9ca786a045148134" providerId="Windows Live" clId="Web-{A87B384E-0967-4D72-9A25-BFC77A487141}" dt="2021-05-19T08:28:15.086" v="515" actId="1076"/>
        <pc:sldMkLst>
          <pc:docMk/>
          <pc:sldMk cId="1531134925" sldId="318"/>
        </pc:sldMkLst>
        <pc:spChg chg="mod">
          <ac:chgData name="Kshitij Srivastava" userId="9ca786a045148134" providerId="Windows Live" clId="Web-{A87B384E-0967-4D72-9A25-BFC77A487141}" dt="2021-05-19T07:47:48.533" v="335" actId="20577"/>
          <ac:spMkLst>
            <pc:docMk/>
            <pc:sldMk cId="1531134925" sldId="318"/>
            <ac:spMk id="2" creationId="{3BFE9FB1-80C1-416C-9786-E3019FB4B240}"/>
          </ac:spMkLst>
        </pc:spChg>
        <pc:spChg chg="add mod">
          <ac:chgData name="Kshitij Srivastava" userId="9ca786a045148134" providerId="Windows Live" clId="Web-{A87B384E-0967-4D72-9A25-BFC77A487141}" dt="2021-05-19T08:26:36.538" v="488"/>
          <ac:spMkLst>
            <pc:docMk/>
            <pc:sldMk cId="1531134925" sldId="318"/>
            <ac:spMk id="3" creationId="{AD04FF97-ED2E-4A6E-B7A9-A80EFAEB4484}"/>
          </ac:spMkLst>
        </pc:spChg>
        <pc:spChg chg="add mod ord">
          <ac:chgData name="Kshitij Srivastava" userId="9ca786a045148134" providerId="Windows Live" clId="Web-{A87B384E-0967-4D72-9A25-BFC77A487141}" dt="2021-05-19T08:28:06.648" v="507" actId="1076"/>
          <ac:spMkLst>
            <pc:docMk/>
            <pc:sldMk cId="1531134925" sldId="318"/>
            <ac:spMk id="14" creationId="{9463E516-7951-4AD3-BFE8-89D82F6FE0A3}"/>
          </ac:spMkLst>
        </pc:spChg>
        <pc:spChg chg="add mod">
          <ac:chgData name="Kshitij Srivastava" userId="9ca786a045148134" providerId="Windows Live" clId="Web-{A87B384E-0967-4D72-9A25-BFC77A487141}" dt="2021-05-19T08:27:16.944" v="493" actId="1076"/>
          <ac:spMkLst>
            <pc:docMk/>
            <pc:sldMk cId="1531134925" sldId="318"/>
            <ac:spMk id="21" creationId="{AA467E4D-D82F-48EA-842D-756077B7A70D}"/>
          </ac:spMkLst>
        </pc:spChg>
        <pc:spChg chg="add mod">
          <ac:chgData name="Kshitij Srivastava" userId="9ca786a045148134" providerId="Windows Live" clId="Web-{A87B384E-0967-4D72-9A25-BFC77A487141}" dt="2021-05-19T08:28:15.086" v="515" actId="1076"/>
          <ac:spMkLst>
            <pc:docMk/>
            <pc:sldMk cId="1531134925" sldId="318"/>
            <ac:spMk id="22" creationId="{50F4E40F-0EBC-4811-ACBB-3AFED72F951D}"/>
          </ac:spMkLst>
        </pc:spChg>
        <pc:spChg chg="add mod">
          <ac:chgData name="Kshitij Srivastava" userId="9ca786a045148134" providerId="Windows Live" clId="Web-{A87B384E-0967-4D72-9A25-BFC77A487141}" dt="2021-05-19T08:27:23.460" v="498" actId="1076"/>
          <ac:spMkLst>
            <pc:docMk/>
            <pc:sldMk cId="1531134925" sldId="318"/>
            <ac:spMk id="23" creationId="{BFEF6CBD-9584-4CD2-9F31-FDFF3A1EFF26}"/>
          </ac:spMkLst>
        </pc:spChg>
        <pc:spChg chg="add mod">
          <ac:chgData name="Kshitij Srivastava" userId="9ca786a045148134" providerId="Windows Live" clId="Web-{A87B384E-0967-4D72-9A25-BFC77A487141}" dt="2021-05-19T08:27:21.195" v="497" actId="1076"/>
          <ac:spMkLst>
            <pc:docMk/>
            <pc:sldMk cId="1531134925" sldId="318"/>
            <ac:spMk id="24" creationId="{48D91D3B-AC92-4A64-B423-CD9D861B0C87}"/>
          </ac:spMkLst>
        </pc:spChg>
        <pc:picChg chg="add mod ord">
          <ac:chgData name="Kshitij Srivastava" userId="9ca786a045148134" providerId="Windows Live" clId="Web-{A87B384E-0967-4D72-9A25-BFC77A487141}" dt="2021-05-19T08:25:20.771" v="471" actId="1076"/>
          <ac:picMkLst>
            <pc:docMk/>
            <pc:sldMk cId="1531134925" sldId="318"/>
            <ac:picMk id="8" creationId="{4AC625F6-F0C2-49FF-8D9E-2F6A83835620}"/>
          </ac:picMkLst>
        </pc:picChg>
        <pc:picChg chg="add del mod">
          <ac:chgData name="Kshitij Srivastava" userId="9ca786a045148134" providerId="Windows Live" clId="Web-{A87B384E-0967-4D72-9A25-BFC77A487141}" dt="2021-05-19T08:21:21.221" v="408"/>
          <ac:picMkLst>
            <pc:docMk/>
            <pc:sldMk cId="1531134925" sldId="318"/>
            <ac:picMk id="9" creationId="{A69F9C27-B24B-49B4-B3FD-A082E638E168}"/>
          </ac:picMkLst>
        </pc:picChg>
        <pc:picChg chg="add mod">
          <ac:chgData name="Kshitij Srivastava" userId="9ca786a045148134" providerId="Windows Live" clId="Web-{A87B384E-0967-4D72-9A25-BFC77A487141}" dt="2021-05-19T08:25:06.193" v="467" actId="1076"/>
          <ac:picMkLst>
            <pc:docMk/>
            <pc:sldMk cId="1531134925" sldId="318"/>
            <ac:picMk id="10" creationId="{E5B5B4A3-036B-4EB4-A7B9-8F9B1FD869C0}"/>
          </ac:picMkLst>
        </pc:picChg>
        <pc:picChg chg="add mod">
          <ac:chgData name="Kshitij Srivastava" userId="9ca786a045148134" providerId="Windows Live" clId="Web-{A87B384E-0967-4D72-9A25-BFC77A487141}" dt="2021-05-19T08:28:06.664" v="508" actId="1076"/>
          <ac:picMkLst>
            <pc:docMk/>
            <pc:sldMk cId="1531134925" sldId="318"/>
            <ac:picMk id="11" creationId="{7378C9C6-50C1-4423-AFA6-63AD2F75446D}"/>
          </ac:picMkLst>
        </pc:picChg>
        <pc:picChg chg="add mod">
          <ac:chgData name="Kshitij Srivastava" userId="9ca786a045148134" providerId="Windows Live" clId="Web-{A87B384E-0967-4D72-9A25-BFC77A487141}" dt="2021-05-19T08:25:07.818" v="468" actId="1076"/>
          <ac:picMkLst>
            <pc:docMk/>
            <pc:sldMk cId="1531134925" sldId="318"/>
            <ac:picMk id="12" creationId="{B7EF5F1D-B432-4475-95BD-63025A0AA6F6}"/>
          </ac:picMkLst>
        </pc:picChg>
        <pc:picChg chg="add mod ord">
          <ac:chgData name="Kshitij Srivastava" userId="9ca786a045148134" providerId="Windows Live" clId="Web-{A87B384E-0967-4D72-9A25-BFC77A487141}" dt="2021-05-19T08:24:14.895" v="455" actId="1076"/>
          <ac:picMkLst>
            <pc:docMk/>
            <pc:sldMk cId="1531134925" sldId="318"/>
            <ac:picMk id="13" creationId="{1717D0C4-6DF5-4855-9213-AAF423DC887E}"/>
          </ac:picMkLst>
        </pc:picChg>
        <pc:picChg chg="add mod">
          <ac:chgData name="Kshitij Srivastava" userId="9ca786a045148134" providerId="Windows Live" clId="Web-{A87B384E-0967-4D72-9A25-BFC77A487141}" dt="2021-05-19T08:28:06.679" v="509" actId="1076"/>
          <ac:picMkLst>
            <pc:docMk/>
            <pc:sldMk cId="1531134925" sldId="318"/>
            <ac:picMk id="15" creationId="{13E380BF-ACD7-49F5-8CC1-0F696B488334}"/>
          </ac:picMkLst>
        </pc:picChg>
        <pc:picChg chg="add mod">
          <ac:chgData name="Kshitij Srivastava" userId="9ca786a045148134" providerId="Windows Live" clId="Web-{A87B384E-0967-4D72-9A25-BFC77A487141}" dt="2021-05-19T08:28:06.695" v="510" actId="1076"/>
          <ac:picMkLst>
            <pc:docMk/>
            <pc:sldMk cId="1531134925" sldId="318"/>
            <ac:picMk id="16" creationId="{69C24372-04E3-4E67-BED4-DE1F9AC42247}"/>
          </ac:picMkLst>
        </pc:picChg>
        <pc:picChg chg="add mod">
          <ac:chgData name="Kshitij Srivastava" userId="9ca786a045148134" providerId="Windows Live" clId="Web-{A87B384E-0967-4D72-9A25-BFC77A487141}" dt="2021-05-19T08:28:06.695" v="511" actId="1076"/>
          <ac:picMkLst>
            <pc:docMk/>
            <pc:sldMk cId="1531134925" sldId="318"/>
            <ac:picMk id="17" creationId="{9CB5C2F1-3E08-4ACF-A560-B895C2B3385C}"/>
          </ac:picMkLst>
        </pc:picChg>
        <pc:picChg chg="add del mod">
          <ac:chgData name="Kshitij Srivastava" userId="9ca786a045148134" providerId="Windows Live" clId="Web-{A87B384E-0967-4D72-9A25-BFC77A487141}" dt="2021-05-19T08:28:06.711" v="512" actId="1076"/>
          <ac:picMkLst>
            <pc:docMk/>
            <pc:sldMk cId="1531134925" sldId="318"/>
            <ac:picMk id="18" creationId="{87FB0066-F4DA-498A-9D7E-8D634BD5425F}"/>
          </ac:picMkLst>
        </pc:picChg>
        <pc:picChg chg="add mod">
          <ac:chgData name="Kshitij Srivastava" userId="9ca786a045148134" providerId="Windows Live" clId="Web-{A87B384E-0967-4D72-9A25-BFC77A487141}" dt="2021-05-19T08:28:06.726" v="513" actId="1076"/>
          <ac:picMkLst>
            <pc:docMk/>
            <pc:sldMk cId="1531134925" sldId="318"/>
            <ac:picMk id="19" creationId="{86DA8E47-6CD7-4B2C-90A7-061B75498674}"/>
          </ac:picMkLst>
        </pc:picChg>
        <pc:picChg chg="add mod">
          <ac:chgData name="Kshitij Srivastava" userId="9ca786a045148134" providerId="Windows Live" clId="Web-{A87B384E-0967-4D72-9A25-BFC77A487141}" dt="2021-05-19T08:28:06.726" v="514" actId="1076"/>
          <ac:picMkLst>
            <pc:docMk/>
            <pc:sldMk cId="1531134925" sldId="318"/>
            <ac:picMk id="20" creationId="{9A70611D-716B-438A-8A29-FE1A57BF5DAE}"/>
          </ac:picMkLst>
        </pc:picChg>
        <pc:cxnChg chg="add mod">
          <ac:chgData name="Kshitij Srivastava" userId="9ca786a045148134" providerId="Windows Live" clId="Web-{A87B384E-0967-4D72-9A25-BFC77A487141}" dt="2021-05-19T08:26:58.257" v="491" actId="14100"/>
          <ac:cxnSpMkLst>
            <pc:docMk/>
            <pc:sldMk cId="1531134925" sldId="318"/>
            <ac:cxnSpMk id="4" creationId="{D16AE766-320A-4560-9548-CFE2581DF8A3}"/>
          </ac:cxnSpMkLst>
        </pc:cxnChg>
        <pc:cxnChg chg="add mod">
          <ac:chgData name="Kshitij Srivastava" userId="9ca786a045148134" providerId="Windows Live" clId="Web-{A87B384E-0967-4D72-9A25-BFC77A487141}" dt="2021-05-19T08:26:12.803" v="485" actId="14100"/>
          <ac:cxnSpMkLst>
            <pc:docMk/>
            <pc:sldMk cId="1531134925" sldId="318"/>
            <ac:cxnSpMk id="5" creationId="{EEC0FAEF-B851-4C1A-91FC-801A77ED3466}"/>
          </ac:cxnSpMkLst>
        </pc:cxnChg>
        <pc:cxnChg chg="add mod">
          <ac:chgData name="Kshitij Srivastava" userId="9ca786a045148134" providerId="Windows Live" clId="Web-{A87B384E-0967-4D72-9A25-BFC77A487141}" dt="2021-05-19T08:26:07.303" v="484" actId="14100"/>
          <ac:cxnSpMkLst>
            <pc:docMk/>
            <pc:sldMk cId="1531134925" sldId="318"/>
            <ac:cxnSpMk id="6" creationId="{591D7C1F-308A-42DC-B177-711CC7972D6A}"/>
          </ac:cxnSpMkLst>
        </pc:cxnChg>
        <pc:cxnChg chg="add mod">
          <ac:chgData name="Kshitij Srivastava" userId="9ca786a045148134" providerId="Windows Live" clId="Web-{A87B384E-0967-4D72-9A25-BFC77A487141}" dt="2021-05-19T08:25:58.631" v="481"/>
          <ac:cxnSpMkLst>
            <pc:docMk/>
            <pc:sldMk cId="1531134925" sldId="318"/>
            <ac:cxnSpMk id="7" creationId="{FD99D338-816B-4CC9-A2AD-D3C4AA1035A4}"/>
          </ac:cxnSpMkLst>
        </pc:cxnChg>
      </pc:sldChg>
    </pc:docChg>
  </pc:docChgLst>
  <pc:docChgLst>
    <pc:chgData name="Kshitij Srivastava" userId="9ca786a045148134" providerId="Windows Live" clId="Web-{EFD41CD5-C26B-4805-8C3E-86BA23C62E59}"/>
    <pc:docChg chg="modSld">
      <pc:chgData name="Kshitij Srivastava" userId="9ca786a045148134" providerId="Windows Live" clId="Web-{EFD41CD5-C26B-4805-8C3E-86BA23C62E59}" dt="2022-01-28T11:01:22.421" v="6" actId="20577"/>
      <pc:docMkLst>
        <pc:docMk/>
      </pc:docMkLst>
      <pc:sldChg chg="modSp">
        <pc:chgData name="Kshitij Srivastava" userId="9ca786a045148134" providerId="Windows Live" clId="Web-{EFD41CD5-C26B-4805-8C3E-86BA23C62E59}" dt="2022-01-28T11:01:22.421" v="6" actId="20577"/>
        <pc:sldMkLst>
          <pc:docMk/>
          <pc:sldMk cId="1913379007" sldId="317"/>
        </pc:sldMkLst>
        <pc:spChg chg="mod">
          <ac:chgData name="Kshitij Srivastava" userId="9ca786a045148134" providerId="Windows Live" clId="Web-{EFD41CD5-C26B-4805-8C3E-86BA23C62E59}" dt="2022-01-28T11:01:22.421" v="6" actId="20577"/>
          <ac:spMkLst>
            <pc:docMk/>
            <pc:sldMk cId="1913379007" sldId="317"/>
            <ac:spMk id="2" creationId="{0A244F34-02E4-48A1-A9D4-202D97767558}"/>
          </ac:spMkLst>
        </pc:spChg>
      </pc:sldChg>
    </pc:docChg>
  </pc:docChgLst>
  <pc:docChgLst>
    <pc:chgData name="Kshitij Srivastava" userId="9ca786a045148134" providerId="Windows Live" clId="Web-{13C726CD-7EA4-4D13-B4B6-3387ABBB2A1A}"/>
    <pc:docChg chg="modSld sldOrd">
      <pc:chgData name="Kshitij Srivastava" userId="9ca786a045148134" providerId="Windows Live" clId="Web-{13C726CD-7EA4-4D13-B4B6-3387ABBB2A1A}" dt="2021-05-24T15:28:36.523" v="52"/>
      <pc:docMkLst>
        <pc:docMk/>
      </pc:docMkLst>
      <pc:sldChg chg="delAnim">
        <pc:chgData name="Kshitij Srivastava" userId="9ca786a045148134" providerId="Windows Live" clId="Web-{13C726CD-7EA4-4D13-B4B6-3387ABBB2A1A}" dt="2021-05-24T15:27:44.053" v="36"/>
        <pc:sldMkLst>
          <pc:docMk/>
          <pc:sldMk cId="635188140" sldId="260"/>
        </pc:sldMkLst>
      </pc:sldChg>
      <pc:sldChg chg="modSp delAnim modAnim">
        <pc:chgData name="Kshitij Srivastava" userId="9ca786a045148134" providerId="Windows Live" clId="Web-{13C726CD-7EA4-4D13-B4B6-3387ABBB2A1A}" dt="2021-05-24T15:27:20.130" v="31"/>
        <pc:sldMkLst>
          <pc:docMk/>
          <pc:sldMk cId="3419451537" sldId="315"/>
        </pc:sldMkLst>
        <pc:spChg chg="mod">
          <ac:chgData name="Kshitij Srivastava" userId="9ca786a045148134" providerId="Windows Live" clId="Web-{13C726CD-7EA4-4D13-B4B6-3387ABBB2A1A}" dt="2021-05-24T15:27:03.302" v="27" actId="20577"/>
          <ac:spMkLst>
            <pc:docMk/>
            <pc:sldMk cId="3419451537" sldId="315"/>
            <ac:spMk id="2" creationId="{084DF9E9-3219-4B4D-8D0C-302E129554F9}"/>
          </ac:spMkLst>
        </pc:spChg>
      </pc:sldChg>
      <pc:sldChg chg="ord">
        <pc:chgData name="Kshitij Srivastava" userId="9ca786a045148134" providerId="Windows Live" clId="Web-{13C726CD-7EA4-4D13-B4B6-3387ABBB2A1A}" dt="2021-05-24T14:25:47.095" v="10"/>
        <pc:sldMkLst>
          <pc:docMk/>
          <pc:sldMk cId="2441078804" sldId="373"/>
        </pc:sldMkLst>
      </pc:sldChg>
      <pc:sldChg chg="ord">
        <pc:chgData name="Kshitij Srivastava" userId="9ca786a045148134" providerId="Windows Live" clId="Web-{13C726CD-7EA4-4D13-B4B6-3387ABBB2A1A}" dt="2021-05-24T14:25:58.580" v="11"/>
        <pc:sldMkLst>
          <pc:docMk/>
          <pc:sldMk cId="473548357" sldId="374"/>
        </pc:sldMkLst>
      </pc:sldChg>
      <pc:sldChg chg="addSp delSp modSp addAnim delAnim modAnim">
        <pc:chgData name="Kshitij Srivastava" userId="9ca786a045148134" providerId="Windows Live" clId="Web-{13C726CD-7EA4-4D13-B4B6-3387ABBB2A1A}" dt="2021-05-24T14:24:06.468" v="9"/>
        <pc:sldMkLst>
          <pc:docMk/>
          <pc:sldMk cId="1766112618" sldId="379"/>
        </pc:sldMkLst>
        <pc:spChg chg="mod">
          <ac:chgData name="Kshitij Srivastava" userId="9ca786a045148134" providerId="Windows Live" clId="Web-{13C726CD-7EA4-4D13-B4B6-3387ABBB2A1A}" dt="2021-05-24T14:22:37.324" v="1" actId="1076"/>
          <ac:spMkLst>
            <pc:docMk/>
            <pc:sldMk cId="1766112618" sldId="379"/>
            <ac:spMk id="2" creationId="{6DFD2114-5861-42F5-A0FC-A0A0703668EE}"/>
          </ac:spMkLst>
        </pc:spChg>
        <pc:spChg chg="add del">
          <ac:chgData name="Kshitij Srivastava" userId="9ca786a045148134" providerId="Windows Live" clId="Web-{13C726CD-7EA4-4D13-B4B6-3387ABBB2A1A}" dt="2021-05-24T14:23:31.482" v="5"/>
          <ac:spMkLst>
            <pc:docMk/>
            <pc:sldMk cId="1766112618" sldId="379"/>
            <ac:spMk id="3" creationId="{4487D3A1-4B3D-4E47-89B5-1378EB398568}"/>
          </ac:spMkLst>
        </pc:spChg>
      </pc:sldChg>
      <pc:sldChg chg="delAnim">
        <pc:chgData name="Kshitij Srivastava" userId="9ca786a045148134" providerId="Windows Live" clId="Web-{13C726CD-7EA4-4D13-B4B6-3387ABBB2A1A}" dt="2021-05-24T15:28:16.898" v="44"/>
        <pc:sldMkLst>
          <pc:docMk/>
          <pc:sldMk cId="3953029234" sldId="380"/>
        </pc:sldMkLst>
      </pc:sldChg>
      <pc:sldChg chg="delAnim">
        <pc:chgData name="Kshitij Srivastava" userId="9ca786a045148134" providerId="Windows Live" clId="Web-{13C726CD-7EA4-4D13-B4B6-3387ABBB2A1A}" dt="2021-05-24T15:28:36.523" v="52"/>
        <pc:sldMkLst>
          <pc:docMk/>
          <pc:sldMk cId="383395448" sldId="381"/>
        </pc:sldMkLst>
      </pc:sldChg>
    </pc:docChg>
  </pc:docChgLst>
  <pc:docChgLst>
    <pc:chgData name="Kshitij Srivastava" userId="9ca786a045148134" providerId="Windows Live" clId="Web-{FBA7395F-3C0F-4DE6-B515-BAA7D2289FFB}"/>
    <pc:docChg chg="addSld modSld">
      <pc:chgData name="Kshitij Srivastava" userId="9ca786a045148134" providerId="Windows Live" clId="Web-{FBA7395F-3C0F-4DE6-B515-BAA7D2289FFB}" dt="2021-08-09T11:07:33.786" v="10"/>
      <pc:docMkLst>
        <pc:docMk/>
      </pc:docMkLst>
      <pc:sldChg chg="addSp delSp">
        <pc:chgData name="Kshitij Srivastava" userId="9ca786a045148134" providerId="Windows Live" clId="Web-{FBA7395F-3C0F-4DE6-B515-BAA7D2289FFB}" dt="2021-08-09T11:07:12.581" v="6"/>
        <pc:sldMkLst>
          <pc:docMk/>
          <pc:sldMk cId="2799874476" sldId="711"/>
        </pc:sldMkLst>
        <pc:picChg chg="del">
          <ac:chgData name="Kshitij Srivastava" userId="9ca786a045148134" providerId="Windows Live" clId="Web-{FBA7395F-3C0F-4DE6-B515-BAA7D2289FFB}" dt="2021-08-09T11:06:34.814" v="0"/>
          <ac:picMkLst>
            <pc:docMk/>
            <pc:sldMk cId="2799874476" sldId="711"/>
            <ac:picMk id="32" creationId="{43A09305-ED6E-41A0-BD30-F6532C37FC25}"/>
          </ac:picMkLst>
        </pc:picChg>
        <pc:picChg chg="del">
          <ac:chgData name="Kshitij Srivastava" userId="9ca786a045148134" providerId="Windows Live" clId="Web-{FBA7395F-3C0F-4DE6-B515-BAA7D2289FFB}" dt="2021-08-09T11:06:39.330" v="1"/>
          <ac:picMkLst>
            <pc:docMk/>
            <pc:sldMk cId="2799874476" sldId="711"/>
            <ac:picMk id="33" creationId="{8CDD1505-B8BE-45EA-B3AB-73EECE9A8311}"/>
          </ac:picMkLst>
        </pc:picChg>
        <pc:picChg chg="del">
          <ac:chgData name="Kshitij Srivastava" userId="9ca786a045148134" providerId="Windows Live" clId="Web-{FBA7395F-3C0F-4DE6-B515-BAA7D2289FFB}" dt="2021-08-09T11:06:44.424" v="2"/>
          <ac:picMkLst>
            <pc:docMk/>
            <pc:sldMk cId="2799874476" sldId="711"/>
            <ac:picMk id="34" creationId="{F1D90CD6-C10C-4E02-AC2F-9149DFCC5036}"/>
          </ac:picMkLst>
        </pc:picChg>
        <pc:picChg chg="add del">
          <ac:chgData name="Kshitij Srivastava" userId="9ca786a045148134" providerId="Windows Live" clId="Web-{FBA7395F-3C0F-4DE6-B515-BAA7D2289FFB}" dt="2021-08-09T11:07:12.581" v="6"/>
          <ac:picMkLst>
            <pc:docMk/>
            <pc:sldMk cId="2799874476" sldId="711"/>
            <ac:picMk id="35" creationId="{1F337A30-9FA5-43EB-979D-07E62FF8C3B8}"/>
          </ac:picMkLst>
        </pc:picChg>
        <pc:picChg chg="add del">
          <ac:chgData name="Kshitij Srivastava" userId="9ca786a045148134" providerId="Windows Live" clId="Web-{FBA7395F-3C0F-4DE6-B515-BAA7D2289FFB}" dt="2021-08-09T11:07:01.534" v="5"/>
          <ac:picMkLst>
            <pc:docMk/>
            <pc:sldMk cId="2799874476" sldId="711"/>
            <ac:picMk id="36" creationId="{9997C792-F39F-4EE1-8615-9E3631CDB36B}"/>
          </ac:picMkLst>
        </pc:picChg>
      </pc:sldChg>
      <pc:sldChg chg="delSp modSp add mod replId modClrScheme chgLayout">
        <pc:chgData name="Kshitij Srivastava" userId="9ca786a045148134" providerId="Windows Live" clId="Web-{FBA7395F-3C0F-4DE6-B515-BAA7D2289FFB}" dt="2021-08-09T11:07:33.786" v="10"/>
        <pc:sldMkLst>
          <pc:docMk/>
          <pc:sldMk cId="201419766" sldId="814"/>
        </pc:sldMkLst>
        <pc:spChg chg="mod ord">
          <ac:chgData name="Kshitij Srivastava" userId="9ca786a045148134" providerId="Windows Live" clId="Web-{FBA7395F-3C0F-4DE6-B515-BAA7D2289FFB}" dt="2021-08-09T11:07:33.786" v="10"/>
          <ac:spMkLst>
            <pc:docMk/>
            <pc:sldMk cId="201419766" sldId="814"/>
            <ac:spMk id="2" creationId="{14CEBCF6-2017-4820-9C12-7D706BC26B05}"/>
          </ac:spMkLst>
        </pc:spChg>
        <pc:picChg chg="del">
          <ac:chgData name="Kshitij Srivastava" userId="9ca786a045148134" providerId="Windows Live" clId="Web-{FBA7395F-3C0F-4DE6-B515-BAA7D2289FFB}" dt="2021-08-09T11:07:23.738" v="8"/>
          <ac:picMkLst>
            <pc:docMk/>
            <pc:sldMk cId="201419766" sldId="814"/>
            <ac:picMk id="35" creationId="{1F337A30-9FA5-43EB-979D-07E62FF8C3B8}"/>
          </ac:picMkLst>
        </pc:picChg>
        <pc:picChg chg="del">
          <ac:chgData name="Kshitij Srivastava" userId="9ca786a045148134" providerId="Windows Live" clId="Web-{FBA7395F-3C0F-4DE6-B515-BAA7D2289FFB}" dt="2021-08-09T11:07:25.379" v="9"/>
          <ac:picMkLst>
            <pc:docMk/>
            <pc:sldMk cId="201419766" sldId="814"/>
            <ac:picMk id="36" creationId="{9997C792-F39F-4EE1-8615-9E3631CDB36B}"/>
          </ac:picMkLst>
        </pc:picChg>
      </pc:sldChg>
    </pc:docChg>
  </pc:docChgLst>
  <pc:docChgLst>
    <pc:chgData name="Kshitij Srivastava" userId="9ca786a045148134" providerId="Windows Live" clId="Web-{9B20F33B-0E99-409A-BB33-CC30023689BF}"/>
    <pc:docChg chg="addSld delSld modSld sldOrd">
      <pc:chgData name="Kshitij Srivastava" userId="9ca786a045148134" providerId="Windows Live" clId="Web-{9B20F33B-0E99-409A-BB33-CC30023689BF}" dt="2021-06-23T12:39:34.788" v="46"/>
      <pc:docMkLst>
        <pc:docMk/>
      </pc:docMkLst>
      <pc:sldChg chg="del">
        <pc:chgData name="Kshitij Srivastava" userId="9ca786a045148134" providerId="Windows Live" clId="Web-{9B20F33B-0E99-409A-BB33-CC30023689BF}" dt="2021-06-23T12:06:23.272" v="0"/>
        <pc:sldMkLst>
          <pc:docMk/>
          <pc:sldMk cId="112210698" sldId="323"/>
        </pc:sldMkLst>
      </pc:sldChg>
      <pc:sldChg chg="modSp">
        <pc:chgData name="Kshitij Srivastava" userId="9ca786a045148134" providerId="Windows Live" clId="Web-{9B20F33B-0E99-409A-BB33-CC30023689BF}" dt="2021-06-23T12:34:42.453" v="42" actId="20577"/>
        <pc:sldMkLst>
          <pc:docMk/>
          <pc:sldMk cId="3876651141" sldId="327"/>
        </pc:sldMkLst>
        <pc:spChg chg="mod">
          <ac:chgData name="Kshitij Srivastava" userId="9ca786a045148134" providerId="Windows Live" clId="Web-{9B20F33B-0E99-409A-BB33-CC30023689BF}" dt="2021-06-23T12:09:23.542" v="30" actId="20577"/>
          <ac:spMkLst>
            <pc:docMk/>
            <pc:sldMk cId="3876651141" sldId="327"/>
            <ac:spMk id="2" creationId="{FE10A40D-96F8-498A-8120-EB76E76B5DC6}"/>
          </ac:spMkLst>
        </pc:spChg>
        <pc:spChg chg="mod">
          <ac:chgData name="Kshitij Srivastava" userId="9ca786a045148134" providerId="Windows Live" clId="Web-{9B20F33B-0E99-409A-BB33-CC30023689BF}" dt="2021-06-23T12:34:42.453" v="42" actId="20577"/>
          <ac:spMkLst>
            <pc:docMk/>
            <pc:sldMk cId="3876651141" sldId="327"/>
            <ac:spMk id="9" creationId="{9B71D11E-95AE-46EF-83C6-DFFF8A78D7FE}"/>
          </ac:spMkLst>
        </pc:spChg>
      </pc:sldChg>
      <pc:sldChg chg="modSp add ord replId">
        <pc:chgData name="Kshitij Srivastava" userId="9ca786a045148134" providerId="Windows Live" clId="Web-{9B20F33B-0E99-409A-BB33-CC30023689BF}" dt="2021-06-23T12:09:28.464" v="33" actId="20577"/>
        <pc:sldMkLst>
          <pc:docMk/>
          <pc:sldMk cId="2294274590" sldId="629"/>
        </pc:sldMkLst>
        <pc:spChg chg="mod">
          <ac:chgData name="Kshitij Srivastava" userId="9ca786a045148134" providerId="Windows Live" clId="Web-{9B20F33B-0E99-409A-BB33-CC30023689BF}" dt="2021-06-23T12:09:28.464" v="33" actId="20577"/>
          <ac:spMkLst>
            <pc:docMk/>
            <pc:sldMk cId="2294274590" sldId="629"/>
            <ac:spMk id="2" creationId="{4E4238C6-56FE-40FF-8C4A-B73D7D86AA6D}"/>
          </ac:spMkLst>
        </pc:spChg>
      </pc:sldChg>
      <pc:sldChg chg="add replId">
        <pc:chgData name="Kshitij Srivastava" userId="9ca786a045148134" providerId="Windows Live" clId="Web-{9B20F33B-0E99-409A-BB33-CC30023689BF}" dt="2021-06-23T12:39:34.554" v="43"/>
        <pc:sldMkLst>
          <pc:docMk/>
          <pc:sldMk cId="1833888198" sldId="630"/>
        </pc:sldMkLst>
      </pc:sldChg>
      <pc:sldChg chg="add replId">
        <pc:chgData name="Kshitij Srivastava" userId="9ca786a045148134" providerId="Windows Live" clId="Web-{9B20F33B-0E99-409A-BB33-CC30023689BF}" dt="2021-06-23T12:39:34.632" v="44"/>
        <pc:sldMkLst>
          <pc:docMk/>
          <pc:sldMk cId="2056230176" sldId="631"/>
        </pc:sldMkLst>
      </pc:sldChg>
      <pc:sldChg chg="add replId">
        <pc:chgData name="Kshitij Srivastava" userId="9ca786a045148134" providerId="Windows Live" clId="Web-{9B20F33B-0E99-409A-BB33-CC30023689BF}" dt="2021-06-23T12:39:34.710" v="45"/>
        <pc:sldMkLst>
          <pc:docMk/>
          <pc:sldMk cId="1458903092" sldId="632"/>
        </pc:sldMkLst>
      </pc:sldChg>
      <pc:sldChg chg="add replId">
        <pc:chgData name="Kshitij Srivastava" userId="9ca786a045148134" providerId="Windows Live" clId="Web-{9B20F33B-0E99-409A-BB33-CC30023689BF}" dt="2021-06-23T12:39:34.788" v="46"/>
        <pc:sldMkLst>
          <pc:docMk/>
          <pc:sldMk cId="1378978142" sldId="633"/>
        </pc:sldMkLst>
      </pc:sldChg>
    </pc:docChg>
  </pc:docChgLst>
  <pc:docChgLst>
    <pc:chgData name="Kshitij Srivastava" userId="9ca786a045148134" providerId="Windows Live" clId="Web-{95218C0D-8381-4B78-ADC7-E9FE9DC0ACEF}"/>
    <pc:docChg chg="addSld modSld sldOrd">
      <pc:chgData name="Kshitij Srivastava" userId="9ca786a045148134" providerId="Windows Live" clId="Web-{95218C0D-8381-4B78-ADC7-E9FE9DC0ACEF}" dt="2021-06-16T10:43:14.467" v="107"/>
      <pc:docMkLst>
        <pc:docMk/>
      </pc:docMkLst>
      <pc:sldChg chg="addAnim modAnim">
        <pc:chgData name="Kshitij Srivastava" userId="9ca786a045148134" providerId="Windows Live" clId="Web-{95218C0D-8381-4B78-ADC7-E9FE9DC0ACEF}" dt="2021-06-16T10:26:51.937" v="49"/>
        <pc:sldMkLst>
          <pc:docMk/>
          <pc:sldMk cId="1070414369" sldId="319"/>
        </pc:sldMkLst>
      </pc:sldChg>
      <pc:sldChg chg="modSp addAnim modAnim">
        <pc:chgData name="Kshitij Srivastava" userId="9ca786a045148134" providerId="Windows Live" clId="Web-{95218C0D-8381-4B78-ADC7-E9FE9DC0ACEF}" dt="2021-06-16T10:43:14.467" v="107"/>
        <pc:sldMkLst>
          <pc:docMk/>
          <pc:sldMk cId="2253556040" sldId="320"/>
        </pc:sldMkLst>
        <pc:spChg chg="mod">
          <ac:chgData name="Kshitij Srivastava" userId="9ca786a045148134" providerId="Windows Live" clId="Web-{95218C0D-8381-4B78-ADC7-E9FE9DC0ACEF}" dt="2021-06-16T10:32:32.422" v="83" actId="1076"/>
          <ac:spMkLst>
            <pc:docMk/>
            <pc:sldMk cId="2253556040" sldId="320"/>
            <ac:spMk id="8" creationId="{49A6BFFA-B903-4A19-88E1-064604B2889B}"/>
          </ac:spMkLst>
        </pc:spChg>
        <pc:graphicFrameChg chg="mod modGraphic">
          <ac:chgData name="Kshitij Srivastava" userId="9ca786a045148134" providerId="Windows Live" clId="Web-{95218C0D-8381-4B78-ADC7-E9FE9DC0ACEF}" dt="2021-06-16T10:43:14.467" v="107"/>
          <ac:graphicFrameMkLst>
            <pc:docMk/>
            <pc:sldMk cId="2253556040" sldId="320"/>
            <ac:graphicFrameMk id="7" creationId="{65B89041-DC72-4A00-A40C-4ED7715B1017}"/>
          </ac:graphicFrameMkLst>
        </pc:graphicFrameChg>
      </pc:sldChg>
      <pc:sldChg chg="modSp">
        <pc:chgData name="Kshitij Srivastava" userId="9ca786a045148134" providerId="Windows Live" clId="Web-{95218C0D-8381-4B78-ADC7-E9FE9DC0ACEF}" dt="2021-06-16T10:09:52.327" v="10" actId="20577"/>
        <pc:sldMkLst>
          <pc:docMk/>
          <pc:sldMk cId="3847190056" sldId="322"/>
        </pc:sldMkLst>
        <pc:spChg chg="mod">
          <ac:chgData name="Kshitij Srivastava" userId="9ca786a045148134" providerId="Windows Live" clId="Web-{95218C0D-8381-4B78-ADC7-E9FE9DC0ACEF}" dt="2021-06-16T10:09:52.327" v="10" actId="20577"/>
          <ac:spMkLst>
            <pc:docMk/>
            <pc:sldMk cId="3847190056" sldId="322"/>
            <ac:spMk id="3" creationId="{2C4521C9-FE47-4D78-9197-2E08F247BE2E}"/>
          </ac:spMkLst>
        </pc:spChg>
      </pc:sldChg>
      <pc:sldChg chg="addSp delSp modSp add ord replId delAnim">
        <pc:chgData name="Kshitij Srivastava" userId="9ca786a045148134" providerId="Windows Live" clId="Web-{95218C0D-8381-4B78-ADC7-E9FE9DC0ACEF}" dt="2021-06-16T10:37:38.483" v="99"/>
        <pc:sldMkLst>
          <pc:docMk/>
          <pc:sldMk cId="3158394918" sldId="606"/>
        </pc:sldMkLst>
        <pc:spChg chg="mod">
          <ac:chgData name="Kshitij Srivastava" userId="9ca786a045148134" providerId="Windows Live" clId="Web-{95218C0D-8381-4B78-ADC7-E9FE9DC0ACEF}" dt="2021-06-16T10:37:38.483" v="99"/>
          <ac:spMkLst>
            <pc:docMk/>
            <pc:sldMk cId="3158394918" sldId="606"/>
            <ac:spMk id="2" creationId="{4E4238C6-56FE-40FF-8C4A-B73D7D86AA6D}"/>
          </ac:spMkLst>
        </pc:spChg>
        <pc:spChg chg="add del">
          <ac:chgData name="Kshitij Srivastava" userId="9ca786a045148134" providerId="Windows Live" clId="Web-{95218C0D-8381-4B78-ADC7-E9FE9DC0ACEF}" dt="2021-06-16T10:37:38.483" v="99"/>
          <ac:spMkLst>
            <pc:docMk/>
            <pc:sldMk cId="3158394918" sldId="606"/>
            <ac:spMk id="47" creationId="{25C8D2C1-DA83-420D-9635-D52CE066B5DA}"/>
          </ac:spMkLst>
        </pc:spChg>
        <pc:spChg chg="add del">
          <ac:chgData name="Kshitij Srivastava" userId="9ca786a045148134" providerId="Windows Live" clId="Web-{95218C0D-8381-4B78-ADC7-E9FE9DC0ACEF}" dt="2021-06-16T10:37:38.483" v="99"/>
          <ac:spMkLst>
            <pc:docMk/>
            <pc:sldMk cId="3158394918" sldId="606"/>
            <ac:spMk id="49" creationId="{434F74C9-6A0B-409E-AD1C-45B58BE91BB8}"/>
          </ac:spMkLst>
        </pc:spChg>
        <pc:spChg chg="add del">
          <ac:chgData name="Kshitij Srivastava" userId="9ca786a045148134" providerId="Windows Live" clId="Web-{95218C0D-8381-4B78-ADC7-E9FE9DC0ACEF}" dt="2021-06-16T10:37:38.483" v="99"/>
          <ac:spMkLst>
            <pc:docMk/>
            <pc:sldMk cId="3158394918" sldId="606"/>
            <ac:spMk id="53" creationId="{F452A527-3631-41ED-858D-3777A7D1496A}"/>
          </ac:spMkLst>
        </pc:spChg>
        <pc:spChg chg="add">
          <ac:chgData name="Kshitij Srivastava" userId="9ca786a045148134" providerId="Windows Live" clId="Web-{95218C0D-8381-4B78-ADC7-E9FE9DC0ACEF}" dt="2021-06-16T10:37:38.483" v="99"/>
          <ac:spMkLst>
            <pc:docMk/>
            <pc:sldMk cId="3158394918" sldId="606"/>
            <ac:spMk id="57" creationId="{25C8D2C1-DA83-420D-9635-D52CE066B5DA}"/>
          </ac:spMkLst>
        </pc:spChg>
        <pc:spChg chg="add">
          <ac:chgData name="Kshitij Srivastava" userId="9ca786a045148134" providerId="Windows Live" clId="Web-{95218C0D-8381-4B78-ADC7-E9FE9DC0ACEF}" dt="2021-06-16T10:37:38.483" v="99"/>
          <ac:spMkLst>
            <pc:docMk/>
            <pc:sldMk cId="3158394918" sldId="606"/>
            <ac:spMk id="58" creationId="{434F74C9-6A0B-409E-AD1C-45B58BE91BB8}"/>
          </ac:spMkLst>
        </pc:spChg>
        <pc:spChg chg="add del">
          <ac:chgData name="Kshitij Srivastava" userId="9ca786a045148134" providerId="Windows Live" clId="Web-{95218C0D-8381-4B78-ADC7-E9FE9DC0ACEF}" dt="2021-06-16T10:37:38.467" v="98"/>
          <ac:spMkLst>
            <pc:docMk/>
            <pc:sldMk cId="3158394918" sldId="606"/>
            <ac:spMk id="60" creationId="{25C8D2C1-DA83-420D-9635-D52CE066B5DA}"/>
          </ac:spMkLst>
        </pc:spChg>
        <pc:spChg chg="add">
          <ac:chgData name="Kshitij Srivastava" userId="9ca786a045148134" providerId="Windows Live" clId="Web-{95218C0D-8381-4B78-ADC7-E9FE9DC0ACEF}" dt="2021-06-16T10:37:38.483" v="99"/>
          <ac:spMkLst>
            <pc:docMk/>
            <pc:sldMk cId="3158394918" sldId="606"/>
            <ac:spMk id="61" creationId="{F452A527-3631-41ED-858D-3777A7D1496A}"/>
          </ac:spMkLst>
        </pc:spChg>
        <pc:spChg chg="add del">
          <ac:chgData name="Kshitij Srivastava" userId="9ca786a045148134" providerId="Windows Live" clId="Web-{95218C0D-8381-4B78-ADC7-E9FE9DC0ACEF}" dt="2021-06-16T10:37:38.467" v="98"/>
          <ac:spMkLst>
            <pc:docMk/>
            <pc:sldMk cId="3158394918" sldId="606"/>
            <ac:spMk id="62" creationId="{434F74C9-6A0B-409E-AD1C-45B58BE91BB8}"/>
          </ac:spMkLst>
        </pc:spChg>
        <pc:spChg chg="add del">
          <ac:chgData name="Kshitij Srivastava" userId="9ca786a045148134" providerId="Windows Live" clId="Web-{95218C0D-8381-4B78-ADC7-E9FE9DC0ACEF}" dt="2021-06-16T10:37:38.467" v="98"/>
          <ac:spMkLst>
            <pc:docMk/>
            <pc:sldMk cId="3158394918" sldId="606"/>
            <ac:spMk id="66" creationId="{A9286AD2-18A9-4868-A4E3-7A2097A20810}"/>
          </ac:spMkLst>
        </pc:spChg>
        <pc:spChg chg="add del">
          <ac:chgData name="Kshitij Srivastava" userId="9ca786a045148134" providerId="Windows Live" clId="Web-{95218C0D-8381-4B78-ADC7-E9FE9DC0ACEF}" dt="2021-06-16T10:37:38.467" v="98"/>
          <ac:spMkLst>
            <pc:docMk/>
            <pc:sldMk cId="3158394918" sldId="606"/>
            <ac:spMk id="70" creationId="{1AB8ECB2-FB64-476F-A62F-36D68C8C7C60}"/>
          </ac:spMkLst>
        </pc:spChg>
        <pc:spChg chg="add del">
          <ac:chgData name="Kshitij Srivastava" userId="9ca786a045148134" providerId="Windows Live" clId="Web-{95218C0D-8381-4B78-ADC7-E9FE9DC0ACEF}" dt="2021-06-16T10:37:38.467" v="98"/>
          <ac:spMkLst>
            <pc:docMk/>
            <pc:sldMk cId="3158394918" sldId="606"/>
            <ac:spMk id="72" creationId="{289CEAD5-ED2F-4675-9E4C-80B8A0E8A0A1}"/>
          </ac:spMkLst>
        </pc:spChg>
        <pc:picChg chg="mod">
          <ac:chgData name="Kshitij Srivastava" userId="9ca786a045148134" providerId="Windows Live" clId="Web-{95218C0D-8381-4B78-ADC7-E9FE9DC0ACEF}" dt="2021-06-16T10:37:38.467" v="98"/>
          <ac:picMkLst>
            <pc:docMk/>
            <pc:sldMk cId="3158394918" sldId="606"/>
            <ac:picMk id="3" creationId="{DA158772-F232-4176-8A01-66B996DAB278}"/>
          </ac:picMkLst>
        </pc:picChg>
        <pc:cxnChg chg="add del">
          <ac:chgData name="Kshitij Srivastava" userId="9ca786a045148134" providerId="Windows Live" clId="Web-{95218C0D-8381-4B78-ADC7-E9FE9DC0ACEF}" dt="2021-06-16T10:37:38.483" v="99"/>
          <ac:cxnSpMkLst>
            <pc:docMk/>
            <pc:sldMk cId="3158394918" sldId="606"/>
            <ac:cxnSpMk id="51" creationId="{F5486A9D-1265-4B57-91E6-68E666B978BC}"/>
          </ac:cxnSpMkLst>
        </pc:cxnChg>
        <pc:cxnChg chg="add del">
          <ac:chgData name="Kshitij Srivastava" userId="9ca786a045148134" providerId="Windows Live" clId="Web-{95218C0D-8381-4B78-ADC7-E9FE9DC0ACEF}" dt="2021-06-16T10:37:38.483" v="99"/>
          <ac:cxnSpMkLst>
            <pc:docMk/>
            <pc:sldMk cId="3158394918" sldId="606"/>
            <ac:cxnSpMk id="55" creationId="{D28A9C89-B313-458F-9C85-515930A51A93}"/>
          </ac:cxnSpMkLst>
        </pc:cxnChg>
        <pc:cxnChg chg="add">
          <ac:chgData name="Kshitij Srivastava" userId="9ca786a045148134" providerId="Windows Live" clId="Web-{95218C0D-8381-4B78-ADC7-E9FE9DC0ACEF}" dt="2021-06-16T10:37:38.483" v="99"/>
          <ac:cxnSpMkLst>
            <pc:docMk/>
            <pc:sldMk cId="3158394918" sldId="606"/>
            <ac:cxnSpMk id="59" creationId="{F5486A9D-1265-4B57-91E6-68E666B978BC}"/>
          </ac:cxnSpMkLst>
        </pc:cxnChg>
        <pc:cxnChg chg="add">
          <ac:chgData name="Kshitij Srivastava" userId="9ca786a045148134" providerId="Windows Live" clId="Web-{95218C0D-8381-4B78-ADC7-E9FE9DC0ACEF}" dt="2021-06-16T10:37:38.483" v="99"/>
          <ac:cxnSpMkLst>
            <pc:docMk/>
            <pc:sldMk cId="3158394918" sldId="606"/>
            <ac:cxnSpMk id="63" creationId="{D28A9C89-B313-458F-9C85-515930A51A93}"/>
          </ac:cxnSpMkLst>
        </pc:cxnChg>
        <pc:cxnChg chg="add del">
          <ac:chgData name="Kshitij Srivastava" userId="9ca786a045148134" providerId="Windows Live" clId="Web-{95218C0D-8381-4B78-ADC7-E9FE9DC0ACEF}" dt="2021-06-16T10:37:38.467" v="98"/>
          <ac:cxnSpMkLst>
            <pc:docMk/>
            <pc:sldMk cId="3158394918" sldId="606"/>
            <ac:cxnSpMk id="64" creationId="{F5486A9D-1265-4B57-91E6-68E666B978BC}"/>
          </ac:cxnSpMkLst>
        </pc:cxnChg>
        <pc:cxnChg chg="add del">
          <ac:chgData name="Kshitij Srivastava" userId="9ca786a045148134" providerId="Windows Live" clId="Web-{95218C0D-8381-4B78-ADC7-E9FE9DC0ACEF}" dt="2021-06-16T10:37:38.467" v="98"/>
          <ac:cxnSpMkLst>
            <pc:docMk/>
            <pc:sldMk cId="3158394918" sldId="606"/>
            <ac:cxnSpMk id="68" creationId="{E7A7CD63-7EC3-44F3-95D0-595C4019FF24}"/>
          </ac:cxnSpMkLst>
        </pc:cxnChg>
      </pc:sldChg>
      <pc:sldChg chg="addSp delSp modSp new">
        <pc:chgData name="Kshitij Srivastava" userId="9ca786a045148134" providerId="Windows Live" clId="Web-{95218C0D-8381-4B78-ADC7-E9FE9DC0ACEF}" dt="2021-06-16T10:36:19.463" v="96" actId="20577"/>
        <pc:sldMkLst>
          <pc:docMk/>
          <pc:sldMk cId="1894429086" sldId="607"/>
        </pc:sldMkLst>
        <pc:spChg chg="mod">
          <ac:chgData name="Kshitij Srivastava" userId="9ca786a045148134" providerId="Windows Live" clId="Web-{95218C0D-8381-4B78-ADC7-E9FE9DC0ACEF}" dt="2021-06-16T10:36:19.463" v="96" actId="20577"/>
          <ac:spMkLst>
            <pc:docMk/>
            <pc:sldMk cId="1894429086" sldId="607"/>
            <ac:spMk id="2" creationId="{E3042CC5-C29B-4EAB-A5C2-A2D6C832A44E}"/>
          </ac:spMkLst>
        </pc:spChg>
        <pc:picChg chg="add del mod">
          <ac:chgData name="Kshitij Srivastava" userId="9ca786a045148134" providerId="Windows Live" clId="Web-{95218C0D-8381-4B78-ADC7-E9FE9DC0ACEF}" dt="2021-06-16T10:35:13.117" v="85"/>
          <ac:picMkLst>
            <pc:docMk/>
            <pc:sldMk cId="1894429086" sldId="607"/>
            <ac:picMk id="3" creationId="{DD935750-7C00-48FE-AAE5-C39C208EB2B2}"/>
          </ac:picMkLst>
        </pc:picChg>
        <pc:picChg chg="add mod">
          <ac:chgData name="Kshitij Srivastava" userId="9ca786a045148134" providerId="Windows Live" clId="Web-{95218C0D-8381-4B78-ADC7-E9FE9DC0ACEF}" dt="2021-06-16T10:35:59.056" v="94"/>
          <ac:picMkLst>
            <pc:docMk/>
            <pc:sldMk cId="1894429086" sldId="607"/>
            <ac:picMk id="4" creationId="{DD56CBB6-7FB4-461C-B8F8-EDAFC5D7D8F4}"/>
          </ac:picMkLst>
        </pc:picChg>
      </pc:sldChg>
    </pc:docChg>
  </pc:docChgLst>
  <pc:docChgLst>
    <pc:chgData name="Kshitij Srivastava" userId="9ca786a045148134" providerId="Windows Live" clId="Web-{06CCF5A1-2D01-4DFE-8C70-099F7A483430}"/>
    <pc:docChg chg="addSld delSld modSld sldOrd">
      <pc:chgData name="Kshitij Srivastava" userId="9ca786a045148134" providerId="Windows Live" clId="Web-{06CCF5A1-2D01-4DFE-8C70-099F7A483430}" dt="2021-06-21T11:09:32.610" v="570" actId="20577"/>
      <pc:docMkLst>
        <pc:docMk/>
      </pc:docMkLst>
      <pc:sldChg chg="del">
        <pc:chgData name="Kshitij Srivastava" userId="9ca786a045148134" providerId="Windows Live" clId="Web-{06CCF5A1-2D01-4DFE-8C70-099F7A483430}" dt="2021-06-21T10:01:36.287" v="1"/>
        <pc:sldMkLst>
          <pc:docMk/>
          <pc:sldMk cId="4089416303" sldId="268"/>
        </pc:sldMkLst>
      </pc:sldChg>
      <pc:sldChg chg="addSp delSp modSp">
        <pc:chgData name="Kshitij Srivastava" userId="9ca786a045148134" providerId="Windows Live" clId="Web-{06CCF5A1-2D01-4DFE-8C70-099F7A483430}" dt="2021-06-21T10:39:51.906" v="502" actId="20577"/>
        <pc:sldMkLst>
          <pc:docMk/>
          <pc:sldMk cId="1947457570" sldId="269"/>
        </pc:sldMkLst>
        <pc:spChg chg="mod">
          <ac:chgData name="Kshitij Srivastava" userId="9ca786a045148134" providerId="Windows Live" clId="Web-{06CCF5A1-2D01-4DFE-8C70-099F7A483430}" dt="2021-06-21T10:19:26.681" v="363" actId="20577"/>
          <ac:spMkLst>
            <pc:docMk/>
            <pc:sldMk cId="1947457570" sldId="269"/>
            <ac:spMk id="2" creationId="{DC939EB0-CAD0-41B4-B21E-046D00354C50}"/>
          </ac:spMkLst>
        </pc:spChg>
        <pc:spChg chg="add del">
          <ac:chgData name="Kshitij Srivastava" userId="9ca786a045148134" providerId="Windows Live" clId="Web-{06CCF5A1-2D01-4DFE-8C70-099F7A483430}" dt="2021-06-21T10:35:01.479" v="438"/>
          <ac:spMkLst>
            <pc:docMk/>
            <pc:sldMk cId="1947457570" sldId="269"/>
            <ac:spMk id="3" creationId="{786D0F19-E609-478A-9563-6578CE59D42A}"/>
          </ac:spMkLst>
        </pc:spChg>
        <pc:spChg chg="add mod">
          <ac:chgData name="Kshitij Srivastava" userId="9ca786a045148134" providerId="Windows Live" clId="Web-{06CCF5A1-2D01-4DFE-8C70-099F7A483430}" dt="2021-06-21T10:39:43.781" v="498" actId="20577"/>
          <ac:spMkLst>
            <pc:docMk/>
            <pc:sldMk cId="1947457570" sldId="269"/>
            <ac:spMk id="4" creationId="{ED48DC77-BD09-4753-826E-A4A986833FAD}"/>
          </ac:spMkLst>
        </pc:spChg>
        <pc:spChg chg="add mod">
          <ac:chgData name="Kshitij Srivastava" userId="9ca786a045148134" providerId="Windows Live" clId="Web-{06CCF5A1-2D01-4DFE-8C70-099F7A483430}" dt="2021-06-21T10:36:27.168" v="460" actId="20577"/>
          <ac:spMkLst>
            <pc:docMk/>
            <pc:sldMk cId="1947457570" sldId="269"/>
            <ac:spMk id="17" creationId="{97405FAA-858C-414E-AC3E-82D8DA0026A4}"/>
          </ac:spMkLst>
        </pc:spChg>
        <pc:spChg chg="mod">
          <ac:chgData name="Kshitij Srivastava" userId="9ca786a045148134" providerId="Windows Live" clId="Web-{06CCF5A1-2D01-4DFE-8C70-099F7A483430}" dt="2021-06-21T10:36:44.371" v="461" actId="20577"/>
          <ac:spMkLst>
            <pc:docMk/>
            <pc:sldMk cId="1947457570" sldId="269"/>
            <ac:spMk id="24" creationId="{0BF72A92-78A3-4628-86CC-03700D9253D8}"/>
          </ac:spMkLst>
        </pc:spChg>
        <pc:spChg chg="mod">
          <ac:chgData name="Kshitij Srivastava" userId="9ca786a045148134" providerId="Windows Live" clId="Web-{06CCF5A1-2D01-4DFE-8C70-099F7A483430}" dt="2021-06-21T10:35:04.213" v="439" actId="20577"/>
          <ac:spMkLst>
            <pc:docMk/>
            <pc:sldMk cId="1947457570" sldId="269"/>
            <ac:spMk id="30" creationId="{1978D7F4-432F-41D7-B5AD-11D9CB1AF25F}"/>
          </ac:spMkLst>
        </pc:spChg>
        <pc:spChg chg="del mod">
          <ac:chgData name="Kshitij Srivastava" userId="9ca786a045148134" providerId="Windows Live" clId="Web-{06CCF5A1-2D01-4DFE-8C70-099F7A483430}" dt="2021-06-21T10:36:15.683" v="455"/>
          <ac:spMkLst>
            <pc:docMk/>
            <pc:sldMk cId="1947457570" sldId="269"/>
            <ac:spMk id="38" creationId="{BC85A6BC-8B2A-472A-BFF9-7B32901EFC63}"/>
          </ac:spMkLst>
        </pc:spChg>
        <pc:spChg chg="mod">
          <ac:chgData name="Kshitij Srivastava" userId="9ca786a045148134" providerId="Windows Live" clId="Web-{06CCF5A1-2D01-4DFE-8C70-099F7A483430}" dt="2021-06-21T10:39:51.906" v="502" actId="20577"/>
          <ac:spMkLst>
            <pc:docMk/>
            <pc:sldMk cId="1947457570" sldId="269"/>
            <ac:spMk id="42" creationId="{FD678343-B2E8-4BA1-9976-5ABBD0BA0281}"/>
          </ac:spMkLst>
        </pc:spChg>
      </pc:sldChg>
      <pc:sldChg chg="addSp delSp modSp">
        <pc:chgData name="Kshitij Srivastava" userId="9ca786a045148134" providerId="Windows Live" clId="Web-{06CCF5A1-2D01-4DFE-8C70-099F7A483430}" dt="2021-06-21T11:09:24.734" v="568" actId="20577"/>
        <pc:sldMkLst>
          <pc:docMk/>
          <pc:sldMk cId="197961650" sldId="270"/>
        </pc:sldMkLst>
        <pc:spChg chg="mod">
          <ac:chgData name="Kshitij Srivastava" userId="9ca786a045148134" providerId="Windows Live" clId="Web-{06CCF5A1-2D01-4DFE-8C70-099F7A483430}" dt="2021-06-21T11:09:24.734" v="568" actId="20577"/>
          <ac:spMkLst>
            <pc:docMk/>
            <pc:sldMk cId="197961650" sldId="270"/>
            <ac:spMk id="2" creationId="{DC939EB0-CAD0-41B4-B21E-046D00354C50}"/>
          </ac:spMkLst>
        </pc:spChg>
        <pc:spChg chg="del mod">
          <ac:chgData name="Kshitij Srivastava" userId="9ca786a045148134" providerId="Windows Live" clId="Web-{06CCF5A1-2D01-4DFE-8C70-099F7A483430}" dt="2021-06-21T10:31:43.319" v="413"/>
          <ac:spMkLst>
            <pc:docMk/>
            <pc:sldMk cId="197961650" sldId="270"/>
            <ac:spMk id="3" creationId="{BDB99774-6069-48E0-8A3C-FB83B4A71D2E}"/>
          </ac:spMkLst>
        </pc:spChg>
        <pc:spChg chg="add mod">
          <ac:chgData name="Kshitij Srivastava" userId="9ca786a045148134" providerId="Windows Live" clId="Web-{06CCF5A1-2D01-4DFE-8C70-099F7A483430}" dt="2021-06-21T10:32:05.492" v="417"/>
          <ac:spMkLst>
            <pc:docMk/>
            <pc:sldMk cId="197961650" sldId="270"/>
            <ac:spMk id="4" creationId="{E2541833-B79B-494F-8AB9-367EDA5701FA}"/>
          </ac:spMkLst>
        </pc:spChg>
        <pc:spChg chg="add">
          <ac:chgData name="Kshitij Srivastava" userId="9ca786a045148134" providerId="Windows Live" clId="Web-{06CCF5A1-2D01-4DFE-8C70-099F7A483430}" dt="2021-06-21T10:40:26.844" v="514"/>
          <ac:spMkLst>
            <pc:docMk/>
            <pc:sldMk cId="197961650" sldId="270"/>
            <ac:spMk id="5" creationId="{109EC2A9-2BF5-41EC-90E2-A5238F838350}"/>
          </ac:spMkLst>
        </pc:spChg>
        <pc:spChg chg="mod">
          <ac:chgData name="Kshitij Srivastava" userId="9ca786a045148134" providerId="Windows Live" clId="Web-{06CCF5A1-2D01-4DFE-8C70-099F7A483430}" dt="2021-06-21T10:38:41.764" v="482" actId="20577"/>
          <ac:spMkLst>
            <pc:docMk/>
            <pc:sldMk cId="197961650" sldId="270"/>
            <ac:spMk id="24" creationId="{0BF72A92-78A3-4628-86CC-03700D9253D8}"/>
          </ac:spMkLst>
        </pc:spChg>
        <pc:spChg chg="mod">
          <ac:chgData name="Kshitij Srivastava" userId="9ca786a045148134" providerId="Windows Live" clId="Web-{06CCF5A1-2D01-4DFE-8C70-099F7A483430}" dt="2021-06-21T10:35:19.073" v="448" actId="20577"/>
          <ac:spMkLst>
            <pc:docMk/>
            <pc:sldMk cId="197961650" sldId="270"/>
            <ac:spMk id="30" creationId="{1978D7F4-432F-41D7-B5AD-11D9CB1AF25F}"/>
          </ac:spMkLst>
        </pc:spChg>
        <pc:spChg chg="mod">
          <ac:chgData name="Kshitij Srivastava" userId="9ca786a045148134" providerId="Windows Live" clId="Web-{06CCF5A1-2D01-4DFE-8C70-099F7A483430}" dt="2021-06-21T10:38:45.733" v="483" actId="20577"/>
          <ac:spMkLst>
            <pc:docMk/>
            <pc:sldMk cId="197961650" sldId="270"/>
            <ac:spMk id="38" creationId="{BC85A6BC-8B2A-472A-BFF9-7B32901EFC63}"/>
          </ac:spMkLst>
        </pc:spChg>
        <pc:spChg chg="mod">
          <ac:chgData name="Kshitij Srivastava" userId="9ca786a045148134" providerId="Windows Live" clId="Web-{06CCF5A1-2D01-4DFE-8C70-099F7A483430}" dt="2021-06-21T10:50:28.245" v="537" actId="20577"/>
          <ac:spMkLst>
            <pc:docMk/>
            <pc:sldMk cId="197961650" sldId="270"/>
            <ac:spMk id="40" creationId="{BDBFDDBE-7E0B-49AE-A106-E07C0B6F3D07}"/>
          </ac:spMkLst>
        </pc:spChg>
        <pc:spChg chg="del">
          <ac:chgData name="Kshitij Srivastava" userId="9ca786a045148134" providerId="Windows Live" clId="Web-{06CCF5A1-2D01-4DFE-8C70-099F7A483430}" dt="2021-06-21T10:40:26.079" v="513"/>
          <ac:spMkLst>
            <pc:docMk/>
            <pc:sldMk cId="197961650" sldId="270"/>
            <ac:spMk id="42" creationId="{FD678343-B2E8-4BA1-9976-5ABBD0BA0281}"/>
          </ac:spMkLst>
        </pc:spChg>
        <pc:cxnChg chg="mod">
          <ac:chgData name="Kshitij Srivastava" userId="9ca786a045148134" providerId="Windows Live" clId="Web-{06CCF5A1-2D01-4DFE-8C70-099F7A483430}" dt="2021-06-21T10:31:38.679" v="411" actId="14100"/>
          <ac:cxnSpMkLst>
            <pc:docMk/>
            <pc:sldMk cId="197961650" sldId="270"/>
            <ac:cxnSpMk id="56" creationId="{DE69DEA3-419D-4CB2-9C51-58250DD286B3}"/>
          </ac:cxnSpMkLst>
        </pc:cxnChg>
      </pc:sldChg>
      <pc:sldChg chg="addSp delSp modSp">
        <pc:chgData name="Kshitij Srivastava" userId="9ca786a045148134" providerId="Windows Live" clId="Web-{06CCF5A1-2D01-4DFE-8C70-099F7A483430}" dt="2021-06-21T11:09:28.641" v="569" actId="20577"/>
        <pc:sldMkLst>
          <pc:docMk/>
          <pc:sldMk cId="1283879008" sldId="271"/>
        </pc:sldMkLst>
        <pc:spChg chg="mod">
          <ac:chgData name="Kshitij Srivastava" userId="9ca786a045148134" providerId="Windows Live" clId="Web-{06CCF5A1-2D01-4DFE-8C70-099F7A483430}" dt="2021-06-21T11:09:28.641" v="569" actId="20577"/>
          <ac:spMkLst>
            <pc:docMk/>
            <pc:sldMk cId="1283879008" sldId="271"/>
            <ac:spMk id="2" creationId="{DC939EB0-CAD0-41B4-B21E-046D00354C50}"/>
          </ac:spMkLst>
        </pc:spChg>
        <pc:spChg chg="del mod">
          <ac:chgData name="Kshitij Srivastava" userId="9ca786a045148134" providerId="Windows Live" clId="Web-{06CCF5A1-2D01-4DFE-8C70-099F7A483430}" dt="2021-06-21T10:32:10.179" v="418"/>
          <ac:spMkLst>
            <pc:docMk/>
            <pc:sldMk cId="1283879008" sldId="271"/>
            <ac:spMk id="3" creationId="{BDB99774-6069-48E0-8A3C-FB83B4A71D2E}"/>
          </ac:spMkLst>
        </pc:spChg>
        <pc:spChg chg="add mod">
          <ac:chgData name="Kshitij Srivastava" userId="9ca786a045148134" providerId="Windows Live" clId="Web-{06CCF5A1-2D01-4DFE-8C70-099F7A483430}" dt="2021-06-21T10:32:39.539" v="424" actId="1076"/>
          <ac:spMkLst>
            <pc:docMk/>
            <pc:sldMk cId="1283879008" sldId="271"/>
            <ac:spMk id="4" creationId="{640D4F9F-14FE-475B-94CB-B32839978A49}"/>
          </ac:spMkLst>
        </pc:spChg>
        <pc:spChg chg="add del">
          <ac:chgData name="Kshitij Srivastava" userId="9ca786a045148134" providerId="Windows Live" clId="Web-{06CCF5A1-2D01-4DFE-8C70-099F7A483430}" dt="2021-06-21T10:40:35.485" v="517"/>
          <ac:spMkLst>
            <pc:docMk/>
            <pc:sldMk cId="1283879008" sldId="271"/>
            <ac:spMk id="5" creationId="{E3768F8F-E9AE-41B9-B0BF-70B0E799A9E9}"/>
          </ac:spMkLst>
        </pc:spChg>
        <pc:spChg chg="add">
          <ac:chgData name="Kshitij Srivastava" userId="9ca786a045148134" providerId="Windows Live" clId="Web-{06CCF5A1-2D01-4DFE-8C70-099F7A483430}" dt="2021-06-21T10:40:41.766" v="520"/>
          <ac:spMkLst>
            <pc:docMk/>
            <pc:sldMk cId="1283879008" sldId="271"/>
            <ac:spMk id="6" creationId="{239C16CD-EB80-470F-9A1F-51D64F209C9B}"/>
          </ac:spMkLst>
        </pc:spChg>
        <pc:spChg chg="mod">
          <ac:chgData name="Kshitij Srivastava" userId="9ca786a045148134" providerId="Windows Live" clId="Web-{06CCF5A1-2D01-4DFE-8C70-099F7A483430}" dt="2021-06-21T10:39:03.936" v="489" actId="20577"/>
          <ac:spMkLst>
            <pc:docMk/>
            <pc:sldMk cId="1283879008" sldId="271"/>
            <ac:spMk id="24" creationId="{0BF72A92-78A3-4628-86CC-03700D9253D8}"/>
          </ac:spMkLst>
        </pc:spChg>
        <pc:spChg chg="mod">
          <ac:chgData name="Kshitij Srivastava" userId="9ca786a045148134" providerId="Windows Live" clId="Web-{06CCF5A1-2D01-4DFE-8C70-099F7A483430}" dt="2021-06-21T10:35:23.651" v="449" actId="20577"/>
          <ac:spMkLst>
            <pc:docMk/>
            <pc:sldMk cId="1283879008" sldId="271"/>
            <ac:spMk id="30" creationId="{1978D7F4-432F-41D7-B5AD-11D9CB1AF25F}"/>
          </ac:spMkLst>
        </pc:spChg>
        <pc:spChg chg="mod">
          <ac:chgData name="Kshitij Srivastava" userId="9ca786a045148134" providerId="Windows Live" clId="Web-{06CCF5A1-2D01-4DFE-8C70-099F7A483430}" dt="2021-06-21T10:33:49.071" v="434" actId="20577"/>
          <ac:spMkLst>
            <pc:docMk/>
            <pc:sldMk cId="1283879008" sldId="271"/>
            <ac:spMk id="36" creationId="{A66F9155-D1C5-4209-8E4B-B5006BDCACA1}"/>
          </ac:spMkLst>
        </pc:spChg>
        <pc:spChg chg="mod">
          <ac:chgData name="Kshitij Srivastava" userId="9ca786a045148134" providerId="Windows Live" clId="Web-{06CCF5A1-2D01-4DFE-8C70-099F7A483430}" dt="2021-06-21T10:38:53.233" v="485" actId="20577"/>
          <ac:spMkLst>
            <pc:docMk/>
            <pc:sldMk cId="1283879008" sldId="271"/>
            <ac:spMk id="38" creationId="{BC85A6BC-8B2A-472A-BFF9-7B32901EFC63}"/>
          </ac:spMkLst>
        </pc:spChg>
        <pc:spChg chg="mod">
          <ac:chgData name="Kshitij Srivastava" userId="9ca786a045148134" providerId="Windows Live" clId="Web-{06CCF5A1-2D01-4DFE-8C70-099F7A483430}" dt="2021-06-21T10:50:48.511" v="539" actId="20577"/>
          <ac:spMkLst>
            <pc:docMk/>
            <pc:sldMk cId="1283879008" sldId="271"/>
            <ac:spMk id="40" creationId="{BDBFDDBE-7E0B-49AE-A106-E07C0B6F3D07}"/>
          </ac:spMkLst>
        </pc:spChg>
        <pc:spChg chg="del mod">
          <ac:chgData name="Kshitij Srivastava" userId="9ca786a045148134" providerId="Windows Live" clId="Web-{06CCF5A1-2D01-4DFE-8C70-099F7A483430}" dt="2021-06-21T10:40:40.344" v="519"/>
          <ac:spMkLst>
            <pc:docMk/>
            <pc:sldMk cId="1283879008" sldId="271"/>
            <ac:spMk id="42" creationId="{FD678343-B2E8-4BA1-9976-5ABBD0BA0281}"/>
          </ac:spMkLst>
        </pc:spChg>
        <pc:cxnChg chg="mod">
          <ac:chgData name="Kshitij Srivastava" userId="9ca786a045148134" providerId="Windows Live" clId="Web-{06CCF5A1-2D01-4DFE-8C70-099F7A483430}" dt="2021-06-21T10:32:25.023" v="422" actId="14100"/>
          <ac:cxnSpMkLst>
            <pc:docMk/>
            <pc:sldMk cId="1283879008" sldId="271"/>
            <ac:cxnSpMk id="56" creationId="{DE69DEA3-419D-4CB2-9C51-58250DD286B3}"/>
          </ac:cxnSpMkLst>
        </pc:cxnChg>
      </pc:sldChg>
      <pc:sldChg chg="addSp delSp modSp">
        <pc:chgData name="Kshitij Srivastava" userId="9ca786a045148134" providerId="Windows Live" clId="Web-{06CCF5A1-2D01-4DFE-8C70-099F7A483430}" dt="2021-06-21T11:09:32.610" v="570" actId="20577"/>
        <pc:sldMkLst>
          <pc:docMk/>
          <pc:sldMk cId="2469347101" sldId="272"/>
        </pc:sldMkLst>
        <pc:spChg chg="mod">
          <ac:chgData name="Kshitij Srivastava" userId="9ca786a045148134" providerId="Windows Live" clId="Web-{06CCF5A1-2D01-4DFE-8C70-099F7A483430}" dt="2021-06-21T11:09:32.610" v="570" actId="20577"/>
          <ac:spMkLst>
            <pc:docMk/>
            <pc:sldMk cId="2469347101" sldId="272"/>
            <ac:spMk id="2" creationId="{DC939EB0-CAD0-41B4-B21E-046D00354C50}"/>
          </ac:spMkLst>
        </pc:spChg>
        <pc:spChg chg="del mod">
          <ac:chgData name="Kshitij Srivastava" userId="9ca786a045148134" providerId="Windows Live" clId="Web-{06CCF5A1-2D01-4DFE-8C70-099F7A483430}" dt="2021-06-21T10:32:52.602" v="426"/>
          <ac:spMkLst>
            <pc:docMk/>
            <pc:sldMk cId="2469347101" sldId="272"/>
            <ac:spMk id="3" creationId="{BDB99774-6069-48E0-8A3C-FB83B4A71D2E}"/>
          </ac:spMkLst>
        </pc:spChg>
        <pc:spChg chg="add mod">
          <ac:chgData name="Kshitij Srivastava" userId="9ca786a045148134" providerId="Windows Live" clId="Web-{06CCF5A1-2D01-4DFE-8C70-099F7A483430}" dt="2021-06-21T10:33:00.883" v="429"/>
          <ac:spMkLst>
            <pc:docMk/>
            <pc:sldMk cId="2469347101" sldId="272"/>
            <ac:spMk id="5" creationId="{1636F467-66B6-4E31-827A-ACF7D4F44DFE}"/>
          </ac:spMkLst>
        </pc:spChg>
        <pc:spChg chg="add">
          <ac:chgData name="Kshitij Srivastava" userId="9ca786a045148134" providerId="Windows Live" clId="Web-{06CCF5A1-2D01-4DFE-8C70-099F7A483430}" dt="2021-06-21T10:40:47.095" v="522"/>
          <ac:spMkLst>
            <pc:docMk/>
            <pc:sldMk cId="2469347101" sldId="272"/>
            <ac:spMk id="6" creationId="{0FB5D347-5C07-4635-83CE-E8975D84087A}"/>
          </ac:spMkLst>
        </pc:spChg>
        <pc:spChg chg="mod">
          <ac:chgData name="Kshitij Srivastava" userId="9ca786a045148134" providerId="Windows Live" clId="Web-{06CCF5A1-2D01-4DFE-8C70-099F7A483430}" dt="2021-06-21T10:39:17.655" v="495" actId="20577"/>
          <ac:spMkLst>
            <pc:docMk/>
            <pc:sldMk cId="2469347101" sldId="272"/>
            <ac:spMk id="24" creationId="{0BF72A92-78A3-4628-86CC-03700D9253D8}"/>
          </ac:spMkLst>
        </pc:spChg>
        <pc:spChg chg="mod">
          <ac:chgData name="Kshitij Srivastava" userId="9ca786a045148134" providerId="Windows Live" clId="Web-{06CCF5A1-2D01-4DFE-8C70-099F7A483430}" dt="2021-06-21T10:35:28.042" v="450" actId="20577"/>
          <ac:spMkLst>
            <pc:docMk/>
            <pc:sldMk cId="2469347101" sldId="272"/>
            <ac:spMk id="30" creationId="{1978D7F4-432F-41D7-B5AD-11D9CB1AF25F}"/>
          </ac:spMkLst>
        </pc:spChg>
        <pc:spChg chg="mod">
          <ac:chgData name="Kshitij Srivastava" userId="9ca786a045148134" providerId="Windows Live" clId="Web-{06CCF5A1-2D01-4DFE-8C70-099F7A483430}" dt="2021-06-21T10:39:11.062" v="491" actId="20577"/>
          <ac:spMkLst>
            <pc:docMk/>
            <pc:sldMk cId="2469347101" sldId="272"/>
            <ac:spMk id="38" creationId="{BC85A6BC-8B2A-472A-BFF9-7B32901EFC63}"/>
          </ac:spMkLst>
        </pc:spChg>
        <pc:spChg chg="mod">
          <ac:chgData name="Kshitij Srivastava" userId="9ca786a045148134" providerId="Windows Live" clId="Web-{06CCF5A1-2D01-4DFE-8C70-099F7A483430}" dt="2021-06-21T10:51:13.356" v="543" actId="20577"/>
          <ac:spMkLst>
            <pc:docMk/>
            <pc:sldMk cId="2469347101" sldId="272"/>
            <ac:spMk id="40" creationId="{BDBFDDBE-7E0B-49AE-A106-E07C0B6F3D07}"/>
          </ac:spMkLst>
        </pc:spChg>
        <pc:spChg chg="del">
          <ac:chgData name="Kshitij Srivastava" userId="9ca786a045148134" providerId="Windows Live" clId="Web-{06CCF5A1-2D01-4DFE-8C70-099F7A483430}" dt="2021-06-21T10:40:46.204" v="521"/>
          <ac:spMkLst>
            <pc:docMk/>
            <pc:sldMk cId="2469347101" sldId="272"/>
            <ac:spMk id="42" creationId="{FD678343-B2E8-4BA1-9976-5ABBD0BA0281}"/>
          </ac:spMkLst>
        </pc:spChg>
        <pc:cxnChg chg="mod">
          <ac:chgData name="Kshitij Srivastava" userId="9ca786a045148134" providerId="Windows Live" clId="Web-{06CCF5A1-2D01-4DFE-8C70-099F7A483430}" dt="2021-06-21T10:32:50.086" v="425" actId="14100"/>
          <ac:cxnSpMkLst>
            <pc:docMk/>
            <pc:sldMk cId="2469347101" sldId="272"/>
            <ac:cxnSpMk id="56" creationId="{DE69DEA3-419D-4CB2-9C51-58250DD286B3}"/>
          </ac:cxnSpMkLst>
        </pc:cxnChg>
      </pc:sldChg>
      <pc:sldChg chg="modSp addAnim delAnim modAnim">
        <pc:chgData name="Kshitij Srivastava" userId="9ca786a045148134" providerId="Windows Live" clId="Web-{06CCF5A1-2D01-4DFE-8C70-099F7A483430}" dt="2021-06-21T11:04:42.479" v="555"/>
        <pc:sldMkLst>
          <pc:docMk/>
          <pc:sldMk cId="2549214509" sldId="405"/>
        </pc:sldMkLst>
        <pc:spChg chg="mod">
          <ac:chgData name="Kshitij Srivastava" userId="9ca786a045148134" providerId="Windows Live" clId="Web-{06CCF5A1-2D01-4DFE-8C70-099F7A483430}" dt="2021-06-21T11:04:24.885" v="548" actId="1076"/>
          <ac:spMkLst>
            <pc:docMk/>
            <pc:sldMk cId="2549214509" sldId="405"/>
            <ac:spMk id="3" creationId="{836ECF4A-5295-41D3-A6B7-1BFCEED499D2}"/>
          </ac:spMkLst>
        </pc:spChg>
        <pc:spChg chg="mod">
          <ac:chgData name="Kshitij Srivastava" userId="9ca786a045148134" providerId="Windows Live" clId="Web-{06CCF5A1-2D01-4DFE-8C70-099F7A483430}" dt="2021-06-21T11:04:27.104" v="549" actId="1076"/>
          <ac:spMkLst>
            <pc:docMk/>
            <pc:sldMk cId="2549214509" sldId="405"/>
            <ac:spMk id="4" creationId="{68E127CD-CA96-42A7-82F9-F8A37D34071C}"/>
          </ac:spMkLst>
        </pc:spChg>
      </pc:sldChg>
      <pc:sldChg chg="ord">
        <pc:chgData name="Kshitij Srivastava" userId="9ca786a045148134" providerId="Windows Live" clId="Web-{06CCF5A1-2D01-4DFE-8C70-099F7A483430}" dt="2021-06-21T11:04:21.323" v="546"/>
        <pc:sldMkLst>
          <pc:docMk/>
          <pc:sldMk cId="1764638662" sldId="406"/>
        </pc:sldMkLst>
      </pc:sldChg>
      <pc:sldChg chg="addSp delSp modSp">
        <pc:chgData name="Kshitij Srivastava" userId="9ca786a045148134" providerId="Windows Live" clId="Web-{06CCF5A1-2D01-4DFE-8C70-099F7A483430}" dt="2021-06-21T11:09:20.703" v="567" actId="20577"/>
        <pc:sldMkLst>
          <pc:docMk/>
          <pc:sldMk cId="27499233" sldId="547"/>
        </pc:sldMkLst>
        <pc:spChg chg="mod">
          <ac:chgData name="Kshitij Srivastava" userId="9ca786a045148134" providerId="Windows Live" clId="Web-{06CCF5A1-2D01-4DFE-8C70-099F7A483430}" dt="2021-06-21T11:09:20.703" v="567" actId="20577"/>
          <ac:spMkLst>
            <pc:docMk/>
            <pc:sldMk cId="27499233" sldId="547"/>
            <ac:spMk id="2" creationId="{DC939EB0-CAD0-41B4-B21E-046D00354C50}"/>
          </ac:spMkLst>
        </pc:spChg>
        <pc:spChg chg="del mod">
          <ac:chgData name="Kshitij Srivastava" userId="9ca786a045148134" providerId="Windows Live" clId="Web-{06CCF5A1-2D01-4DFE-8C70-099F7A483430}" dt="2021-06-21T10:30:26.459" v="403"/>
          <ac:spMkLst>
            <pc:docMk/>
            <pc:sldMk cId="27499233" sldId="547"/>
            <ac:spMk id="3" creationId="{BDB99774-6069-48E0-8A3C-FB83B4A71D2E}"/>
          </ac:spMkLst>
        </pc:spChg>
        <pc:spChg chg="add mod">
          <ac:chgData name="Kshitij Srivastava" userId="9ca786a045148134" providerId="Windows Live" clId="Web-{06CCF5A1-2D01-4DFE-8C70-099F7A483430}" dt="2021-06-21T10:32:01.538" v="416"/>
          <ac:spMkLst>
            <pc:docMk/>
            <pc:sldMk cId="27499233" sldId="547"/>
            <ac:spMk id="4" creationId="{A9DC92B7-73DE-4CC1-9FAE-5EF2F2D7BA66}"/>
          </ac:spMkLst>
        </pc:spChg>
        <pc:spChg chg="add del">
          <ac:chgData name="Kshitij Srivastava" userId="9ca786a045148134" providerId="Windows Live" clId="Web-{06CCF5A1-2D01-4DFE-8C70-099F7A483430}" dt="2021-06-21T10:40:16.094" v="509"/>
          <ac:spMkLst>
            <pc:docMk/>
            <pc:sldMk cId="27499233" sldId="547"/>
            <ac:spMk id="5" creationId="{45D1431F-1B86-4AF5-9925-7B85BB3EDF53}"/>
          </ac:spMkLst>
        </pc:spChg>
        <pc:spChg chg="add">
          <ac:chgData name="Kshitij Srivastava" userId="9ca786a045148134" providerId="Windows Live" clId="Web-{06CCF5A1-2D01-4DFE-8C70-099F7A483430}" dt="2021-06-21T10:40:21.407" v="512"/>
          <ac:spMkLst>
            <pc:docMk/>
            <pc:sldMk cId="27499233" sldId="547"/>
            <ac:spMk id="6" creationId="{ED620F05-71D1-404E-AEEC-EB255D025BF6}"/>
          </ac:spMkLst>
        </pc:spChg>
        <pc:spChg chg="mod">
          <ac:chgData name="Kshitij Srivastava" userId="9ca786a045148134" providerId="Windows Live" clId="Web-{06CCF5A1-2D01-4DFE-8C70-099F7A483430}" dt="2021-06-21T10:38:14.467" v="477" actId="20577"/>
          <ac:spMkLst>
            <pc:docMk/>
            <pc:sldMk cId="27499233" sldId="547"/>
            <ac:spMk id="24" creationId="{0BF72A92-78A3-4628-86CC-03700D9253D8}"/>
          </ac:spMkLst>
        </pc:spChg>
        <pc:spChg chg="mod">
          <ac:chgData name="Kshitij Srivastava" userId="9ca786a045148134" providerId="Windows Live" clId="Web-{06CCF5A1-2D01-4DFE-8C70-099F7A483430}" dt="2021-06-21T10:35:13.917" v="442" actId="20577"/>
          <ac:spMkLst>
            <pc:docMk/>
            <pc:sldMk cId="27499233" sldId="547"/>
            <ac:spMk id="30" creationId="{1978D7F4-432F-41D7-B5AD-11D9CB1AF25F}"/>
          </ac:spMkLst>
        </pc:spChg>
        <pc:spChg chg="mod">
          <ac:chgData name="Kshitij Srivastava" userId="9ca786a045148134" providerId="Windows Live" clId="Web-{06CCF5A1-2D01-4DFE-8C70-099F7A483430}" dt="2021-06-21T10:21:04.292" v="366" actId="20577"/>
          <ac:spMkLst>
            <pc:docMk/>
            <pc:sldMk cId="27499233" sldId="547"/>
            <ac:spMk id="36" creationId="{A66F9155-D1C5-4209-8E4B-B5006BDCACA1}"/>
          </ac:spMkLst>
        </pc:spChg>
        <pc:spChg chg="mod">
          <ac:chgData name="Kshitij Srivastava" userId="9ca786a045148134" providerId="Windows Live" clId="Web-{06CCF5A1-2D01-4DFE-8C70-099F7A483430}" dt="2021-06-21T10:38:04.514" v="475" actId="1076"/>
          <ac:spMkLst>
            <pc:docMk/>
            <pc:sldMk cId="27499233" sldId="547"/>
            <ac:spMk id="38" creationId="{BC85A6BC-8B2A-472A-BFF9-7B32901EFC63}"/>
          </ac:spMkLst>
        </pc:spChg>
        <pc:spChg chg="mod">
          <ac:chgData name="Kshitij Srivastava" userId="9ca786a045148134" providerId="Windows Live" clId="Web-{06CCF5A1-2D01-4DFE-8C70-099F7A483430}" dt="2021-06-21T10:50:09.136" v="535" actId="20577"/>
          <ac:spMkLst>
            <pc:docMk/>
            <pc:sldMk cId="27499233" sldId="547"/>
            <ac:spMk id="40" creationId="{BDBFDDBE-7E0B-49AE-A106-E07C0B6F3D07}"/>
          </ac:spMkLst>
        </pc:spChg>
        <pc:spChg chg="del mod">
          <ac:chgData name="Kshitij Srivastava" userId="9ca786a045148134" providerId="Windows Live" clId="Web-{06CCF5A1-2D01-4DFE-8C70-099F7A483430}" dt="2021-06-21T10:40:19.719" v="511"/>
          <ac:spMkLst>
            <pc:docMk/>
            <pc:sldMk cId="27499233" sldId="547"/>
            <ac:spMk id="42" creationId="{FD678343-B2E8-4BA1-9976-5ABBD0BA0281}"/>
          </ac:spMkLst>
        </pc:spChg>
        <pc:cxnChg chg="mod">
          <ac:chgData name="Kshitij Srivastava" userId="9ca786a045148134" providerId="Windows Live" clId="Web-{06CCF5A1-2D01-4DFE-8C70-099F7A483430}" dt="2021-06-21T10:30:20.740" v="402" actId="14100"/>
          <ac:cxnSpMkLst>
            <pc:docMk/>
            <pc:sldMk cId="27499233" sldId="547"/>
            <ac:cxnSpMk id="56" creationId="{DE69DEA3-419D-4CB2-9C51-58250DD286B3}"/>
          </ac:cxnSpMkLst>
        </pc:cxnChg>
      </pc:sldChg>
      <pc:sldChg chg="addSp delSp modSp">
        <pc:chgData name="Kshitij Srivastava" userId="9ca786a045148134" providerId="Windows Live" clId="Web-{06CCF5A1-2D01-4DFE-8C70-099F7A483430}" dt="2021-06-21T11:09:16.734" v="566" actId="20577"/>
        <pc:sldMkLst>
          <pc:docMk/>
          <pc:sldMk cId="3535334269" sldId="548"/>
        </pc:sldMkLst>
        <pc:spChg chg="mod">
          <ac:chgData name="Kshitij Srivastava" userId="9ca786a045148134" providerId="Windows Live" clId="Web-{06CCF5A1-2D01-4DFE-8C70-099F7A483430}" dt="2021-06-21T11:09:16.734" v="566" actId="20577"/>
          <ac:spMkLst>
            <pc:docMk/>
            <pc:sldMk cId="3535334269" sldId="548"/>
            <ac:spMk id="2" creationId="{DC939EB0-CAD0-41B4-B21E-046D00354C50}"/>
          </ac:spMkLst>
        </pc:spChg>
        <pc:spChg chg="add">
          <ac:chgData name="Kshitij Srivastava" userId="9ca786a045148134" providerId="Windows Live" clId="Web-{06CCF5A1-2D01-4DFE-8C70-099F7A483430}" dt="2021-06-21T10:40:05.594" v="506"/>
          <ac:spMkLst>
            <pc:docMk/>
            <pc:sldMk cId="3535334269" sldId="548"/>
            <ac:spMk id="3" creationId="{C8A6E279-AEDE-4C65-83C3-527BDF9EF887}"/>
          </ac:spMkLst>
        </pc:spChg>
        <pc:spChg chg="mod">
          <ac:chgData name="Kshitij Srivastava" userId="9ca786a045148134" providerId="Windows Live" clId="Web-{06CCF5A1-2D01-4DFE-8C70-099F7A483430}" dt="2021-06-21T10:37:16.013" v="467" actId="20577"/>
          <ac:spMkLst>
            <pc:docMk/>
            <pc:sldMk cId="3535334269" sldId="548"/>
            <ac:spMk id="24" creationId="{0BF72A92-78A3-4628-86CC-03700D9253D8}"/>
          </ac:spMkLst>
        </pc:spChg>
        <pc:spChg chg="mod">
          <ac:chgData name="Kshitij Srivastava" userId="9ca786a045148134" providerId="Windows Live" clId="Web-{06CCF5A1-2D01-4DFE-8C70-099F7A483430}" dt="2021-06-21T10:35:09.464" v="441" actId="20577"/>
          <ac:spMkLst>
            <pc:docMk/>
            <pc:sldMk cId="3535334269" sldId="548"/>
            <ac:spMk id="30" creationId="{1978D7F4-432F-41D7-B5AD-11D9CB1AF25F}"/>
          </ac:spMkLst>
        </pc:spChg>
        <pc:spChg chg="mod">
          <ac:chgData name="Kshitij Srivastava" userId="9ca786a045148134" providerId="Windows Live" clId="Web-{06CCF5A1-2D01-4DFE-8C70-099F7A483430}" dt="2021-06-21T10:36:57.215" v="463" actId="20577"/>
          <ac:spMkLst>
            <pc:docMk/>
            <pc:sldMk cId="3535334269" sldId="548"/>
            <ac:spMk id="38" creationId="{BC85A6BC-8B2A-472A-BFF9-7B32901EFC63}"/>
          </ac:spMkLst>
        </pc:spChg>
        <pc:spChg chg="del">
          <ac:chgData name="Kshitij Srivastava" userId="9ca786a045148134" providerId="Windows Live" clId="Web-{06CCF5A1-2D01-4DFE-8C70-099F7A483430}" dt="2021-06-21T10:40:05.172" v="505"/>
          <ac:spMkLst>
            <pc:docMk/>
            <pc:sldMk cId="3535334269" sldId="548"/>
            <ac:spMk id="42" creationId="{FD678343-B2E8-4BA1-9976-5ABBD0BA0281}"/>
          </ac:spMkLst>
        </pc:spChg>
      </pc:sldChg>
      <pc:sldChg chg="addSp delSp modSp">
        <pc:chgData name="Kshitij Srivastava" userId="9ca786a045148134" providerId="Windows Live" clId="Web-{06CCF5A1-2D01-4DFE-8C70-099F7A483430}" dt="2021-06-21T10:50:02.448" v="534" actId="20577"/>
        <pc:sldMkLst>
          <pc:docMk/>
          <pc:sldMk cId="1386433345" sldId="567"/>
        </pc:sldMkLst>
        <pc:spChg chg="mod">
          <ac:chgData name="Kshitij Srivastava" userId="9ca786a045148134" providerId="Windows Live" clId="Web-{06CCF5A1-2D01-4DFE-8C70-099F7A483430}" dt="2021-06-21T10:19:30.384" v="364" actId="20577"/>
          <ac:spMkLst>
            <pc:docMk/>
            <pc:sldMk cId="1386433345" sldId="567"/>
            <ac:spMk id="2" creationId="{DC939EB0-CAD0-41B4-B21E-046D00354C50}"/>
          </ac:spMkLst>
        </pc:spChg>
        <pc:spChg chg="add">
          <ac:chgData name="Kshitij Srivastava" userId="9ca786a045148134" providerId="Windows Live" clId="Web-{06CCF5A1-2D01-4DFE-8C70-099F7A483430}" dt="2021-06-21T10:40:02.422" v="504"/>
          <ac:spMkLst>
            <pc:docMk/>
            <pc:sldMk cId="1386433345" sldId="567"/>
            <ac:spMk id="3" creationId="{6BE286AB-CBA0-43D9-9FE6-F7A59B21B07C}"/>
          </ac:spMkLst>
        </pc:spChg>
        <pc:spChg chg="mod">
          <ac:chgData name="Kshitij Srivastava" userId="9ca786a045148134" providerId="Windows Live" clId="Web-{06CCF5A1-2D01-4DFE-8C70-099F7A483430}" dt="2021-06-21T10:48:44.837" v="528" actId="20577"/>
          <ac:spMkLst>
            <pc:docMk/>
            <pc:sldMk cId="1386433345" sldId="567"/>
            <ac:spMk id="24" creationId="{0BF72A92-78A3-4628-86CC-03700D9253D8}"/>
          </ac:spMkLst>
        </pc:spChg>
        <pc:spChg chg="mod">
          <ac:chgData name="Kshitij Srivastava" userId="9ca786a045148134" providerId="Windows Live" clId="Web-{06CCF5A1-2D01-4DFE-8C70-099F7A483430}" dt="2021-06-21T10:35:07.464" v="440" actId="20577"/>
          <ac:spMkLst>
            <pc:docMk/>
            <pc:sldMk cId="1386433345" sldId="567"/>
            <ac:spMk id="30" creationId="{1978D7F4-432F-41D7-B5AD-11D9CB1AF25F}"/>
          </ac:spMkLst>
        </pc:spChg>
        <pc:spChg chg="mod">
          <ac:chgData name="Kshitij Srivastava" userId="9ca786a045148134" providerId="Windows Live" clId="Web-{06CCF5A1-2D01-4DFE-8C70-099F7A483430}" dt="2021-06-21T10:48:59.291" v="531" actId="1076"/>
          <ac:spMkLst>
            <pc:docMk/>
            <pc:sldMk cId="1386433345" sldId="567"/>
            <ac:spMk id="38" creationId="{BC85A6BC-8B2A-472A-BFF9-7B32901EFC63}"/>
          </ac:spMkLst>
        </pc:spChg>
        <pc:spChg chg="mod">
          <ac:chgData name="Kshitij Srivastava" userId="9ca786a045148134" providerId="Windows Live" clId="Web-{06CCF5A1-2D01-4DFE-8C70-099F7A483430}" dt="2021-06-21T10:50:02.448" v="534" actId="20577"/>
          <ac:spMkLst>
            <pc:docMk/>
            <pc:sldMk cId="1386433345" sldId="567"/>
            <ac:spMk id="40" creationId="{BDBFDDBE-7E0B-49AE-A106-E07C0B6F3D07}"/>
          </ac:spMkLst>
        </pc:spChg>
        <pc:spChg chg="del">
          <ac:chgData name="Kshitij Srivastava" userId="9ca786a045148134" providerId="Windows Live" clId="Web-{06CCF5A1-2D01-4DFE-8C70-099F7A483430}" dt="2021-06-21T10:40:01.891" v="503"/>
          <ac:spMkLst>
            <pc:docMk/>
            <pc:sldMk cId="1386433345" sldId="567"/>
            <ac:spMk id="42" creationId="{FD678343-B2E8-4BA1-9976-5ABBD0BA0281}"/>
          </ac:spMkLst>
        </pc:spChg>
      </pc:sldChg>
      <pc:sldChg chg="modSp del">
        <pc:chgData name="Kshitij Srivastava" userId="9ca786a045148134" providerId="Windows Live" clId="Web-{06CCF5A1-2D01-4DFE-8C70-099F7A483430}" dt="2021-06-21T10:30:02.786" v="399"/>
        <pc:sldMkLst>
          <pc:docMk/>
          <pc:sldMk cId="3197195824" sldId="608"/>
        </pc:sldMkLst>
        <pc:spChg chg="mod">
          <ac:chgData name="Kshitij Srivastava" userId="9ca786a045148134" providerId="Windows Live" clId="Web-{06CCF5A1-2D01-4DFE-8C70-099F7A483430}" dt="2021-06-21T10:19:33.400" v="365" actId="20577"/>
          <ac:spMkLst>
            <pc:docMk/>
            <pc:sldMk cId="3197195824" sldId="608"/>
            <ac:spMk id="2" creationId="{FD9CC597-7A20-4DCD-8232-6EE7ABDF18C1}"/>
          </ac:spMkLst>
        </pc:spChg>
      </pc:sldChg>
      <pc:sldChg chg="del">
        <pc:chgData name="Kshitij Srivastava" userId="9ca786a045148134" providerId="Windows Live" clId="Web-{06CCF5A1-2D01-4DFE-8C70-099F7A483430}" dt="2021-06-21T09:55:05.452" v="0"/>
        <pc:sldMkLst>
          <pc:docMk/>
          <pc:sldMk cId="2844162641" sldId="609"/>
        </pc:sldMkLst>
      </pc:sldChg>
      <pc:sldChg chg="modSp new">
        <pc:chgData name="Kshitij Srivastava" userId="9ca786a045148134" providerId="Windows Live" clId="Web-{06CCF5A1-2D01-4DFE-8C70-099F7A483430}" dt="2021-06-21T10:03:59.790" v="39" actId="20577"/>
        <pc:sldMkLst>
          <pc:docMk/>
          <pc:sldMk cId="1792235875" sldId="621"/>
        </pc:sldMkLst>
        <pc:spChg chg="mod">
          <ac:chgData name="Kshitij Srivastava" userId="9ca786a045148134" providerId="Windows Live" clId="Web-{06CCF5A1-2D01-4DFE-8C70-099F7A483430}" dt="2021-06-21T10:01:54.303" v="4" actId="20577"/>
          <ac:spMkLst>
            <pc:docMk/>
            <pc:sldMk cId="1792235875" sldId="621"/>
            <ac:spMk id="2" creationId="{5FF6AB5B-B175-4582-BCE4-A7C42AC21F6D}"/>
          </ac:spMkLst>
        </pc:spChg>
        <pc:spChg chg="mod">
          <ac:chgData name="Kshitij Srivastava" userId="9ca786a045148134" providerId="Windows Live" clId="Web-{06CCF5A1-2D01-4DFE-8C70-099F7A483430}" dt="2021-06-21T10:03:59.790" v="39" actId="20577"/>
          <ac:spMkLst>
            <pc:docMk/>
            <pc:sldMk cId="1792235875" sldId="621"/>
            <ac:spMk id="3" creationId="{5B6400DD-3831-42A2-AFA5-6A1961445A50}"/>
          </ac:spMkLst>
        </pc:spChg>
      </pc:sldChg>
      <pc:sldChg chg="add ord replId delAnim modAnim">
        <pc:chgData name="Kshitij Srivastava" userId="9ca786a045148134" providerId="Windows Live" clId="Web-{06CCF5A1-2D01-4DFE-8C70-099F7A483430}" dt="2021-06-21T10:02:58.914" v="12"/>
        <pc:sldMkLst>
          <pc:docMk/>
          <pc:sldMk cId="1413774232" sldId="622"/>
        </pc:sldMkLst>
      </pc:sldChg>
      <pc:sldChg chg="addSp delSp modSp new addAnim modAnim">
        <pc:chgData name="Kshitij Srivastava" userId="9ca786a045148134" providerId="Windows Live" clId="Web-{06CCF5A1-2D01-4DFE-8C70-099F7A483430}" dt="2021-06-21T11:06:16.340" v="565"/>
        <pc:sldMkLst>
          <pc:docMk/>
          <pc:sldMk cId="3224456178" sldId="623"/>
        </pc:sldMkLst>
        <pc:spChg chg="mod">
          <ac:chgData name="Kshitij Srivastava" userId="9ca786a045148134" providerId="Windows Live" clId="Web-{06CCF5A1-2D01-4DFE-8C70-099F7A483430}" dt="2021-06-21T10:13:35.472" v="270" actId="20577"/>
          <ac:spMkLst>
            <pc:docMk/>
            <pc:sldMk cId="3224456178" sldId="623"/>
            <ac:spMk id="2" creationId="{D33B7141-B765-4495-999E-EA74F65B58F6}"/>
          </ac:spMkLst>
        </pc:spChg>
        <pc:spChg chg="add mod">
          <ac:chgData name="Kshitij Srivastava" userId="9ca786a045148134" providerId="Windows Live" clId="Web-{06CCF5A1-2D01-4DFE-8C70-099F7A483430}" dt="2021-06-21T10:13:02.346" v="266" actId="14100"/>
          <ac:spMkLst>
            <pc:docMk/>
            <pc:sldMk cId="3224456178" sldId="623"/>
            <ac:spMk id="3" creationId="{BCEFEB59-98E2-4857-A3E0-216E2FBDEE1A}"/>
          </ac:spMkLst>
        </pc:spChg>
        <pc:spChg chg="add mod">
          <ac:chgData name="Kshitij Srivastava" userId="9ca786a045148134" providerId="Windows Live" clId="Web-{06CCF5A1-2D01-4DFE-8C70-099F7A483430}" dt="2021-06-21T10:13:23.409" v="269" actId="20577"/>
          <ac:spMkLst>
            <pc:docMk/>
            <pc:sldMk cId="3224456178" sldId="623"/>
            <ac:spMk id="4" creationId="{2757814E-2FCD-4ED7-8082-3E0E60AA1CB1}"/>
          </ac:spMkLst>
        </pc:spChg>
        <pc:spChg chg="add del mod">
          <ac:chgData name="Kshitij Srivastava" userId="9ca786a045148134" providerId="Windows Live" clId="Web-{06CCF5A1-2D01-4DFE-8C70-099F7A483430}" dt="2021-06-21T10:15:18.083" v="276"/>
          <ac:spMkLst>
            <pc:docMk/>
            <pc:sldMk cId="3224456178" sldId="623"/>
            <ac:spMk id="5" creationId="{F48FAA0F-CB2E-4190-BDA6-8CEF2A232545}"/>
          </ac:spMkLst>
        </pc:spChg>
        <pc:spChg chg="add mod">
          <ac:chgData name="Kshitij Srivastava" userId="9ca786a045148134" providerId="Windows Live" clId="Web-{06CCF5A1-2D01-4DFE-8C70-099F7A483430}" dt="2021-06-21T10:16:18.397" v="293" actId="20577"/>
          <ac:spMkLst>
            <pc:docMk/>
            <pc:sldMk cId="3224456178" sldId="623"/>
            <ac:spMk id="6" creationId="{13D1E92D-F40C-4F57-AEBE-F1C5C120FD20}"/>
          </ac:spMkLst>
        </pc:spChg>
        <pc:spChg chg="add mod">
          <ac:chgData name="Kshitij Srivastava" userId="9ca786a045148134" providerId="Windows Live" clId="Web-{06CCF5A1-2D01-4DFE-8C70-099F7A483430}" dt="2021-06-21T10:18:26.633" v="362" actId="20577"/>
          <ac:spMkLst>
            <pc:docMk/>
            <pc:sldMk cId="3224456178" sldId="623"/>
            <ac:spMk id="7" creationId="{02B72CE4-5970-4AB4-98CA-0B9A0C961C4E}"/>
          </ac:spMkLst>
        </pc:spChg>
        <pc:spChg chg="add mod">
          <ac:chgData name="Kshitij Srivastava" userId="9ca786a045148134" providerId="Windows Live" clId="Web-{06CCF5A1-2D01-4DFE-8C70-099F7A483430}" dt="2021-06-21T10:18:07.899" v="358"/>
          <ac:spMkLst>
            <pc:docMk/>
            <pc:sldMk cId="3224456178" sldId="623"/>
            <ac:spMk id="8" creationId="{8A05A278-D483-4DAF-868B-C7E5730F5FDC}"/>
          </ac:spMkLst>
        </pc:spChg>
      </pc:sldChg>
      <pc:sldChg chg="addSp delSp modSp add ord replId">
        <pc:chgData name="Kshitij Srivastava" userId="9ca786a045148134" providerId="Windows Live" clId="Web-{06CCF5A1-2D01-4DFE-8C70-099F7A483430}" dt="2021-06-21T10:11:20.219" v="258" actId="1076"/>
        <pc:sldMkLst>
          <pc:docMk/>
          <pc:sldMk cId="2456523366" sldId="624"/>
        </pc:sldMkLst>
        <pc:graphicFrameChg chg="add mod modGraphic">
          <ac:chgData name="Kshitij Srivastava" userId="9ca786a045148134" providerId="Windows Live" clId="Web-{06CCF5A1-2D01-4DFE-8C70-099F7A483430}" dt="2021-06-21T10:09:10.842" v="160"/>
          <ac:graphicFrameMkLst>
            <pc:docMk/>
            <pc:sldMk cId="2456523366" sldId="624"/>
            <ac:graphicFrameMk id="4" creationId="{08185849-94D1-4049-8A18-70CDAAB78A0D}"/>
          </ac:graphicFrameMkLst>
        </pc:graphicFrameChg>
        <pc:graphicFrameChg chg="add del">
          <ac:chgData name="Kshitij Srivastava" userId="9ca786a045148134" providerId="Windows Live" clId="Web-{06CCF5A1-2D01-4DFE-8C70-099F7A483430}" dt="2021-06-21T10:07:16.903" v="46"/>
          <ac:graphicFrameMkLst>
            <pc:docMk/>
            <pc:sldMk cId="2456523366" sldId="624"/>
            <ac:graphicFrameMk id="5" creationId="{5159ECAF-51D1-4676-81FC-7511C5546349}"/>
          </ac:graphicFrameMkLst>
        </pc:graphicFrameChg>
        <pc:graphicFrameChg chg="add mod modGraphic">
          <ac:chgData name="Kshitij Srivastava" userId="9ca786a045148134" providerId="Windows Live" clId="Web-{06CCF5A1-2D01-4DFE-8C70-099F7A483430}" dt="2021-06-21T10:11:20.219" v="258" actId="1076"/>
          <ac:graphicFrameMkLst>
            <pc:docMk/>
            <pc:sldMk cId="2456523366" sldId="624"/>
            <ac:graphicFrameMk id="6" creationId="{C61C8F43-5780-4474-BB41-A1A71A42C2DD}"/>
          </ac:graphicFrameMkLst>
        </pc:graphicFrameChg>
      </pc:sldChg>
      <pc:sldChg chg="add ord replId">
        <pc:chgData name="Kshitij Srivastava" userId="9ca786a045148134" providerId="Windows Live" clId="Web-{06CCF5A1-2D01-4DFE-8C70-099F7A483430}" dt="2021-06-21T11:01:16.132" v="545"/>
        <pc:sldMkLst>
          <pc:docMk/>
          <pc:sldMk cId="4101539875" sldId="625"/>
        </pc:sldMkLst>
      </pc:sldChg>
    </pc:docChg>
  </pc:docChgLst>
  <pc:docChgLst>
    <pc:chgData name="Kshitij Srivastava" userId="9ca786a045148134" providerId="Windows Live" clId="Web-{DE1D47D1-CFEE-4885-816C-4560A9456415}"/>
    <pc:docChg chg="modSld">
      <pc:chgData name="Kshitij Srivastava" userId="9ca786a045148134" providerId="Windows Live" clId="Web-{DE1D47D1-CFEE-4885-816C-4560A9456415}" dt="2021-06-09T10:53:54.181" v="77" actId="20577"/>
      <pc:docMkLst>
        <pc:docMk/>
      </pc:docMkLst>
      <pc:sldChg chg="modSp">
        <pc:chgData name="Kshitij Srivastava" userId="9ca786a045148134" providerId="Windows Live" clId="Web-{DE1D47D1-CFEE-4885-816C-4560A9456415}" dt="2021-06-09T10:53:54.181" v="77" actId="20577"/>
        <pc:sldMkLst>
          <pc:docMk/>
          <pc:sldMk cId="603929501" sldId="569"/>
        </pc:sldMkLst>
        <pc:spChg chg="mod">
          <ac:chgData name="Kshitij Srivastava" userId="9ca786a045148134" providerId="Windows Live" clId="Web-{DE1D47D1-CFEE-4885-816C-4560A9456415}" dt="2021-06-09T10:53:54.181" v="77" actId="20577"/>
          <ac:spMkLst>
            <pc:docMk/>
            <pc:sldMk cId="603929501" sldId="569"/>
            <ac:spMk id="2" creationId="{4E4238C6-56FE-40FF-8C4A-B73D7D86AA6D}"/>
          </ac:spMkLst>
        </pc:spChg>
      </pc:sldChg>
      <pc:sldChg chg="addSp modSp">
        <pc:chgData name="Kshitij Srivastava" userId="9ca786a045148134" providerId="Windows Live" clId="Web-{DE1D47D1-CFEE-4885-816C-4560A9456415}" dt="2021-06-09T10:50:56.614" v="59" actId="1076"/>
        <pc:sldMkLst>
          <pc:docMk/>
          <pc:sldMk cId="3969604402" sldId="583"/>
        </pc:sldMkLst>
        <pc:spChg chg="add mod">
          <ac:chgData name="Kshitij Srivastava" userId="9ca786a045148134" providerId="Windows Live" clId="Web-{DE1D47D1-CFEE-4885-816C-4560A9456415}" dt="2021-06-09T10:50:56.614" v="59" actId="1076"/>
          <ac:spMkLst>
            <pc:docMk/>
            <pc:sldMk cId="3969604402" sldId="583"/>
            <ac:spMk id="3" creationId="{5EF547D6-2248-48B8-86A4-0909FC57B36A}"/>
          </ac:spMkLst>
        </pc:spChg>
      </pc:sldChg>
    </pc:docChg>
  </pc:docChgLst>
  <pc:docChgLst>
    <pc:chgData name="Kshitij Srivastava" userId="9ca786a045148134" providerId="Windows Live" clId="Web-{9EA03B79-62FE-4B26-AFFF-B10BCD4DAA8F}"/>
    <pc:docChg chg="addSld modSld">
      <pc:chgData name="Kshitij Srivastava" userId="9ca786a045148134" providerId="Windows Live" clId="Web-{9EA03B79-62FE-4B26-AFFF-B10BCD4DAA8F}" dt="2021-06-18T06:01:51.671" v="67" actId="1076"/>
      <pc:docMkLst>
        <pc:docMk/>
      </pc:docMkLst>
      <pc:sldChg chg="modSp">
        <pc:chgData name="Kshitij Srivastava" userId="9ca786a045148134" providerId="Windows Live" clId="Web-{9EA03B79-62FE-4B26-AFFF-B10BCD4DAA8F}" dt="2021-06-18T05:59:09.465" v="8" actId="20577"/>
        <pc:sldMkLst>
          <pc:docMk/>
          <pc:sldMk cId="628431318" sldId="549"/>
        </pc:sldMkLst>
        <pc:spChg chg="mod">
          <ac:chgData name="Kshitij Srivastava" userId="9ca786a045148134" providerId="Windows Live" clId="Web-{9EA03B79-62FE-4B26-AFFF-B10BCD4DAA8F}" dt="2021-06-18T05:59:09.465" v="8" actId="20577"/>
          <ac:spMkLst>
            <pc:docMk/>
            <pc:sldMk cId="628431318" sldId="549"/>
            <ac:spMk id="2" creationId="{55346F1E-0735-46EA-BB70-3BC00379C26D}"/>
          </ac:spMkLst>
        </pc:spChg>
      </pc:sldChg>
      <pc:sldChg chg="addSp delSp modSp new">
        <pc:chgData name="Kshitij Srivastava" userId="9ca786a045148134" providerId="Windows Live" clId="Web-{9EA03B79-62FE-4B26-AFFF-B10BCD4DAA8F}" dt="2021-06-18T06:01:51.671" v="67" actId="1076"/>
        <pc:sldMkLst>
          <pc:docMk/>
          <pc:sldMk cId="3197195824" sldId="608"/>
        </pc:sldMkLst>
        <pc:spChg chg="add del mod">
          <ac:chgData name="Kshitij Srivastava" userId="9ca786a045148134" providerId="Windows Live" clId="Web-{9EA03B79-62FE-4B26-AFFF-B10BCD4DAA8F}" dt="2021-06-18T06:00:48.264" v="20"/>
          <ac:spMkLst>
            <pc:docMk/>
            <pc:sldMk cId="3197195824" sldId="608"/>
            <ac:spMk id="4" creationId="{A7E474FD-ADFE-4D9C-BA10-1B37E804619A}"/>
          </ac:spMkLst>
        </pc:spChg>
        <pc:spChg chg="add mod">
          <ac:chgData name="Kshitij Srivastava" userId="9ca786a045148134" providerId="Windows Live" clId="Web-{9EA03B79-62FE-4B26-AFFF-B10BCD4DAA8F}" dt="2021-06-18T06:00:37.139" v="16" actId="1076"/>
          <ac:spMkLst>
            <pc:docMk/>
            <pc:sldMk cId="3197195824" sldId="608"/>
            <ac:spMk id="6" creationId="{3AD8E9A9-FFF0-408B-BD25-491599AD8C5B}"/>
          </ac:spMkLst>
        </pc:spChg>
        <pc:spChg chg="add mod">
          <ac:chgData name="Kshitij Srivastava" userId="9ca786a045148134" providerId="Windows Live" clId="Web-{9EA03B79-62FE-4B26-AFFF-B10BCD4DAA8F}" dt="2021-06-18T06:00:37.154" v="17" actId="1076"/>
          <ac:spMkLst>
            <pc:docMk/>
            <pc:sldMk cId="3197195824" sldId="608"/>
            <ac:spMk id="8" creationId="{4B20562D-1C11-418D-978B-F704F63D67BD}"/>
          </ac:spMkLst>
        </pc:spChg>
        <pc:spChg chg="add mod">
          <ac:chgData name="Kshitij Srivastava" userId="9ca786a045148134" providerId="Windows Live" clId="Web-{9EA03B79-62FE-4B26-AFFF-B10BCD4DAA8F}" dt="2021-06-18T06:01:51.671" v="67" actId="1076"/>
          <ac:spMkLst>
            <pc:docMk/>
            <pc:sldMk cId="3197195824" sldId="608"/>
            <ac:spMk id="10" creationId="{9EE8F108-45A0-44A6-B038-B70243F22104}"/>
          </ac:spMkLst>
        </pc:spChg>
        <pc:spChg chg="add mod">
          <ac:chgData name="Kshitij Srivastava" userId="9ca786a045148134" providerId="Windows Live" clId="Web-{9EA03B79-62FE-4B26-AFFF-B10BCD4DAA8F}" dt="2021-06-18T06:00:37.154" v="19" actId="1076"/>
          <ac:spMkLst>
            <pc:docMk/>
            <pc:sldMk cId="3197195824" sldId="608"/>
            <ac:spMk id="12" creationId="{C8C44A49-86F6-4E46-9B0E-1233D040FD13}"/>
          </ac:spMkLst>
        </pc:spChg>
        <pc:graphicFrameChg chg="add mod modGraphic">
          <ac:chgData name="Kshitij Srivastava" userId="9ca786a045148134" providerId="Windows Live" clId="Web-{9EA03B79-62FE-4B26-AFFF-B10BCD4DAA8F}" dt="2021-06-18T06:01:46.468" v="66"/>
          <ac:graphicFrameMkLst>
            <pc:docMk/>
            <pc:sldMk cId="3197195824" sldId="608"/>
            <ac:graphicFrameMk id="13" creationId="{F413E6C5-27EC-43FE-9D9B-9DFB4786CAC5}"/>
          </ac:graphicFrameMkLst>
        </pc:graphicFrameChg>
      </pc:sldChg>
    </pc:docChg>
  </pc:docChgLst>
  <pc:docChgLst>
    <pc:chgData name="Kshitij Srivastava" userId="9ca786a045148134" providerId="Windows Live" clId="Web-{77C532D5-0B96-4496-A74D-CC2DA198887D}"/>
    <pc:docChg chg="modSld">
      <pc:chgData name="Kshitij Srivastava" userId="9ca786a045148134" providerId="Windows Live" clId="Web-{77C532D5-0B96-4496-A74D-CC2DA198887D}" dt="2021-06-23T15:08:52.295" v="0" actId="1076"/>
      <pc:docMkLst>
        <pc:docMk/>
      </pc:docMkLst>
      <pc:sldChg chg="modSp">
        <pc:chgData name="Kshitij Srivastava" userId="9ca786a045148134" providerId="Windows Live" clId="Web-{77C532D5-0B96-4496-A74D-CC2DA198887D}" dt="2021-06-23T15:08:52.295" v="0" actId="1076"/>
        <pc:sldMkLst>
          <pc:docMk/>
          <pc:sldMk cId="3876651141" sldId="327"/>
        </pc:sldMkLst>
        <pc:spChg chg="mod">
          <ac:chgData name="Kshitij Srivastava" userId="9ca786a045148134" providerId="Windows Live" clId="Web-{77C532D5-0B96-4496-A74D-CC2DA198887D}" dt="2021-06-23T15:08:52.295" v="0" actId="1076"/>
          <ac:spMkLst>
            <pc:docMk/>
            <pc:sldMk cId="3876651141" sldId="327"/>
            <ac:spMk id="2" creationId="{FE10A40D-96F8-498A-8120-EB76E76B5DC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6-22T03:51:14.441" idx="33">
    <p:pos x="7680" y="0"/>
    <p:text>https://www.gettyimages.in/photos/bitcoin-mining
</p:text>
    <p:extLst>
      <p:ext uri="{C676402C-5697-4E1C-873F-D02D1690AC5C}">
        <p15:threadingInfo xmlns:p15="http://schemas.microsoft.com/office/powerpoint/2012/main" timeZoneBias="420"/>
      </p:ext>
    </p:extLst>
  </p:cm>
  <p:cm authorId="1" dt="2021-07-07T00:07:55.107" idx="36">
    <p:pos x="7680" y="96"/>
    <p:text>https://ethereum.org/en/developers/docs/blocks/#block-anatomy
</p:text>
    <p:extLst>
      <p:ext uri="{C676402C-5697-4E1C-873F-D02D1690AC5C}">
        <p15:threadingInfo xmlns:p15="http://schemas.microsoft.com/office/powerpoint/2012/main" timeZoneBias="420">
          <p15:parentCm authorId="1" idx="33"/>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42B64F-E048-494D-95EF-6A556FC6D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0FDBC8F-E369-4E86-A71C-6614632429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F1F22-529F-4F35-B6D1-1F69243E72C7}" type="datetimeFigureOut">
              <a:rPr lang="en-IN" smtClean="0"/>
              <a:t>20-03-2022</a:t>
            </a:fld>
            <a:endParaRPr lang="en-IN"/>
          </a:p>
        </p:txBody>
      </p:sp>
      <p:sp>
        <p:nvSpPr>
          <p:cNvPr id="4" name="Footer Placeholder 3">
            <a:extLst>
              <a:ext uri="{FF2B5EF4-FFF2-40B4-BE49-F238E27FC236}">
                <a16:creationId xmlns:a16="http://schemas.microsoft.com/office/drawing/2014/main" id="{1CA4EBBE-5397-4DCC-9CC3-9C47DAD856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Blockchain</a:t>
            </a:r>
          </a:p>
        </p:txBody>
      </p:sp>
      <p:sp>
        <p:nvSpPr>
          <p:cNvPr id="5" name="Slide Number Placeholder 4">
            <a:extLst>
              <a:ext uri="{FF2B5EF4-FFF2-40B4-BE49-F238E27FC236}">
                <a16:creationId xmlns:a16="http://schemas.microsoft.com/office/drawing/2014/main" id="{FED80634-6D05-4C61-8794-F26552DFAE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9CAE68-707B-4291-B086-85B3093C2D85}" type="slidenum">
              <a:rPr lang="en-IN" smtClean="0"/>
              <a:t>‹#›</a:t>
            </a:fld>
            <a:endParaRPr lang="en-IN"/>
          </a:p>
        </p:txBody>
      </p:sp>
    </p:spTree>
    <p:extLst>
      <p:ext uri="{BB962C8B-B14F-4D97-AF65-F5344CB8AC3E}">
        <p14:creationId xmlns:p14="http://schemas.microsoft.com/office/powerpoint/2010/main" val="398715213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7CD62F-E9ED-4707-A325-150A3AA46D95}" type="datetimeFigureOut">
              <a:rPr lang="en-IN" smtClean="0"/>
              <a:t>20-03-2022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Blockchain</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9B007-C085-4DF1-B18F-F293B59DB050}" type="slidenum">
              <a:rPr lang="en-IN" smtClean="0"/>
              <a:t>‹#›</a:t>
            </a:fld>
            <a:endParaRPr lang="en-IN"/>
          </a:p>
        </p:txBody>
      </p:sp>
    </p:spTree>
    <p:extLst>
      <p:ext uri="{BB962C8B-B14F-4D97-AF65-F5344CB8AC3E}">
        <p14:creationId xmlns:p14="http://schemas.microsoft.com/office/powerpoint/2010/main" val="316149420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C9B007-C085-4DF1-B18F-F293B59DB050}" type="slidenum">
              <a:rPr lang="en-IN" smtClean="0"/>
              <a:t>2</a:t>
            </a:fld>
            <a:endParaRPr lang="en-IN"/>
          </a:p>
        </p:txBody>
      </p:sp>
      <p:sp>
        <p:nvSpPr>
          <p:cNvPr id="5" name="Footer Placeholder 4">
            <a:extLst>
              <a:ext uri="{FF2B5EF4-FFF2-40B4-BE49-F238E27FC236}">
                <a16:creationId xmlns:a16="http://schemas.microsoft.com/office/drawing/2014/main" id="{C4D00EE9-D534-42A4-9F16-1D389D40FC5C}"/>
              </a:ext>
            </a:extLst>
          </p:cNvPr>
          <p:cNvSpPr>
            <a:spLocks noGrp="1"/>
          </p:cNvSpPr>
          <p:nvPr>
            <p:ph type="ftr" sz="quarter" idx="4"/>
          </p:nvPr>
        </p:nvSpPr>
        <p:spPr/>
        <p:txBody>
          <a:bodyPr/>
          <a:lstStyle/>
          <a:p>
            <a:r>
              <a:rPr lang="en-IN"/>
              <a:t>Blockchain</a:t>
            </a:r>
          </a:p>
        </p:txBody>
      </p:sp>
    </p:spTree>
    <p:extLst>
      <p:ext uri="{BB962C8B-B14F-4D97-AF65-F5344CB8AC3E}">
        <p14:creationId xmlns:p14="http://schemas.microsoft.com/office/powerpoint/2010/main" val="4035723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0265563-6E03-4958-8B59-F62D308AE02A}"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85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DD224A-08D1-4ED1-A51A-D26D467282D3}"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71828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5FEFBB-BA10-4755-9745-BDC71FBF4D73}"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0415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0DAF4F-A961-4F8A-8DEE-2FB3E2A24F8F}"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4244768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73EB67-F950-4500-87E9-55D2AE338B98}"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0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A203CE-2D0A-49CF-BB9F-D29D58A8BE2A}" type="datetime1">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9786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7E6C4B-745C-4DFF-B810-199EF5FF508B}" type="datetime1">
              <a:rPr lang="en-US" smtClean="0"/>
              <a:t>3/20/2022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54613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2700A2-E126-4FBE-8090-05368828AE33}" type="datetime1">
              <a:rPr lang="en-US" smtClean="0"/>
              <a:t>3/20/2022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1214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7390BDA-E506-47C3-B4B6-026D2E401388}" type="datetime1">
              <a:rPr lang="en-US" smtClean="0"/>
              <a:t>3/20/2022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132609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0A77708-16B8-44C5-9B95-B9E14DDB2A9F}" type="datetime1">
              <a:rPr lang="en-US" smtClean="0"/>
              <a:t>3/20/2022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451831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C9762D-0492-43F3-B115-36F575D6034D}" type="datetime1">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33611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253CC98-F1B9-4E12-85AC-B2663E873BBC}" type="datetime1">
              <a:rPr lang="en-US" smtClean="0"/>
              <a:t>3/20/2022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062425"/>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jpg"/><Relationship Id="rId4" Type="http://schemas.openxmlformats.org/officeDocument/2006/relationships/image" Target="../media/image32.jf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AD102C8-4C6F-49B4-BA26-F5B47044733C}"/>
              </a:ext>
            </a:extLst>
          </p:cNvPr>
          <p:cNvPicPr>
            <a:picLocks noChangeAspect="1"/>
          </p:cNvPicPr>
          <p:nvPr/>
        </p:nvPicPr>
        <p:blipFill rotWithShape="1">
          <a:blip r:embed="rId2">
            <a:duotone>
              <a:schemeClr val="bg2">
                <a:shade val="45000"/>
                <a:satMod val="135000"/>
              </a:schemeClr>
              <a:prstClr val="white"/>
            </a:duotone>
            <a:alphaModFix amt="35000"/>
          </a:blip>
          <a:srcRect/>
          <a:stretch/>
        </p:blipFill>
        <p:spPr>
          <a:xfrm>
            <a:off x="20" y="10"/>
            <a:ext cx="12191980" cy="6857990"/>
          </a:xfrm>
          <a:prstGeom prst="rect">
            <a:avLst/>
          </a:prstGeom>
        </p:spPr>
      </p:pic>
      <p:sp>
        <p:nvSpPr>
          <p:cNvPr id="2" name="Title 1"/>
          <p:cNvSpPr>
            <a:spLocks noGrp="1"/>
          </p:cNvSpPr>
          <p:nvPr>
            <p:ph type="ctrTitle"/>
          </p:nvPr>
        </p:nvSpPr>
        <p:spPr>
          <a:xfrm>
            <a:off x="1097280" y="299550"/>
            <a:ext cx="10058400" cy="4043850"/>
          </a:xfrm>
        </p:spPr>
        <p:txBody>
          <a:bodyPr>
            <a:normAutofit/>
          </a:bodyPr>
          <a:lstStyle/>
          <a:p>
            <a:r>
              <a:rPr lang="en-US" b="1" dirty="0">
                <a:latin typeface="Times New Roman"/>
                <a:cs typeface="Times New Roman"/>
              </a:rPr>
              <a:t> </a:t>
            </a:r>
          </a:p>
        </p:txBody>
      </p:sp>
      <p:cxnSp>
        <p:nvCxnSpPr>
          <p:cNvPr id="53" name="Straight Connector 51">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5" name="Rectangle 53">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5">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59F72EC5-0B24-47A5-9C69-6983D73A1FE5}"/>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2F85-84DF-424A-B414-A10F42DE3E96}"/>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Calibri Light"/>
              </a:rPr>
              <a:t>Distributed P2P network</a:t>
            </a:r>
            <a:endParaRPr lang="en-US" sz="2800" b="1" dirty="0">
              <a:solidFill>
                <a:schemeClr val="accent2">
                  <a:lumMod val="75000"/>
                </a:schemeClr>
              </a:solidFill>
              <a:latin typeface="Times New Roman"/>
            </a:endParaRPr>
          </a:p>
        </p:txBody>
      </p:sp>
      <p:pic>
        <p:nvPicPr>
          <p:cNvPr id="4" name="Picture 4" descr="A picture containing icon&#10;&#10;Description automatically generated">
            <a:extLst>
              <a:ext uri="{FF2B5EF4-FFF2-40B4-BE49-F238E27FC236}">
                <a16:creationId xmlns:a16="http://schemas.microsoft.com/office/drawing/2014/main" id="{6D5CA5BE-7AFE-4163-9BE8-91EF537BA52C}"/>
              </a:ext>
            </a:extLst>
          </p:cNvPr>
          <p:cNvPicPr>
            <a:picLocks noGrp="1" noChangeAspect="1"/>
          </p:cNvPicPr>
          <p:nvPr>
            <p:ph idx="1"/>
          </p:nvPr>
        </p:nvPicPr>
        <p:blipFill>
          <a:blip r:embed="rId2"/>
          <a:stretch>
            <a:fillRect/>
          </a:stretch>
        </p:blipFill>
        <p:spPr>
          <a:xfrm>
            <a:off x="1628829" y="1761929"/>
            <a:ext cx="995646" cy="1444640"/>
          </a:xfrm>
        </p:spPr>
      </p:pic>
      <p:pic>
        <p:nvPicPr>
          <p:cNvPr id="6" name="Picture 4" descr="A picture containing icon&#10;&#10;Description automatically generated">
            <a:extLst>
              <a:ext uri="{FF2B5EF4-FFF2-40B4-BE49-F238E27FC236}">
                <a16:creationId xmlns:a16="http://schemas.microsoft.com/office/drawing/2014/main" id="{5A2E4174-08F6-4374-903A-1704EE6C387E}"/>
              </a:ext>
            </a:extLst>
          </p:cNvPr>
          <p:cNvPicPr>
            <a:picLocks noChangeAspect="1"/>
          </p:cNvPicPr>
          <p:nvPr/>
        </p:nvPicPr>
        <p:blipFill>
          <a:blip r:embed="rId2"/>
          <a:stretch>
            <a:fillRect/>
          </a:stretch>
        </p:blipFill>
        <p:spPr>
          <a:xfrm>
            <a:off x="7528885" y="1914329"/>
            <a:ext cx="1104503" cy="1509953"/>
          </a:xfrm>
          <a:prstGeom prst="rect">
            <a:avLst/>
          </a:prstGeom>
        </p:spPr>
      </p:pic>
      <p:pic>
        <p:nvPicPr>
          <p:cNvPr id="8" name="Picture 4" descr="A picture containing icon&#10;&#10;Description automatically generated">
            <a:extLst>
              <a:ext uri="{FF2B5EF4-FFF2-40B4-BE49-F238E27FC236}">
                <a16:creationId xmlns:a16="http://schemas.microsoft.com/office/drawing/2014/main" id="{2CDDA0B5-1BBA-4AA9-8AE5-6118AEAD601F}"/>
              </a:ext>
            </a:extLst>
          </p:cNvPr>
          <p:cNvPicPr>
            <a:picLocks noChangeAspect="1"/>
          </p:cNvPicPr>
          <p:nvPr/>
        </p:nvPicPr>
        <p:blipFill>
          <a:blip r:embed="rId2"/>
          <a:stretch>
            <a:fillRect/>
          </a:stretch>
        </p:blipFill>
        <p:spPr>
          <a:xfrm>
            <a:off x="1367572" y="4189445"/>
            <a:ext cx="1017418" cy="1509953"/>
          </a:xfrm>
          <a:prstGeom prst="rect">
            <a:avLst/>
          </a:prstGeom>
        </p:spPr>
      </p:pic>
      <p:pic>
        <p:nvPicPr>
          <p:cNvPr id="10" name="Picture 4" descr="A picture containing icon&#10;&#10;Description automatically generated">
            <a:extLst>
              <a:ext uri="{FF2B5EF4-FFF2-40B4-BE49-F238E27FC236}">
                <a16:creationId xmlns:a16="http://schemas.microsoft.com/office/drawing/2014/main" id="{8A1E0357-2F62-4DA6-BA73-4D47B6210DEB}"/>
              </a:ext>
            </a:extLst>
          </p:cNvPr>
          <p:cNvPicPr>
            <a:picLocks noChangeAspect="1"/>
          </p:cNvPicPr>
          <p:nvPr/>
        </p:nvPicPr>
        <p:blipFill>
          <a:blip r:embed="rId2"/>
          <a:stretch>
            <a:fillRect/>
          </a:stretch>
        </p:blipFill>
        <p:spPr>
          <a:xfrm>
            <a:off x="4763913" y="3481872"/>
            <a:ext cx="1017418" cy="1455525"/>
          </a:xfrm>
          <a:prstGeom prst="rect">
            <a:avLst/>
          </a:prstGeom>
        </p:spPr>
      </p:pic>
      <p:pic>
        <p:nvPicPr>
          <p:cNvPr id="11" name="Picture 4" descr="A picture containing icon&#10;&#10;Description automatically generated">
            <a:extLst>
              <a:ext uri="{FF2B5EF4-FFF2-40B4-BE49-F238E27FC236}">
                <a16:creationId xmlns:a16="http://schemas.microsoft.com/office/drawing/2014/main" id="{06C5D841-F74B-4137-BEA7-9A7067CD39E3}"/>
              </a:ext>
            </a:extLst>
          </p:cNvPr>
          <p:cNvPicPr>
            <a:picLocks noChangeAspect="1"/>
          </p:cNvPicPr>
          <p:nvPr/>
        </p:nvPicPr>
        <p:blipFill>
          <a:blip r:embed="rId2"/>
          <a:stretch>
            <a:fillRect/>
          </a:stretch>
        </p:blipFill>
        <p:spPr>
          <a:xfrm>
            <a:off x="7942541" y="4668415"/>
            <a:ext cx="1006532" cy="1444640"/>
          </a:xfrm>
          <a:prstGeom prst="rect">
            <a:avLst/>
          </a:prstGeom>
        </p:spPr>
      </p:pic>
      <p:cxnSp>
        <p:nvCxnSpPr>
          <p:cNvPr id="12" name="Straight Arrow Connector 11">
            <a:extLst>
              <a:ext uri="{FF2B5EF4-FFF2-40B4-BE49-F238E27FC236}">
                <a16:creationId xmlns:a16="http://schemas.microsoft.com/office/drawing/2014/main" id="{92E759A6-9E7C-4C02-AD95-41489A86DBAE}"/>
              </a:ext>
            </a:extLst>
          </p:cNvPr>
          <p:cNvCxnSpPr/>
          <p:nvPr/>
        </p:nvCxnSpPr>
        <p:spPr>
          <a:xfrm flipH="1">
            <a:off x="2136304" y="3018802"/>
            <a:ext cx="10886" cy="1382483"/>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EE2B2617-FB71-47EF-911E-C7C1DBF332FF}"/>
              </a:ext>
            </a:extLst>
          </p:cNvPr>
          <p:cNvCxnSpPr>
            <a:cxnSpLocks/>
          </p:cNvCxnSpPr>
          <p:nvPr/>
        </p:nvCxnSpPr>
        <p:spPr>
          <a:xfrm>
            <a:off x="2626161" y="2583373"/>
            <a:ext cx="4974771" cy="195942"/>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F613911B-CF07-4A79-8ECB-BC61703DB342}"/>
              </a:ext>
            </a:extLst>
          </p:cNvPr>
          <p:cNvCxnSpPr>
            <a:cxnSpLocks/>
          </p:cNvCxnSpPr>
          <p:nvPr/>
        </p:nvCxnSpPr>
        <p:spPr>
          <a:xfrm>
            <a:off x="2354018" y="3073229"/>
            <a:ext cx="2383970" cy="1066798"/>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71AE1DDF-60EE-4B1E-9645-36F8C4A183D0}"/>
              </a:ext>
            </a:extLst>
          </p:cNvPr>
          <p:cNvCxnSpPr>
            <a:cxnSpLocks/>
          </p:cNvCxnSpPr>
          <p:nvPr/>
        </p:nvCxnSpPr>
        <p:spPr>
          <a:xfrm flipH="1">
            <a:off x="2508844" y="4399148"/>
            <a:ext cx="2264227" cy="326569"/>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823AE93-0AB3-40C3-A50B-14136CB34E3D}"/>
              </a:ext>
            </a:extLst>
          </p:cNvPr>
          <p:cNvCxnSpPr>
            <a:cxnSpLocks/>
          </p:cNvCxnSpPr>
          <p:nvPr/>
        </p:nvCxnSpPr>
        <p:spPr>
          <a:xfrm>
            <a:off x="8079904" y="3258288"/>
            <a:ext cx="54428" cy="1687283"/>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66421493-E9FE-4304-ABEE-CAB613C29DCB}"/>
              </a:ext>
            </a:extLst>
          </p:cNvPr>
          <p:cNvCxnSpPr>
            <a:cxnSpLocks/>
          </p:cNvCxnSpPr>
          <p:nvPr/>
        </p:nvCxnSpPr>
        <p:spPr>
          <a:xfrm flipH="1" flipV="1">
            <a:off x="2389101" y="4965203"/>
            <a:ext cx="5453741" cy="511629"/>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68DC2604-AA5B-4714-B565-2494ADC573D0}"/>
              </a:ext>
            </a:extLst>
          </p:cNvPr>
          <p:cNvCxnSpPr>
            <a:cxnSpLocks/>
          </p:cNvCxnSpPr>
          <p:nvPr/>
        </p:nvCxnSpPr>
        <p:spPr>
          <a:xfrm>
            <a:off x="5783017" y="4401285"/>
            <a:ext cx="2220684" cy="772886"/>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E779E3CF-E7BC-468D-9B2B-EF02F70EE483}"/>
              </a:ext>
            </a:extLst>
          </p:cNvPr>
          <p:cNvSpPr/>
          <p:nvPr/>
        </p:nvSpPr>
        <p:spPr>
          <a:xfrm>
            <a:off x="8709932" y="290784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9030CF3-61B7-48F5-A4C8-12ACCF59D5E0}"/>
              </a:ext>
            </a:extLst>
          </p:cNvPr>
          <p:cNvCxnSpPr/>
          <p:nvPr/>
        </p:nvCxnSpPr>
        <p:spPr>
          <a:xfrm flipV="1">
            <a:off x="8975811" y="300707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6A8EE57-DBF9-4A0A-A209-FF03EB333593}"/>
              </a:ext>
            </a:extLst>
          </p:cNvPr>
          <p:cNvSpPr/>
          <p:nvPr/>
        </p:nvSpPr>
        <p:spPr>
          <a:xfrm>
            <a:off x="9254218" y="290784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77A2951-E58A-4E11-8C44-DBFEF7474D9A}"/>
              </a:ext>
            </a:extLst>
          </p:cNvPr>
          <p:cNvCxnSpPr>
            <a:cxnSpLocks/>
          </p:cNvCxnSpPr>
          <p:nvPr/>
        </p:nvCxnSpPr>
        <p:spPr>
          <a:xfrm flipV="1">
            <a:off x="9520097" y="300707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38A74-3C31-4A93-A682-289BD2FE3C1E}"/>
              </a:ext>
            </a:extLst>
          </p:cNvPr>
          <p:cNvSpPr/>
          <p:nvPr/>
        </p:nvSpPr>
        <p:spPr>
          <a:xfrm>
            <a:off x="9787617" y="2896960"/>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F4D3A1F9-2FC3-4FC9-A124-98AD1645B007}"/>
              </a:ext>
            </a:extLst>
          </p:cNvPr>
          <p:cNvCxnSpPr>
            <a:cxnSpLocks/>
          </p:cNvCxnSpPr>
          <p:nvPr/>
        </p:nvCxnSpPr>
        <p:spPr>
          <a:xfrm flipV="1">
            <a:off x="10053496" y="2996192"/>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0F78EE-AB77-43F9-AB4D-FA4F3271F4FD}"/>
              </a:ext>
            </a:extLst>
          </p:cNvPr>
          <p:cNvSpPr/>
          <p:nvPr/>
        </p:nvSpPr>
        <p:spPr>
          <a:xfrm>
            <a:off x="10331903" y="2896960"/>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342E567-5DAA-4466-801B-F84E6A6EB263}"/>
              </a:ext>
            </a:extLst>
          </p:cNvPr>
          <p:cNvSpPr/>
          <p:nvPr/>
        </p:nvSpPr>
        <p:spPr>
          <a:xfrm>
            <a:off x="9090931" y="56075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1CEAAEA9-89F1-43DE-B931-C206AA004DB7}"/>
              </a:ext>
            </a:extLst>
          </p:cNvPr>
          <p:cNvCxnSpPr>
            <a:cxnSpLocks/>
          </p:cNvCxnSpPr>
          <p:nvPr/>
        </p:nvCxnSpPr>
        <p:spPr>
          <a:xfrm flipV="1">
            <a:off x="9356810" y="5706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1B3C4BA1-31DE-4BF6-B4EE-3E7DF71A4981}"/>
              </a:ext>
            </a:extLst>
          </p:cNvPr>
          <p:cNvSpPr/>
          <p:nvPr/>
        </p:nvSpPr>
        <p:spPr>
          <a:xfrm>
            <a:off x="9635217" y="56075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9ABD173F-525F-4B57-A65B-0F201ADDBC11}"/>
              </a:ext>
            </a:extLst>
          </p:cNvPr>
          <p:cNvCxnSpPr>
            <a:cxnSpLocks/>
          </p:cNvCxnSpPr>
          <p:nvPr/>
        </p:nvCxnSpPr>
        <p:spPr>
          <a:xfrm flipV="1">
            <a:off x="9901096" y="5706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4E01B8D5-4027-472E-913D-C050B8D23D54}"/>
              </a:ext>
            </a:extLst>
          </p:cNvPr>
          <p:cNvSpPr/>
          <p:nvPr/>
        </p:nvSpPr>
        <p:spPr>
          <a:xfrm>
            <a:off x="10168616" y="559661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Arrow Connector 144">
            <a:extLst>
              <a:ext uri="{FF2B5EF4-FFF2-40B4-BE49-F238E27FC236}">
                <a16:creationId xmlns:a16="http://schemas.microsoft.com/office/drawing/2014/main" id="{3233A9DD-7721-41A4-9E54-E767C563E18C}"/>
              </a:ext>
            </a:extLst>
          </p:cNvPr>
          <p:cNvCxnSpPr>
            <a:cxnSpLocks/>
          </p:cNvCxnSpPr>
          <p:nvPr/>
        </p:nvCxnSpPr>
        <p:spPr>
          <a:xfrm flipV="1">
            <a:off x="10434495" y="569584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6166585-1FB3-4E44-B5D7-B62BDFF8A585}"/>
              </a:ext>
            </a:extLst>
          </p:cNvPr>
          <p:cNvSpPr/>
          <p:nvPr/>
        </p:nvSpPr>
        <p:spPr>
          <a:xfrm>
            <a:off x="10712902" y="559661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2EE556D9-F780-4EA1-BF35-E3DBBB23C635}"/>
              </a:ext>
            </a:extLst>
          </p:cNvPr>
          <p:cNvSpPr/>
          <p:nvPr/>
        </p:nvSpPr>
        <p:spPr>
          <a:xfrm>
            <a:off x="534759" y="5574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Arrow Connector 149">
            <a:extLst>
              <a:ext uri="{FF2B5EF4-FFF2-40B4-BE49-F238E27FC236}">
                <a16:creationId xmlns:a16="http://schemas.microsoft.com/office/drawing/2014/main" id="{0B19DC8B-4B3D-48AB-A5D7-60107C2D45AC}"/>
              </a:ext>
            </a:extLst>
          </p:cNvPr>
          <p:cNvCxnSpPr>
            <a:cxnSpLocks/>
          </p:cNvCxnSpPr>
          <p:nvPr/>
        </p:nvCxnSpPr>
        <p:spPr>
          <a:xfrm flipV="1">
            <a:off x="800638" y="567407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BB181C49-37D5-42CB-AE3E-0F9B97FC14C4}"/>
              </a:ext>
            </a:extLst>
          </p:cNvPr>
          <p:cNvSpPr/>
          <p:nvPr/>
        </p:nvSpPr>
        <p:spPr>
          <a:xfrm>
            <a:off x="1079045" y="5574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Arrow Connector 151">
            <a:extLst>
              <a:ext uri="{FF2B5EF4-FFF2-40B4-BE49-F238E27FC236}">
                <a16:creationId xmlns:a16="http://schemas.microsoft.com/office/drawing/2014/main" id="{10DA50A9-F415-4725-B2B4-B99DEBCC11A2}"/>
              </a:ext>
            </a:extLst>
          </p:cNvPr>
          <p:cNvCxnSpPr>
            <a:cxnSpLocks/>
          </p:cNvCxnSpPr>
          <p:nvPr/>
        </p:nvCxnSpPr>
        <p:spPr>
          <a:xfrm flipV="1">
            <a:off x="1344924" y="567407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3E321254-3A09-46C1-9048-7A1F2EF1E40F}"/>
              </a:ext>
            </a:extLst>
          </p:cNvPr>
          <p:cNvSpPr/>
          <p:nvPr/>
        </p:nvSpPr>
        <p:spPr>
          <a:xfrm>
            <a:off x="1612444" y="556395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Arrow Connector 153">
            <a:extLst>
              <a:ext uri="{FF2B5EF4-FFF2-40B4-BE49-F238E27FC236}">
                <a16:creationId xmlns:a16="http://schemas.microsoft.com/office/drawing/2014/main" id="{A31209C0-6155-4DDA-905F-C1414F36BF1C}"/>
              </a:ext>
            </a:extLst>
          </p:cNvPr>
          <p:cNvCxnSpPr>
            <a:cxnSpLocks/>
          </p:cNvCxnSpPr>
          <p:nvPr/>
        </p:nvCxnSpPr>
        <p:spPr>
          <a:xfrm flipV="1">
            <a:off x="1878323" y="5663191"/>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A18D182E-E4C6-449F-84AA-D8199CF3F46B}"/>
              </a:ext>
            </a:extLst>
          </p:cNvPr>
          <p:cNvSpPr/>
          <p:nvPr/>
        </p:nvSpPr>
        <p:spPr>
          <a:xfrm>
            <a:off x="2156730" y="556395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AF84CFA3-6C47-4A0E-BE46-FF8AB897D4C7}"/>
              </a:ext>
            </a:extLst>
          </p:cNvPr>
          <p:cNvSpPr/>
          <p:nvPr/>
        </p:nvSpPr>
        <p:spPr>
          <a:xfrm>
            <a:off x="2755444" y="287518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a:extLst>
              <a:ext uri="{FF2B5EF4-FFF2-40B4-BE49-F238E27FC236}">
                <a16:creationId xmlns:a16="http://schemas.microsoft.com/office/drawing/2014/main" id="{FC3A37F4-71A6-43C3-92FE-9676CEAF893A}"/>
              </a:ext>
            </a:extLst>
          </p:cNvPr>
          <p:cNvCxnSpPr>
            <a:cxnSpLocks/>
          </p:cNvCxnSpPr>
          <p:nvPr/>
        </p:nvCxnSpPr>
        <p:spPr>
          <a:xfrm flipV="1">
            <a:off x="3021323" y="297442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9B45175C-3026-428F-A4D4-E69390E13433}"/>
              </a:ext>
            </a:extLst>
          </p:cNvPr>
          <p:cNvSpPr/>
          <p:nvPr/>
        </p:nvSpPr>
        <p:spPr>
          <a:xfrm>
            <a:off x="3299730" y="287518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Arrow Connector 160">
            <a:extLst>
              <a:ext uri="{FF2B5EF4-FFF2-40B4-BE49-F238E27FC236}">
                <a16:creationId xmlns:a16="http://schemas.microsoft.com/office/drawing/2014/main" id="{CD60F125-29DD-4939-969F-4EF1E3D4E82E}"/>
              </a:ext>
            </a:extLst>
          </p:cNvPr>
          <p:cNvCxnSpPr>
            <a:cxnSpLocks/>
          </p:cNvCxnSpPr>
          <p:nvPr/>
        </p:nvCxnSpPr>
        <p:spPr>
          <a:xfrm flipV="1">
            <a:off x="3565609" y="297442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669F0BDE-B664-4128-8274-1FAFD108FF45}"/>
              </a:ext>
            </a:extLst>
          </p:cNvPr>
          <p:cNvSpPr/>
          <p:nvPr/>
        </p:nvSpPr>
        <p:spPr>
          <a:xfrm>
            <a:off x="3833129" y="28643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a:extLst>
              <a:ext uri="{FF2B5EF4-FFF2-40B4-BE49-F238E27FC236}">
                <a16:creationId xmlns:a16="http://schemas.microsoft.com/office/drawing/2014/main" id="{B13319B0-0E8C-4514-9AB0-2C48F1DAD781}"/>
              </a:ext>
            </a:extLst>
          </p:cNvPr>
          <p:cNvCxnSpPr>
            <a:cxnSpLocks/>
          </p:cNvCxnSpPr>
          <p:nvPr/>
        </p:nvCxnSpPr>
        <p:spPr>
          <a:xfrm flipV="1">
            <a:off x="4099008" y="29635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3CC90670-2C57-464A-9CCF-1EEF1ADCBE6B}"/>
              </a:ext>
            </a:extLst>
          </p:cNvPr>
          <p:cNvSpPr/>
          <p:nvPr/>
        </p:nvSpPr>
        <p:spPr>
          <a:xfrm>
            <a:off x="4377415" y="28643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469B2F4-ADCD-4AF7-9893-68CAD0663D98}"/>
              </a:ext>
            </a:extLst>
          </p:cNvPr>
          <p:cNvSpPr/>
          <p:nvPr/>
        </p:nvSpPr>
        <p:spPr>
          <a:xfrm>
            <a:off x="4301215" y="4823731"/>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F26E2226-ACF4-4AB6-BA01-1D3B71A57518}"/>
              </a:ext>
            </a:extLst>
          </p:cNvPr>
          <p:cNvCxnSpPr>
            <a:cxnSpLocks/>
          </p:cNvCxnSpPr>
          <p:nvPr/>
        </p:nvCxnSpPr>
        <p:spPr>
          <a:xfrm flipV="1">
            <a:off x="4567094" y="4922963"/>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560CA970-CDBC-48F8-AABE-E48C471F5414}"/>
              </a:ext>
            </a:extLst>
          </p:cNvPr>
          <p:cNvSpPr/>
          <p:nvPr/>
        </p:nvSpPr>
        <p:spPr>
          <a:xfrm>
            <a:off x="4845501" y="4823731"/>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Arrow Connector 169">
            <a:extLst>
              <a:ext uri="{FF2B5EF4-FFF2-40B4-BE49-F238E27FC236}">
                <a16:creationId xmlns:a16="http://schemas.microsoft.com/office/drawing/2014/main" id="{EDD67EEE-266E-4D08-91FC-79249C34DF98}"/>
              </a:ext>
            </a:extLst>
          </p:cNvPr>
          <p:cNvCxnSpPr>
            <a:cxnSpLocks/>
          </p:cNvCxnSpPr>
          <p:nvPr/>
        </p:nvCxnSpPr>
        <p:spPr>
          <a:xfrm flipV="1">
            <a:off x="5111380" y="4922963"/>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0859A15C-7603-455D-81FB-E10E4E23A4D9}"/>
              </a:ext>
            </a:extLst>
          </p:cNvPr>
          <p:cNvSpPr/>
          <p:nvPr/>
        </p:nvSpPr>
        <p:spPr>
          <a:xfrm>
            <a:off x="5378900" y="4812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Arrow Connector 171">
            <a:extLst>
              <a:ext uri="{FF2B5EF4-FFF2-40B4-BE49-F238E27FC236}">
                <a16:creationId xmlns:a16="http://schemas.microsoft.com/office/drawing/2014/main" id="{FB52A01F-0906-4CFA-96A8-2C66C0DDEAE0}"/>
              </a:ext>
            </a:extLst>
          </p:cNvPr>
          <p:cNvCxnSpPr>
            <a:cxnSpLocks/>
          </p:cNvCxnSpPr>
          <p:nvPr/>
        </p:nvCxnSpPr>
        <p:spPr>
          <a:xfrm flipV="1">
            <a:off x="5644779" y="491207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0BB3422-7218-4F63-8C5F-AE03ED7F5CC5}"/>
              </a:ext>
            </a:extLst>
          </p:cNvPr>
          <p:cNvSpPr/>
          <p:nvPr/>
        </p:nvSpPr>
        <p:spPr>
          <a:xfrm>
            <a:off x="5923186" y="4812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E87395DC-0468-40C0-8185-75E881CC5C89}"/>
              </a:ext>
            </a:extLst>
          </p:cNvPr>
          <p:cNvSpPr txBox="1"/>
          <p:nvPr/>
        </p:nvSpPr>
        <p:spPr>
          <a:xfrm>
            <a:off x="1321254" y="19090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a:t>
            </a:r>
          </a:p>
        </p:txBody>
      </p:sp>
      <p:sp>
        <p:nvSpPr>
          <p:cNvPr id="177" name="TextBox 176">
            <a:extLst>
              <a:ext uri="{FF2B5EF4-FFF2-40B4-BE49-F238E27FC236}">
                <a16:creationId xmlns:a16="http://schemas.microsoft.com/office/drawing/2014/main" id="{10C75436-E6EB-43AB-9839-2B711FD74149}"/>
              </a:ext>
            </a:extLst>
          </p:cNvPr>
          <p:cNvSpPr txBox="1"/>
          <p:nvPr/>
        </p:nvSpPr>
        <p:spPr>
          <a:xfrm>
            <a:off x="8375197" y="19090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a:t>
            </a:r>
            <a:endParaRPr lang="en-US">
              <a:cs typeface="Calibri"/>
            </a:endParaRPr>
          </a:p>
        </p:txBody>
      </p:sp>
      <p:sp>
        <p:nvSpPr>
          <p:cNvPr id="178" name="TextBox 177">
            <a:extLst>
              <a:ext uri="{FF2B5EF4-FFF2-40B4-BE49-F238E27FC236}">
                <a16:creationId xmlns:a16="http://schemas.microsoft.com/office/drawing/2014/main" id="{B80BBB98-234D-4D08-859D-C88EBDEA5216}"/>
              </a:ext>
            </a:extLst>
          </p:cNvPr>
          <p:cNvSpPr txBox="1"/>
          <p:nvPr/>
        </p:nvSpPr>
        <p:spPr>
          <a:xfrm>
            <a:off x="9060996" y="48482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a:t>
            </a:r>
          </a:p>
        </p:txBody>
      </p:sp>
      <p:sp>
        <p:nvSpPr>
          <p:cNvPr id="179" name="TextBox 178">
            <a:extLst>
              <a:ext uri="{FF2B5EF4-FFF2-40B4-BE49-F238E27FC236}">
                <a16:creationId xmlns:a16="http://schemas.microsoft.com/office/drawing/2014/main" id="{FF71B93A-03DB-47DC-8770-1C6879AFD7C4}"/>
              </a:ext>
            </a:extLst>
          </p:cNvPr>
          <p:cNvSpPr txBox="1"/>
          <p:nvPr/>
        </p:nvSpPr>
        <p:spPr>
          <a:xfrm>
            <a:off x="4859110" y="34330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a:t>
            </a:r>
            <a:endParaRPr lang="en-US">
              <a:cs typeface="Calibri"/>
            </a:endParaRPr>
          </a:p>
        </p:txBody>
      </p:sp>
      <p:sp>
        <p:nvSpPr>
          <p:cNvPr id="180" name="TextBox 179">
            <a:extLst>
              <a:ext uri="{FF2B5EF4-FFF2-40B4-BE49-F238E27FC236}">
                <a16:creationId xmlns:a16="http://schemas.microsoft.com/office/drawing/2014/main" id="{A135559D-D7C8-4168-B900-B0AA66D28067}"/>
              </a:ext>
            </a:extLst>
          </p:cNvPr>
          <p:cNvSpPr txBox="1"/>
          <p:nvPr/>
        </p:nvSpPr>
        <p:spPr>
          <a:xfrm>
            <a:off x="1223282" y="42168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a:t>
            </a:r>
          </a:p>
        </p:txBody>
      </p:sp>
      <p:cxnSp>
        <p:nvCxnSpPr>
          <p:cNvPr id="55" name="Straight Arrow Connector 54">
            <a:extLst>
              <a:ext uri="{FF2B5EF4-FFF2-40B4-BE49-F238E27FC236}">
                <a16:creationId xmlns:a16="http://schemas.microsoft.com/office/drawing/2014/main" id="{21BF36D7-F3A5-41D2-9F19-3B8E99B39F16}"/>
              </a:ext>
            </a:extLst>
          </p:cNvPr>
          <p:cNvCxnSpPr>
            <a:cxnSpLocks/>
          </p:cNvCxnSpPr>
          <p:nvPr/>
        </p:nvCxnSpPr>
        <p:spPr>
          <a:xfrm flipV="1">
            <a:off x="4654179" y="2974419"/>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BB70FE6-E33B-4A6F-989D-F2DC10B2FAD9}"/>
              </a:ext>
            </a:extLst>
          </p:cNvPr>
          <p:cNvSpPr/>
          <p:nvPr/>
        </p:nvSpPr>
        <p:spPr>
          <a:xfrm>
            <a:off x="4932586" y="2875187"/>
            <a:ext cx="261258" cy="2177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140938D6-EF7A-4004-807A-619B73FD4EE9}"/>
              </a:ext>
            </a:extLst>
          </p:cNvPr>
          <p:cNvSpPr/>
          <p:nvPr/>
        </p:nvSpPr>
        <p:spPr>
          <a:xfrm>
            <a:off x="4895740" y="2156024"/>
            <a:ext cx="326572" cy="65314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0A1EB55E-0493-4750-B6B3-249CFC0F6C5A}"/>
              </a:ext>
            </a:extLst>
          </p:cNvPr>
          <p:cNvCxnSpPr>
            <a:cxnSpLocks/>
          </p:cNvCxnSpPr>
          <p:nvPr/>
        </p:nvCxnSpPr>
        <p:spPr>
          <a:xfrm flipV="1">
            <a:off x="6210836" y="4922962"/>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44C607C-FB74-4A09-8399-1AF250ED035F}"/>
              </a:ext>
            </a:extLst>
          </p:cNvPr>
          <p:cNvSpPr/>
          <p:nvPr/>
        </p:nvSpPr>
        <p:spPr>
          <a:xfrm>
            <a:off x="6489243" y="4823730"/>
            <a:ext cx="261258" cy="2177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C06DB8C3-66F1-47A1-AFAF-C700566B327C}"/>
              </a:ext>
            </a:extLst>
          </p:cNvPr>
          <p:cNvCxnSpPr>
            <a:cxnSpLocks/>
          </p:cNvCxnSpPr>
          <p:nvPr/>
        </p:nvCxnSpPr>
        <p:spPr>
          <a:xfrm flipV="1">
            <a:off x="2444379" y="5674076"/>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BB3AB29A-B387-4B7E-9B5E-E312DF146CA6}"/>
              </a:ext>
            </a:extLst>
          </p:cNvPr>
          <p:cNvSpPr/>
          <p:nvPr/>
        </p:nvSpPr>
        <p:spPr>
          <a:xfrm>
            <a:off x="2722786" y="5574844"/>
            <a:ext cx="261258" cy="2177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Down 61">
            <a:extLst>
              <a:ext uri="{FF2B5EF4-FFF2-40B4-BE49-F238E27FC236}">
                <a16:creationId xmlns:a16="http://schemas.microsoft.com/office/drawing/2014/main" id="{DC7974FB-A031-433E-B1C0-7F34F6918FE0}"/>
              </a:ext>
            </a:extLst>
          </p:cNvPr>
          <p:cNvSpPr/>
          <p:nvPr/>
        </p:nvSpPr>
        <p:spPr>
          <a:xfrm>
            <a:off x="6452397" y="4104567"/>
            <a:ext cx="326572" cy="65314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Down 62">
            <a:extLst>
              <a:ext uri="{FF2B5EF4-FFF2-40B4-BE49-F238E27FC236}">
                <a16:creationId xmlns:a16="http://schemas.microsoft.com/office/drawing/2014/main" id="{38A88013-9C0C-4BAA-8F8F-80F2C8858DB9}"/>
              </a:ext>
            </a:extLst>
          </p:cNvPr>
          <p:cNvSpPr/>
          <p:nvPr/>
        </p:nvSpPr>
        <p:spPr>
          <a:xfrm>
            <a:off x="2685939" y="4866566"/>
            <a:ext cx="326572" cy="65314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CF085CBC-7460-4C94-B0F9-DD9620CCD92E}"/>
              </a:ext>
            </a:extLst>
          </p:cNvPr>
          <p:cNvCxnSpPr>
            <a:cxnSpLocks/>
          </p:cNvCxnSpPr>
          <p:nvPr/>
        </p:nvCxnSpPr>
        <p:spPr>
          <a:xfrm flipV="1">
            <a:off x="10597779" y="3007076"/>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2E12DF4-D468-47BE-B2D0-D3FD933136E1}"/>
              </a:ext>
            </a:extLst>
          </p:cNvPr>
          <p:cNvSpPr/>
          <p:nvPr/>
        </p:nvSpPr>
        <p:spPr>
          <a:xfrm>
            <a:off x="10876186" y="2907844"/>
            <a:ext cx="261258" cy="2177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A1E05A66-60FA-47C0-8791-FF243D16A9F0}"/>
              </a:ext>
            </a:extLst>
          </p:cNvPr>
          <p:cNvSpPr/>
          <p:nvPr/>
        </p:nvSpPr>
        <p:spPr>
          <a:xfrm>
            <a:off x="10839340" y="2188681"/>
            <a:ext cx="326572" cy="65314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835C0E84-16F3-4BA2-9AF6-DBD8BBE10027}"/>
              </a:ext>
            </a:extLst>
          </p:cNvPr>
          <p:cNvCxnSpPr>
            <a:cxnSpLocks/>
          </p:cNvCxnSpPr>
          <p:nvPr/>
        </p:nvCxnSpPr>
        <p:spPr>
          <a:xfrm flipV="1">
            <a:off x="10967893" y="5706733"/>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C7396B6-8DE0-4B25-9DF4-FEF43EE4731E}"/>
              </a:ext>
            </a:extLst>
          </p:cNvPr>
          <p:cNvSpPr/>
          <p:nvPr/>
        </p:nvSpPr>
        <p:spPr>
          <a:xfrm>
            <a:off x="11246300" y="5607501"/>
            <a:ext cx="261258" cy="2177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Down 68">
            <a:extLst>
              <a:ext uri="{FF2B5EF4-FFF2-40B4-BE49-F238E27FC236}">
                <a16:creationId xmlns:a16="http://schemas.microsoft.com/office/drawing/2014/main" id="{07170704-2591-4FD7-9A23-D7EEE2936821}"/>
              </a:ext>
            </a:extLst>
          </p:cNvPr>
          <p:cNvSpPr/>
          <p:nvPr/>
        </p:nvSpPr>
        <p:spPr>
          <a:xfrm>
            <a:off x="11209454" y="4888338"/>
            <a:ext cx="326572" cy="65314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2C70F56B-E28F-4778-8057-3D86ED004572}"/>
              </a:ext>
            </a:extLst>
          </p:cNvPr>
          <p:cNvSpPr/>
          <p:nvPr/>
        </p:nvSpPr>
        <p:spPr>
          <a:xfrm rot="6780000">
            <a:off x="7818990" y="5040087"/>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B1F10CA6-8C45-4B6D-B98D-DFE320B44975}"/>
              </a:ext>
            </a:extLst>
          </p:cNvPr>
          <p:cNvSpPr/>
          <p:nvPr/>
        </p:nvSpPr>
        <p:spPr>
          <a:xfrm rot="10800000">
            <a:off x="2027790" y="4212773"/>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B5FE5C0F-0A1D-4636-AD53-EE296214EF60}"/>
              </a:ext>
            </a:extLst>
          </p:cNvPr>
          <p:cNvSpPr/>
          <p:nvPr/>
        </p:nvSpPr>
        <p:spPr>
          <a:xfrm rot="5880000">
            <a:off x="7372677" y="2612573"/>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E1C399D-5739-4598-BC62-A852EAEF6B9E}"/>
              </a:ext>
            </a:extLst>
          </p:cNvPr>
          <p:cNvSpPr/>
          <p:nvPr/>
        </p:nvSpPr>
        <p:spPr>
          <a:xfrm rot="6780000">
            <a:off x="4629476" y="3995059"/>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9704001D-E441-44D8-9759-13733FC3D799}"/>
              </a:ext>
            </a:extLst>
          </p:cNvPr>
          <p:cNvSpPr/>
          <p:nvPr/>
        </p:nvSpPr>
        <p:spPr>
          <a:xfrm rot="10620000">
            <a:off x="8047590" y="4702630"/>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5DC076F3-ACFD-4F61-88CB-5623B93B7308}"/>
              </a:ext>
            </a:extLst>
          </p:cNvPr>
          <p:cNvSpPr/>
          <p:nvPr/>
        </p:nvSpPr>
        <p:spPr>
          <a:xfrm rot="6240000">
            <a:off x="7786333" y="5334001"/>
            <a:ext cx="217714" cy="30480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ooter Placeholder 2">
            <a:extLst>
              <a:ext uri="{FF2B5EF4-FFF2-40B4-BE49-F238E27FC236}">
                <a16:creationId xmlns:a16="http://schemas.microsoft.com/office/drawing/2014/main" id="{C217CE96-F22F-44D1-821B-EDCC867F7474}"/>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202096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9A81-9E89-46D5-87AA-45E08FC818F4}"/>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Times New Roman"/>
              </a:rPr>
              <a:t>Distributed P2P network</a:t>
            </a:r>
            <a:endParaRPr lang="en-US" sz="2800" dirty="0">
              <a:solidFill>
                <a:schemeClr val="accent2">
                  <a:lumMod val="75000"/>
                </a:schemeClr>
              </a:solidFill>
              <a:ea typeface="+mj-lt"/>
              <a:cs typeface="+mj-lt"/>
            </a:endParaRPr>
          </a:p>
        </p:txBody>
      </p:sp>
      <p:sp>
        <p:nvSpPr>
          <p:cNvPr id="5" name="Rectangle 4">
            <a:extLst>
              <a:ext uri="{FF2B5EF4-FFF2-40B4-BE49-F238E27FC236}">
                <a16:creationId xmlns:a16="http://schemas.microsoft.com/office/drawing/2014/main" id="{1846DD73-FF8F-4A0C-A531-BEC6933E9AFF}"/>
              </a:ext>
            </a:extLst>
          </p:cNvPr>
          <p:cNvSpPr/>
          <p:nvPr/>
        </p:nvSpPr>
        <p:spPr>
          <a:xfrm>
            <a:off x="1565475" y="3869803"/>
            <a:ext cx="914400" cy="914400"/>
          </a:xfrm>
          <a:prstGeom prst="rect">
            <a:avLst/>
          </a:prstGeom>
          <a:solidFill>
            <a:srgbClr val="FF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cs typeface="Calibri"/>
              </a:rPr>
              <a:t>A</a:t>
            </a:r>
            <a:endParaRPr lang="en-US"/>
          </a:p>
        </p:txBody>
      </p:sp>
      <p:sp>
        <p:nvSpPr>
          <p:cNvPr id="7" name="Rectangle 6">
            <a:extLst>
              <a:ext uri="{FF2B5EF4-FFF2-40B4-BE49-F238E27FC236}">
                <a16:creationId xmlns:a16="http://schemas.microsoft.com/office/drawing/2014/main" id="{B76C2738-C80D-4BBB-B6EF-E8570BC79B77}"/>
              </a:ext>
            </a:extLst>
          </p:cNvPr>
          <p:cNvSpPr/>
          <p:nvPr/>
        </p:nvSpPr>
        <p:spPr>
          <a:xfrm>
            <a:off x="4733490" y="3869803"/>
            <a:ext cx="914400" cy="914400"/>
          </a:xfrm>
          <a:prstGeom prst="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C</a:t>
            </a:r>
            <a:endParaRPr lang="en-US"/>
          </a:p>
        </p:txBody>
      </p:sp>
      <p:sp>
        <p:nvSpPr>
          <p:cNvPr id="9" name="Rectangle 8">
            <a:extLst>
              <a:ext uri="{FF2B5EF4-FFF2-40B4-BE49-F238E27FC236}">
                <a16:creationId xmlns:a16="http://schemas.microsoft.com/office/drawing/2014/main" id="{DCA42AFC-EF9A-42FB-9346-88D384F06E39}"/>
              </a:ext>
            </a:extLst>
          </p:cNvPr>
          <p:cNvSpPr/>
          <p:nvPr/>
        </p:nvSpPr>
        <p:spPr>
          <a:xfrm>
            <a:off x="7902140" y="3869803"/>
            <a:ext cx="914400" cy="914400"/>
          </a:xfrm>
          <a:prstGeom prst="rect">
            <a:avLst/>
          </a:prstGeom>
          <a:solidFill>
            <a:srgbClr val="ED7D3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E</a:t>
            </a:r>
            <a:endParaRPr lang="en-US"/>
          </a:p>
        </p:txBody>
      </p:sp>
      <p:sp>
        <p:nvSpPr>
          <p:cNvPr id="11" name="Rectangle 10">
            <a:extLst>
              <a:ext uri="{FF2B5EF4-FFF2-40B4-BE49-F238E27FC236}">
                <a16:creationId xmlns:a16="http://schemas.microsoft.com/office/drawing/2014/main" id="{FCE53F2B-AFBC-416B-A0FC-57348FCFF190}"/>
              </a:ext>
            </a:extLst>
          </p:cNvPr>
          <p:cNvSpPr/>
          <p:nvPr/>
        </p:nvSpPr>
        <p:spPr>
          <a:xfrm>
            <a:off x="9486465" y="3869803"/>
            <a:ext cx="914400" cy="914400"/>
          </a:xfrm>
          <a:prstGeom prst="rect">
            <a:avLst/>
          </a:prstGeom>
          <a:solidFill>
            <a:srgbClr val="7030A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F</a:t>
            </a:r>
            <a:endParaRPr lang="en-US"/>
          </a:p>
        </p:txBody>
      </p:sp>
      <p:sp>
        <p:nvSpPr>
          <p:cNvPr id="13" name="Rectangle 12">
            <a:extLst>
              <a:ext uri="{FF2B5EF4-FFF2-40B4-BE49-F238E27FC236}">
                <a16:creationId xmlns:a16="http://schemas.microsoft.com/office/drawing/2014/main" id="{CBD62F84-9231-4F7C-B48E-10122712BD08}"/>
              </a:ext>
            </a:extLst>
          </p:cNvPr>
          <p:cNvSpPr/>
          <p:nvPr/>
        </p:nvSpPr>
        <p:spPr>
          <a:xfrm>
            <a:off x="6317815" y="3869803"/>
            <a:ext cx="914400" cy="914400"/>
          </a:xfrm>
          <a:prstGeom prst="rect">
            <a:avLst/>
          </a:prstGeom>
          <a:solidFill>
            <a:srgbClr val="0070C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D</a:t>
            </a:r>
            <a:endParaRPr lang="en-US"/>
          </a:p>
        </p:txBody>
      </p:sp>
      <p:sp>
        <p:nvSpPr>
          <p:cNvPr id="15" name="Rectangle 14">
            <a:extLst>
              <a:ext uri="{FF2B5EF4-FFF2-40B4-BE49-F238E27FC236}">
                <a16:creationId xmlns:a16="http://schemas.microsoft.com/office/drawing/2014/main" id="{9EAC0403-2156-4F31-BE7F-FBB5A3ECD887}"/>
              </a:ext>
            </a:extLst>
          </p:cNvPr>
          <p:cNvSpPr/>
          <p:nvPr/>
        </p:nvSpPr>
        <p:spPr>
          <a:xfrm>
            <a:off x="3149800" y="3869803"/>
            <a:ext cx="914400" cy="914400"/>
          </a:xfrm>
          <a:prstGeom prst="rect">
            <a:avLst/>
          </a:prstGeom>
          <a:solidFill>
            <a:srgbClr val="FFFF0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B</a:t>
            </a:r>
            <a:endParaRPr lang="en-US"/>
          </a:p>
        </p:txBody>
      </p:sp>
      <p:cxnSp>
        <p:nvCxnSpPr>
          <p:cNvPr id="17" name="Straight Arrow Connector 16">
            <a:extLst>
              <a:ext uri="{FF2B5EF4-FFF2-40B4-BE49-F238E27FC236}">
                <a16:creationId xmlns:a16="http://schemas.microsoft.com/office/drawing/2014/main" id="{CA17AEE0-75A1-414F-9344-BF5043F4D6F2}"/>
              </a:ext>
            </a:extLst>
          </p:cNvPr>
          <p:cNvCxnSpPr/>
          <p:nvPr/>
        </p:nvCxnSpPr>
        <p:spPr>
          <a:xfrm flipH="1" flipV="1">
            <a:off x="2361784" y="4387286"/>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3236D748-0885-45D0-8EE8-96F6EC7A5A03}"/>
              </a:ext>
            </a:extLst>
          </p:cNvPr>
          <p:cNvCxnSpPr>
            <a:cxnSpLocks/>
          </p:cNvCxnSpPr>
          <p:nvPr/>
        </p:nvCxnSpPr>
        <p:spPr>
          <a:xfrm flipH="1" flipV="1">
            <a:off x="8741628"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5C6B1A28-05F4-4CEA-BBC0-B39239AC86EF}"/>
              </a:ext>
            </a:extLst>
          </p:cNvPr>
          <p:cNvCxnSpPr>
            <a:cxnSpLocks/>
          </p:cNvCxnSpPr>
          <p:nvPr/>
        </p:nvCxnSpPr>
        <p:spPr>
          <a:xfrm flipH="1" flipV="1">
            <a:off x="7106503"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6A83C1E6-A753-462E-9158-92710A7EA843}"/>
              </a:ext>
            </a:extLst>
          </p:cNvPr>
          <p:cNvCxnSpPr>
            <a:cxnSpLocks/>
          </p:cNvCxnSpPr>
          <p:nvPr/>
        </p:nvCxnSpPr>
        <p:spPr>
          <a:xfrm flipH="1" flipV="1">
            <a:off x="5521543"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DA5211E5-01DF-4EF8-80C2-9E6EE756112A}"/>
              </a:ext>
            </a:extLst>
          </p:cNvPr>
          <p:cNvCxnSpPr>
            <a:cxnSpLocks/>
          </p:cNvCxnSpPr>
          <p:nvPr/>
        </p:nvCxnSpPr>
        <p:spPr>
          <a:xfrm flipH="1" flipV="1">
            <a:off x="3977224" y="4387286"/>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Arrow: Down 26">
            <a:extLst>
              <a:ext uri="{FF2B5EF4-FFF2-40B4-BE49-F238E27FC236}">
                <a16:creationId xmlns:a16="http://schemas.microsoft.com/office/drawing/2014/main" id="{B24CB7FD-43D4-4A82-83A8-B92139F5EF5A}"/>
              </a:ext>
            </a:extLst>
          </p:cNvPr>
          <p:cNvSpPr/>
          <p:nvPr/>
        </p:nvSpPr>
        <p:spPr>
          <a:xfrm>
            <a:off x="5042989" y="3192281"/>
            <a:ext cx="304800" cy="65024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90F9AF4-7E87-4F87-8193-A90BCFDB9A9E}"/>
              </a:ext>
            </a:extLst>
          </p:cNvPr>
          <p:cNvSpPr txBox="1"/>
          <p:nvPr/>
        </p:nvSpPr>
        <p:spPr>
          <a:xfrm>
            <a:off x="4412180" y="277280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Hacker Attacks</a:t>
            </a:r>
          </a:p>
        </p:txBody>
      </p:sp>
      <p:pic>
        <p:nvPicPr>
          <p:cNvPr id="31" name="Picture 17" descr="Icon&#10;&#10;Description automatically generated">
            <a:extLst>
              <a:ext uri="{FF2B5EF4-FFF2-40B4-BE49-F238E27FC236}">
                <a16:creationId xmlns:a16="http://schemas.microsoft.com/office/drawing/2014/main" id="{26E5ED7A-91DA-43B3-A148-2F647ADD9816}"/>
              </a:ext>
            </a:extLst>
          </p:cNvPr>
          <p:cNvPicPr>
            <a:picLocks noChangeAspect="1"/>
          </p:cNvPicPr>
          <p:nvPr/>
        </p:nvPicPr>
        <p:blipFill>
          <a:blip r:embed="rId2"/>
          <a:stretch>
            <a:fillRect/>
          </a:stretch>
        </p:blipFill>
        <p:spPr>
          <a:xfrm>
            <a:off x="4845250" y="3883685"/>
            <a:ext cx="690880" cy="924022"/>
          </a:xfrm>
          <a:prstGeom prst="rect">
            <a:avLst/>
          </a:prstGeom>
        </p:spPr>
      </p:pic>
      <p:sp>
        <p:nvSpPr>
          <p:cNvPr id="33" name="Right Brace 32">
            <a:extLst>
              <a:ext uri="{FF2B5EF4-FFF2-40B4-BE49-F238E27FC236}">
                <a16:creationId xmlns:a16="http://schemas.microsoft.com/office/drawing/2014/main" id="{F38AA1E2-507D-4E1D-97E9-1FDDF3624077}"/>
              </a:ext>
            </a:extLst>
          </p:cNvPr>
          <p:cNvSpPr/>
          <p:nvPr/>
        </p:nvSpPr>
        <p:spPr>
          <a:xfrm rot="16200000">
            <a:off x="8006978" y="1367229"/>
            <a:ext cx="685800" cy="402907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D662935-783B-4625-B8E2-C4F24FD0B9DD}"/>
              </a:ext>
            </a:extLst>
          </p:cNvPr>
          <p:cNvSpPr txBox="1"/>
          <p:nvPr/>
        </p:nvSpPr>
        <p:spPr>
          <a:xfrm>
            <a:off x="7746565" y="27245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Times New Roman"/>
                <a:cs typeface="Calibri"/>
              </a:rPr>
              <a:t>Corrupted</a:t>
            </a:r>
          </a:p>
        </p:txBody>
      </p:sp>
      <p:pic>
        <p:nvPicPr>
          <p:cNvPr id="37" name="Graphic 21" descr="Close with solid fill">
            <a:extLst>
              <a:ext uri="{FF2B5EF4-FFF2-40B4-BE49-F238E27FC236}">
                <a16:creationId xmlns:a16="http://schemas.microsoft.com/office/drawing/2014/main" id="{78C6B636-59F7-4F09-B3D3-E10BFC8B3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7928" y="3900813"/>
            <a:ext cx="914400" cy="914400"/>
          </a:xfrm>
          <a:prstGeom prst="rect">
            <a:avLst/>
          </a:prstGeom>
        </p:spPr>
      </p:pic>
      <p:pic>
        <p:nvPicPr>
          <p:cNvPr id="39" name="Graphic 38" descr="Close with solid fill">
            <a:extLst>
              <a:ext uri="{FF2B5EF4-FFF2-40B4-BE49-F238E27FC236}">
                <a16:creationId xmlns:a16="http://schemas.microsoft.com/office/drawing/2014/main" id="{6D778A0D-1568-4D78-AD1A-E21AE84B14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1868" y="3890375"/>
            <a:ext cx="914400" cy="914400"/>
          </a:xfrm>
          <a:prstGeom prst="rect">
            <a:avLst/>
          </a:prstGeom>
        </p:spPr>
      </p:pic>
      <p:pic>
        <p:nvPicPr>
          <p:cNvPr id="41" name="Graphic 21" descr="Close with solid fill">
            <a:extLst>
              <a:ext uri="{FF2B5EF4-FFF2-40B4-BE49-F238E27FC236}">
                <a16:creationId xmlns:a16="http://schemas.microsoft.com/office/drawing/2014/main" id="{4CC4D87F-CD39-4599-B021-267CDB36E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3485" y="3890375"/>
            <a:ext cx="914400" cy="914400"/>
          </a:xfrm>
          <a:prstGeom prst="rect">
            <a:avLst/>
          </a:prstGeom>
        </p:spPr>
      </p:pic>
      <p:sp>
        <p:nvSpPr>
          <p:cNvPr id="42" name="TextBox 41">
            <a:extLst>
              <a:ext uri="{FF2B5EF4-FFF2-40B4-BE49-F238E27FC236}">
                <a16:creationId xmlns:a16="http://schemas.microsoft.com/office/drawing/2014/main" id="{2BB7F4D7-32CE-40A0-984D-144646E1ACA8}"/>
              </a:ext>
            </a:extLst>
          </p:cNvPr>
          <p:cNvSpPr txBox="1"/>
          <p:nvPr/>
        </p:nvSpPr>
        <p:spPr>
          <a:xfrm>
            <a:off x="4766154" y="5162811"/>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Concept of Immutability</a:t>
            </a:r>
          </a:p>
        </p:txBody>
      </p:sp>
      <p:sp>
        <p:nvSpPr>
          <p:cNvPr id="24" name="Footer Placeholder 2">
            <a:extLst>
              <a:ext uri="{FF2B5EF4-FFF2-40B4-BE49-F238E27FC236}">
                <a16:creationId xmlns:a16="http://schemas.microsoft.com/office/drawing/2014/main" id="{A8E81938-708E-4401-BB17-F0953C1D2CCE}"/>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243481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3" grpId="0" animBg="1"/>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2F85-84DF-424A-B414-A10F42DE3E96}"/>
              </a:ext>
            </a:extLst>
          </p:cNvPr>
          <p:cNvSpPr>
            <a:spLocks noGrp="1"/>
          </p:cNvSpPr>
          <p:nvPr>
            <p:ph type="title"/>
          </p:nvPr>
        </p:nvSpPr>
        <p:spPr>
          <a:xfrm>
            <a:off x="1085616" y="426263"/>
            <a:ext cx="10058400" cy="1120760"/>
          </a:xfrm>
        </p:spPr>
        <p:txBody>
          <a:bodyPr>
            <a:normAutofit/>
          </a:bodyPr>
          <a:lstStyle/>
          <a:p>
            <a:pPr algn="ctr"/>
            <a:r>
              <a:rPr lang="en-US" sz="2800" b="1" dirty="0">
                <a:solidFill>
                  <a:schemeClr val="accent2">
                    <a:lumMod val="75000"/>
                  </a:schemeClr>
                </a:solidFill>
                <a:latin typeface="Times New Roman"/>
                <a:cs typeface="Calibri Light"/>
              </a:rPr>
              <a:t>Distributed P2P network</a:t>
            </a:r>
            <a:endParaRPr lang="en-US" sz="2800" b="1" dirty="0">
              <a:solidFill>
                <a:schemeClr val="accent2">
                  <a:lumMod val="75000"/>
                </a:schemeClr>
              </a:solidFill>
              <a:latin typeface="Times New Roman"/>
            </a:endParaRPr>
          </a:p>
        </p:txBody>
      </p:sp>
      <p:pic>
        <p:nvPicPr>
          <p:cNvPr id="4" name="Picture 4" descr="A picture containing icon&#10;&#10;Description automatically generated">
            <a:extLst>
              <a:ext uri="{FF2B5EF4-FFF2-40B4-BE49-F238E27FC236}">
                <a16:creationId xmlns:a16="http://schemas.microsoft.com/office/drawing/2014/main" id="{6D5CA5BE-7AFE-4163-9BE8-91EF537BA52C}"/>
              </a:ext>
            </a:extLst>
          </p:cNvPr>
          <p:cNvPicPr>
            <a:picLocks noGrp="1" noChangeAspect="1"/>
          </p:cNvPicPr>
          <p:nvPr>
            <p:ph idx="1"/>
          </p:nvPr>
        </p:nvPicPr>
        <p:blipFill>
          <a:blip r:embed="rId2"/>
          <a:stretch>
            <a:fillRect/>
          </a:stretch>
        </p:blipFill>
        <p:spPr>
          <a:xfrm>
            <a:off x="1628829" y="1761929"/>
            <a:ext cx="995646" cy="1444640"/>
          </a:xfrm>
        </p:spPr>
      </p:pic>
      <p:pic>
        <p:nvPicPr>
          <p:cNvPr id="6" name="Picture 4" descr="A picture containing icon&#10;&#10;Description automatically generated">
            <a:extLst>
              <a:ext uri="{FF2B5EF4-FFF2-40B4-BE49-F238E27FC236}">
                <a16:creationId xmlns:a16="http://schemas.microsoft.com/office/drawing/2014/main" id="{5A2E4174-08F6-4374-903A-1704EE6C387E}"/>
              </a:ext>
            </a:extLst>
          </p:cNvPr>
          <p:cNvPicPr>
            <a:picLocks noChangeAspect="1"/>
          </p:cNvPicPr>
          <p:nvPr/>
        </p:nvPicPr>
        <p:blipFill>
          <a:blip r:embed="rId2"/>
          <a:stretch>
            <a:fillRect/>
          </a:stretch>
        </p:blipFill>
        <p:spPr>
          <a:xfrm>
            <a:off x="7528885" y="1914329"/>
            <a:ext cx="1104503" cy="1509953"/>
          </a:xfrm>
          <a:prstGeom prst="rect">
            <a:avLst/>
          </a:prstGeom>
        </p:spPr>
      </p:pic>
      <p:pic>
        <p:nvPicPr>
          <p:cNvPr id="8" name="Picture 4" descr="A picture containing icon&#10;&#10;Description automatically generated">
            <a:extLst>
              <a:ext uri="{FF2B5EF4-FFF2-40B4-BE49-F238E27FC236}">
                <a16:creationId xmlns:a16="http://schemas.microsoft.com/office/drawing/2014/main" id="{2CDDA0B5-1BBA-4AA9-8AE5-6118AEAD601F}"/>
              </a:ext>
            </a:extLst>
          </p:cNvPr>
          <p:cNvPicPr>
            <a:picLocks noChangeAspect="1"/>
          </p:cNvPicPr>
          <p:nvPr/>
        </p:nvPicPr>
        <p:blipFill>
          <a:blip r:embed="rId2"/>
          <a:stretch>
            <a:fillRect/>
          </a:stretch>
        </p:blipFill>
        <p:spPr>
          <a:xfrm>
            <a:off x="1367572" y="4189445"/>
            <a:ext cx="1017418" cy="1509953"/>
          </a:xfrm>
          <a:prstGeom prst="rect">
            <a:avLst/>
          </a:prstGeom>
        </p:spPr>
      </p:pic>
      <p:pic>
        <p:nvPicPr>
          <p:cNvPr id="10" name="Picture 4" descr="A picture containing icon&#10;&#10;Description automatically generated">
            <a:extLst>
              <a:ext uri="{FF2B5EF4-FFF2-40B4-BE49-F238E27FC236}">
                <a16:creationId xmlns:a16="http://schemas.microsoft.com/office/drawing/2014/main" id="{8A1E0357-2F62-4DA6-BA73-4D47B6210DEB}"/>
              </a:ext>
            </a:extLst>
          </p:cNvPr>
          <p:cNvPicPr>
            <a:picLocks noChangeAspect="1"/>
          </p:cNvPicPr>
          <p:nvPr/>
        </p:nvPicPr>
        <p:blipFill>
          <a:blip r:embed="rId2"/>
          <a:stretch>
            <a:fillRect/>
          </a:stretch>
        </p:blipFill>
        <p:spPr>
          <a:xfrm>
            <a:off x="4763913" y="3481872"/>
            <a:ext cx="1017418" cy="1455525"/>
          </a:xfrm>
          <a:prstGeom prst="rect">
            <a:avLst/>
          </a:prstGeom>
        </p:spPr>
      </p:pic>
      <p:pic>
        <p:nvPicPr>
          <p:cNvPr id="11" name="Picture 4" descr="A picture containing icon&#10;&#10;Description automatically generated">
            <a:extLst>
              <a:ext uri="{FF2B5EF4-FFF2-40B4-BE49-F238E27FC236}">
                <a16:creationId xmlns:a16="http://schemas.microsoft.com/office/drawing/2014/main" id="{06C5D841-F74B-4137-BEA7-9A7067CD39E3}"/>
              </a:ext>
            </a:extLst>
          </p:cNvPr>
          <p:cNvPicPr>
            <a:picLocks noChangeAspect="1"/>
          </p:cNvPicPr>
          <p:nvPr/>
        </p:nvPicPr>
        <p:blipFill>
          <a:blip r:embed="rId2"/>
          <a:stretch>
            <a:fillRect/>
          </a:stretch>
        </p:blipFill>
        <p:spPr>
          <a:xfrm>
            <a:off x="7942541" y="4668415"/>
            <a:ext cx="1006532" cy="1444640"/>
          </a:xfrm>
          <a:prstGeom prst="rect">
            <a:avLst/>
          </a:prstGeom>
        </p:spPr>
      </p:pic>
      <p:cxnSp>
        <p:nvCxnSpPr>
          <p:cNvPr id="12" name="Straight Arrow Connector 11">
            <a:extLst>
              <a:ext uri="{FF2B5EF4-FFF2-40B4-BE49-F238E27FC236}">
                <a16:creationId xmlns:a16="http://schemas.microsoft.com/office/drawing/2014/main" id="{92E759A6-9E7C-4C02-AD95-41489A86DBAE}"/>
              </a:ext>
            </a:extLst>
          </p:cNvPr>
          <p:cNvCxnSpPr/>
          <p:nvPr/>
        </p:nvCxnSpPr>
        <p:spPr>
          <a:xfrm flipH="1">
            <a:off x="2136304" y="3018802"/>
            <a:ext cx="10886" cy="1382483"/>
          </a:xfrm>
          <a:prstGeom prst="straightConnector1">
            <a:avLst/>
          </a:prstGeom>
          <a:ln>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EE2B2617-FB71-47EF-911E-C7C1DBF332FF}"/>
              </a:ext>
            </a:extLst>
          </p:cNvPr>
          <p:cNvCxnSpPr>
            <a:cxnSpLocks/>
          </p:cNvCxnSpPr>
          <p:nvPr/>
        </p:nvCxnSpPr>
        <p:spPr>
          <a:xfrm>
            <a:off x="2626161" y="2583373"/>
            <a:ext cx="4974771" cy="195942"/>
          </a:xfrm>
          <a:prstGeom prst="straightConnector1">
            <a:avLst/>
          </a:prstGeom>
          <a:ln>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F613911B-CF07-4A79-8ECB-BC61703DB342}"/>
              </a:ext>
            </a:extLst>
          </p:cNvPr>
          <p:cNvCxnSpPr>
            <a:cxnSpLocks/>
          </p:cNvCxnSpPr>
          <p:nvPr/>
        </p:nvCxnSpPr>
        <p:spPr>
          <a:xfrm>
            <a:off x="2354018" y="3073229"/>
            <a:ext cx="2383970" cy="1066798"/>
          </a:xfrm>
          <a:prstGeom prst="straightConnector1">
            <a:avLst/>
          </a:prstGeom>
          <a:ln>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71AE1DDF-60EE-4B1E-9645-36F8C4A183D0}"/>
              </a:ext>
            </a:extLst>
          </p:cNvPr>
          <p:cNvCxnSpPr>
            <a:cxnSpLocks/>
          </p:cNvCxnSpPr>
          <p:nvPr/>
        </p:nvCxnSpPr>
        <p:spPr>
          <a:xfrm flipH="1">
            <a:off x="2508844" y="4399148"/>
            <a:ext cx="2264227" cy="326569"/>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823AE93-0AB3-40C3-A50B-14136CB34E3D}"/>
              </a:ext>
            </a:extLst>
          </p:cNvPr>
          <p:cNvCxnSpPr>
            <a:cxnSpLocks/>
          </p:cNvCxnSpPr>
          <p:nvPr/>
        </p:nvCxnSpPr>
        <p:spPr>
          <a:xfrm>
            <a:off x="8079904" y="3258288"/>
            <a:ext cx="54428" cy="1687283"/>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66421493-E9FE-4304-ABEE-CAB613C29DCB}"/>
              </a:ext>
            </a:extLst>
          </p:cNvPr>
          <p:cNvCxnSpPr>
            <a:cxnSpLocks/>
          </p:cNvCxnSpPr>
          <p:nvPr/>
        </p:nvCxnSpPr>
        <p:spPr>
          <a:xfrm flipH="1" flipV="1">
            <a:off x="2389101" y="4965203"/>
            <a:ext cx="5453741" cy="511629"/>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68DC2604-AA5B-4714-B565-2494ADC573D0}"/>
              </a:ext>
            </a:extLst>
          </p:cNvPr>
          <p:cNvCxnSpPr>
            <a:cxnSpLocks/>
          </p:cNvCxnSpPr>
          <p:nvPr/>
        </p:nvCxnSpPr>
        <p:spPr>
          <a:xfrm>
            <a:off x="5783017" y="4401285"/>
            <a:ext cx="2220684" cy="772886"/>
          </a:xfrm>
          <a:prstGeom prst="straightConnector1">
            <a:avLst/>
          </a:prstGeom>
          <a:ln>
            <a:solidFill>
              <a:srgbClr val="4472C4"/>
            </a:solidFill>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E779E3CF-E7BC-468D-9B2B-EF02F70EE483}"/>
              </a:ext>
            </a:extLst>
          </p:cNvPr>
          <p:cNvSpPr/>
          <p:nvPr/>
        </p:nvSpPr>
        <p:spPr>
          <a:xfrm>
            <a:off x="8709932" y="290784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9030CF3-61B7-48F5-A4C8-12ACCF59D5E0}"/>
              </a:ext>
            </a:extLst>
          </p:cNvPr>
          <p:cNvCxnSpPr/>
          <p:nvPr/>
        </p:nvCxnSpPr>
        <p:spPr>
          <a:xfrm flipV="1">
            <a:off x="8975811" y="300707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6A8EE57-DBF9-4A0A-A209-FF03EB333593}"/>
              </a:ext>
            </a:extLst>
          </p:cNvPr>
          <p:cNvSpPr/>
          <p:nvPr/>
        </p:nvSpPr>
        <p:spPr>
          <a:xfrm>
            <a:off x="9254218" y="290784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77A2951-E58A-4E11-8C44-DBFEF7474D9A}"/>
              </a:ext>
            </a:extLst>
          </p:cNvPr>
          <p:cNvCxnSpPr>
            <a:cxnSpLocks/>
          </p:cNvCxnSpPr>
          <p:nvPr/>
        </p:nvCxnSpPr>
        <p:spPr>
          <a:xfrm flipV="1">
            <a:off x="9520097" y="300707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38A74-3C31-4A93-A682-289BD2FE3C1E}"/>
              </a:ext>
            </a:extLst>
          </p:cNvPr>
          <p:cNvSpPr/>
          <p:nvPr/>
        </p:nvSpPr>
        <p:spPr>
          <a:xfrm>
            <a:off x="9787617" y="2896960"/>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F4D3A1F9-2FC3-4FC9-A124-98AD1645B007}"/>
              </a:ext>
            </a:extLst>
          </p:cNvPr>
          <p:cNvCxnSpPr>
            <a:cxnSpLocks/>
          </p:cNvCxnSpPr>
          <p:nvPr/>
        </p:nvCxnSpPr>
        <p:spPr>
          <a:xfrm flipV="1">
            <a:off x="10053496" y="2996192"/>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0F78EE-AB77-43F9-AB4D-FA4F3271F4FD}"/>
              </a:ext>
            </a:extLst>
          </p:cNvPr>
          <p:cNvSpPr/>
          <p:nvPr/>
        </p:nvSpPr>
        <p:spPr>
          <a:xfrm>
            <a:off x="10331903" y="2896960"/>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342E567-5DAA-4466-801B-F84E6A6EB263}"/>
              </a:ext>
            </a:extLst>
          </p:cNvPr>
          <p:cNvSpPr/>
          <p:nvPr/>
        </p:nvSpPr>
        <p:spPr>
          <a:xfrm>
            <a:off x="9090931" y="56075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1CEAAEA9-89F1-43DE-B931-C206AA004DB7}"/>
              </a:ext>
            </a:extLst>
          </p:cNvPr>
          <p:cNvCxnSpPr>
            <a:cxnSpLocks/>
          </p:cNvCxnSpPr>
          <p:nvPr/>
        </p:nvCxnSpPr>
        <p:spPr>
          <a:xfrm flipV="1">
            <a:off x="9356810" y="5706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1B3C4BA1-31DE-4BF6-B4EE-3E7DF71A4981}"/>
              </a:ext>
            </a:extLst>
          </p:cNvPr>
          <p:cNvSpPr/>
          <p:nvPr/>
        </p:nvSpPr>
        <p:spPr>
          <a:xfrm>
            <a:off x="9635217" y="56075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9ABD173F-525F-4B57-A65B-0F201ADDBC11}"/>
              </a:ext>
            </a:extLst>
          </p:cNvPr>
          <p:cNvCxnSpPr>
            <a:cxnSpLocks/>
          </p:cNvCxnSpPr>
          <p:nvPr/>
        </p:nvCxnSpPr>
        <p:spPr>
          <a:xfrm flipV="1">
            <a:off x="9901096" y="5706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4E01B8D5-4027-472E-913D-C050B8D23D54}"/>
              </a:ext>
            </a:extLst>
          </p:cNvPr>
          <p:cNvSpPr/>
          <p:nvPr/>
        </p:nvSpPr>
        <p:spPr>
          <a:xfrm>
            <a:off x="10168616" y="559661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Arrow Connector 144">
            <a:extLst>
              <a:ext uri="{FF2B5EF4-FFF2-40B4-BE49-F238E27FC236}">
                <a16:creationId xmlns:a16="http://schemas.microsoft.com/office/drawing/2014/main" id="{3233A9DD-7721-41A4-9E54-E767C563E18C}"/>
              </a:ext>
            </a:extLst>
          </p:cNvPr>
          <p:cNvCxnSpPr>
            <a:cxnSpLocks/>
          </p:cNvCxnSpPr>
          <p:nvPr/>
        </p:nvCxnSpPr>
        <p:spPr>
          <a:xfrm flipV="1">
            <a:off x="10434495" y="5695848"/>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6166585-1FB3-4E44-B5D7-B62BDFF8A585}"/>
              </a:ext>
            </a:extLst>
          </p:cNvPr>
          <p:cNvSpPr/>
          <p:nvPr/>
        </p:nvSpPr>
        <p:spPr>
          <a:xfrm>
            <a:off x="10712902" y="559661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AF84CFA3-6C47-4A0E-BE46-FF8AB897D4C7}"/>
              </a:ext>
            </a:extLst>
          </p:cNvPr>
          <p:cNvSpPr/>
          <p:nvPr/>
        </p:nvSpPr>
        <p:spPr>
          <a:xfrm>
            <a:off x="2755444" y="287518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a:extLst>
              <a:ext uri="{FF2B5EF4-FFF2-40B4-BE49-F238E27FC236}">
                <a16:creationId xmlns:a16="http://schemas.microsoft.com/office/drawing/2014/main" id="{FC3A37F4-71A6-43C3-92FE-9676CEAF893A}"/>
              </a:ext>
            </a:extLst>
          </p:cNvPr>
          <p:cNvCxnSpPr>
            <a:cxnSpLocks/>
          </p:cNvCxnSpPr>
          <p:nvPr/>
        </p:nvCxnSpPr>
        <p:spPr>
          <a:xfrm flipV="1">
            <a:off x="3021323" y="297442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9B45175C-3026-428F-A4D4-E69390E13433}"/>
              </a:ext>
            </a:extLst>
          </p:cNvPr>
          <p:cNvSpPr/>
          <p:nvPr/>
        </p:nvSpPr>
        <p:spPr>
          <a:xfrm>
            <a:off x="3299730" y="287518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Arrow Connector 160">
            <a:extLst>
              <a:ext uri="{FF2B5EF4-FFF2-40B4-BE49-F238E27FC236}">
                <a16:creationId xmlns:a16="http://schemas.microsoft.com/office/drawing/2014/main" id="{CD60F125-29DD-4939-969F-4EF1E3D4E82E}"/>
              </a:ext>
            </a:extLst>
          </p:cNvPr>
          <p:cNvCxnSpPr>
            <a:cxnSpLocks/>
          </p:cNvCxnSpPr>
          <p:nvPr/>
        </p:nvCxnSpPr>
        <p:spPr>
          <a:xfrm flipV="1">
            <a:off x="3565609" y="297442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669F0BDE-B664-4128-8274-1FAFD108FF45}"/>
              </a:ext>
            </a:extLst>
          </p:cNvPr>
          <p:cNvSpPr/>
          <p:nvPr/>
        </p:nvSpPr>
        <p:spPr>
          <a:xfrm>
            <a:off x="3833129" y="2864302"/>
            <a:ext cx="261258" cy="21771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a:extLst>
              <a:ext uri="{FF2B5EF4-FFF2-40B4-BE49-F238E27FC236}">
                <a16:creationId xmlns:a16="http://schemas.microsoft.com/office/drawing/2014/main" id="{B13319B0-0E8C-4514-9AB0-2C48F1DAD781}"/>
              </a:ext>
            </a:extLst>
          </p:cNvPr>
          <p:cNvCxnSpPr>
            <a:cxnSpLocks/>
          </p:cNvCxnSpPr>
          <p:nvPr/>
        </p:nvCxnSpPr>
        <p:spPr>
          <a:xfrm flipV="1">
            <a:off x="4099008" y="29635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3CC90670-2C57-464A-9CCF-1EEF1ADCBE6B}"/>
              </a:ext>
            </a:extLst>
          </p:cNvPr>
          <p:cNvSpPr/>
          <p:nvPr/>
        </p:nvSpPr>
        <p:spPr>
          <a:xfrm>
            <a:off x="4377415" y="2864302"/>
            <a:ext cx="261258" cy="21771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469B2F4-ADCD-4AF7-9893-68CAD0663D98}"/>
              </a:ext>
            </a:extLst>
          </p:cNvPr>
          <p:cNvSpPr/>
          <p:nvPr/>
        </p:nvSpPr>
        <p:spPr>
          <a:xfrm>
            <a:off x="4301215" y="4823731"/>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F26E2226-ACF4-4AB6-BA01-1D3B71A57518}"/>
              </a:ext>
            </a:extLst>
          </p:cNvPr>
          <p:cNvCxnSpPr>
            <a:cxnSpLocks/>
          </p:cNvCxnSpPr>
          <p:nvPr/>
        </p:nvCxnSpPr>
        <p:spPr>
          <a:xfrm flipV="1">
            <a:off x="4567094" y="4922963"/>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560CA970-CDBC-48F8-AABE-E48C471F5414}"/>
              </a:ext>
            </a:extLst>
          </p:cNvPr>
          <p:cNvSpPr/>
          <p:nvPr/>
        </p:nvSpPr>
        <p:spPr>
          <a:xfrm>
            <a:off x="4845501" y="4823731"/>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Arrow Connector 169">
            <a:extLst>
              <a:ext uri="{FF2B5EF4-FFF2-40B4-BE49-F238E27FC236}">
                <a16:creationId xmlns:a16="http://schemas.microsoft.com/office/drawing/2014/main" id="{EDD67EEE-266E-4D08-91FC-79249C34DF98}"/>
              </a:ext>
            </a:extLst>
          </p:cNvPr>
          <p:cNvCxnSpPr>
            <a:cxnSpLocks/>
          </p:cNvCxnSpPr>
          <p:nvPr/>
        </p:nvCxnSpPr>
        <p:spPr>
          <a:xfrm flipV="1">
            <a:off x="5111380" y="4922963"/>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0859A15C-7603-455D-81FB-E10E4E23A4D9}"/>
              </a:ext>
            </a:extLst>
          </p:cNvPr>
          <p:cNvSpPr/>
          <p:nvPr/>
        </p:nvSpPr>
        <p:spPr>
          <a:xfrm>
            <a:off x="5378900" y="4812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Arrow Connector 171">
            <a:extLst>
              <a:ext uri="{FF2B5EF4-FFF2-40B4-BE49-F238E27FC236}">
                <a16:creationId xmlns:a16="http://schemas.microsoft.com/office/drawing/2014/main" id="{FB52A01F-0906-4CFA-96A8-2C66C0DDEAE0}"/>
              </a:ext>
            </a:extLst>
          </p:cNvPr>
          <p:cNvCxnSpPr>
            <a:cxnSpLocks/>
          </p:cNvCxnSpPr>
          <p:nvPr/>
        </p:nvCxnSpPr>
        <p:spPr>
          <a:xfrm flipV="1">
            <a:off x="5644779" y="491207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0BB3422-7218-4F63-8C5F-AE03ED7F5CC5}"/>
              </a:ext>
            </a:extLst>
          </p:cNvPr>
          <p:cNvSpPr/>
          <p:nvPr/>
        </p:nvSpPr>
        <p:spPr>
          <a:xfrm>
            <a:off x="5923186" y="481284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E87395DC-0468-40C0-8185-75E881CC5C89}"/>
              </a:ext>
            </a:extLst>
          </p:cNvPr>
          <p:cNvSpPr txBox="1"/>
          <p:nvPr/>
        </p:nvSpPr>
        <p:spPr>
          <a:xfrm>
            <a:off x="1321254" y="19090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A</a:t>
            </a:r>
          </a:p>
        </p:txBody>
      </p:sp>
      <p:sp>
        <p:nvSpPr>
          <p:cNvPr id="177" name="TextBox 176">
            <a:extLst>
              <a:ext uri="{FF2B5EF4-FFF2-40B4-BE49-F238E27FC236}">
                <a16:creationId xmlns:a16="http://schemas.microsoft.com/office/drawing/2014/main" id="{10C75436-E6EB-43AB-9839-2B711FD74149}"/>
              </a:ext>
            </a:extLst>
          </p:cNvPr>
          <p:cNvSpPr txBox="1"/>
          <p:nvPr/>
        </p:nvSpPr>
        <p:spPr>
          <a:xfrm>
            <a:off x="8375197" y="19090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a:t>
            </a:r>
            <a:endParaRPr lang="en-US" dirty="0">
              <a:cs typeface="Calibri"/>
            </a:endParaRPr>
          </a:p>
        </p:txBody>
      </p:sp>
      <p:sp>
        <p:nvSpPr>
          <p:cNvPr id="178" name="TextBox 177">
            <a:extLst>
              <a:ext uri="{FF2B5EF4-FFF2-40B4-BE49-F238E27FC236}">
                <a16:creationId xmlns:a16="http://schemas.microsoft.com/office/drawing/2014/main" id="{B80BBB98-234D-4D08-859D-C88EBDEA5216}"/>
              </a:ext>
            </a:extLst>
          </p:cNvPr>
          <p:cNvSpPr txBox="1"/>
          <p:nvPr/>
        </p:nvSpPr>
        <p:spPr>
          <a:xfrm>
            <a:off x="9060996" y="48482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C</a:t>
            </a:r>
          </a:p>
        </p:txBody>
      </p:sp>
      <p:sp>
        <p:nvSpPr>
          <p:cNvPr id="179" name="TextBox 178">
            <a:extLst>
              <a:ext uri="{FF2B5EF4-FFF2-40B4-BE49-F238E27FC236}">
                <a16:creationId xmlns:a16="http://schemas.microsoft.com/office/drawing/2014/main" id="{FF71B93A-03DB-47DC-8770-1C6879AFD7C4}"/>
              </a:ext>
            </a:extLst>
          </p:cNvPr>
          <p:cNvSpPr txBox="1"/>
          <p:nvPr/>
        </p:nvSpPr>
        <p:spPr>
          <a:xfrm>
            <a:off x="4859110" y="34330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a:t>
            </a:r>
            <a:endParaRPr lang="en-US" dirty="0">
              <a:cs typeface="Calibri"/>
            </a:endParaRPr>
          </a:p>
        </p:txBody>
      </p:sp>
      <p:sp>
        <p:nvSpPr>
          <p:cNvPr id="180" name="TextBox 179">
            <a:extLst>
              <a:ext uri="{FF2B5EF4-FFF2-40B4-BE49-F238E27FC236}">
                <a16:creationId xmlns:a16="http://schemas.microsoft.com/office/drawing/2014/main" id="{A135559D-D7C8-4168-B900-B0AA66D28067}"/>
              </a:ext>
            </a:extLst>
          </p:cNvPr>
          <p:cNvSpPr txBox="1"/>
          <p:nvPr/>
        </p:nvSpPr>
        <p:spPr>
          <a:xfrm>
            <a:off x="1223282" y="42168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F</a:t>
            </a:r>
          </a:p>
        </p:txBody>
      </p:sp>
      <p:cxnSp>
        <p:nvCxnSpPr>
          <p:cNvPr id="65" name="Straight Arrow Connector 64">
            <a:extLst>
              <a:ext uri="{FF2B5EF4-FFF2-40B4-BE49-F238E27FC236}">
                <a16:creationId xmlns:a16="http://schemas.microsoft.com/office/drawing/2014/main" id="{0301F8D2-B699-4BE7-82A5-29F41D0D8A06}"/>
              </a:ext>
            </a:extLst>
          </p:cNvPr>
          <p:cNvCxnSpPr>
            <a:cxnSpLocks/>
          </p:cNvCxnSpPr>
          <p:nvPr/>
        </p:nvCxnSpPr>
        <p:spPr>
          <a:xfrm flipV="1">
            <a:off x="4643893" y="296532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E9BA1E0-5AA7-46BE-BFB4-4CF42BF72605}"/>
              </a:ext>
            </a:extLst>
          </p:cNvPr>
          <p:cNvSpPr/>
          <p:nvPr/>
        </p:nvSpPr>
        <p:spPr>
          <a:xfrm>
            <a:off x="4922300" y="2866092"/>
            <a:ext cx="261258" cy="21771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6E0C246D-4E1F-40E4-8007-4A5CD9DC6681}"/>
              </a:ext>
            </a:extLst>
          </p:cNvPr>
          <p:cNvCxnSpPr>
            <a:cxnSpLocks/>
          </p:cNvCxnSpPr>
          <p:nvPr/>
        </p:nvCxnSpPr>
        <p:spPr>
          <a:xfrm flipV="1">
            <a:off x="5188179" y="296532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058B6F13-4C6F-40BA-B74D-91476CEF821C}"/>
              </a:ext>
            </a:extLst>
          </p:cNvPr>
          <p:cNvSpPr/>
          <p:nvPr/>
        </p:nvSpPr>
        <p:spPr>
          <a:xfrm>
            <a:off x="5455699" y="2855206"/>
            <a:ext cx="261258" cy="21771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3612C0F4-0A60-4A5B-BC4D-B785E351AA06}"/>
              </a:ext>
            </a:extLst>
          </p:cNvPr>
          <p:cNvCxnSpPr>
            <a:cxnSpLocks/>
          </p:cNvCxnSpPr>
          <p:nvPr/>
        </p:nvCxnSpPr>
        <p:spPr>
          <a:xfrm flipV="1">
            <a:off x="10572880" y="298620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3D87DF5E-8631-48AC-B2EC-966C999B96B4}"/>
              </a:ext>
            </a:extLst>
          </p:cNvPr>
          <p:cNvSpPr/>
          <p:nvPr/>
        </p:nvSpPr>
        <p:spPr>
          <a:xfrm>
            <a:off x="10851287" y="2886968"/>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721D7790-B76A-4DDB-8CBC-9D6C8624ECC5}"/>
              </a:ext>
            </a:extLst>
          </p:cNvPr>
          <p:cNvCxnSpPr>
            <a:cxnSpLocks/>
          </p:cNvCxnSpPr>
          <p:nvPr/>
        </p:nvCxnSpPr>
        <p:spPr>
          <a:xfrm flipV="1">
            <a:off x="11117166" y="2986200"/>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E3B1469-9927-4A75-A921-E9F2721593AD}"/>
              </a:ext>
            </a:extLst>
          </p:cNvPr>
          <p:cNvSpPr/>
          <p:nvPr/>
        </p:nvSpPr>
        <p:spPr>
          <a:xfrm>
            <a:off x="11384686" y="287608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3B1F791B-BC4A-4707-BB82-AE4AA62BBA6C}"/>
              </a:ext>
            </a:extLst>
          </p:cNvPr>
          <p:cNvCxnSpPr>
            <a:cxnSpLocks/>
          </p:cNvCxnSpPr>
          <p:nvPr/>
        </p:nvCxnSpPr>
        <p:spPr>
          <a:xfrm flipV="1">
            <a:off x="10979976" y="5689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3688F63-A6F6-47F5-9ADD-FB61BC89DFC5}"/>
              </a:ext>
            </a:extLst>
          </p:cNvPr>
          <p:cNvSpPr/>
          <p:nvPr/>
        </p:nvSpPr>
        <p:spPr>
          <a:xfrm>
            <a:off x="11258383" y="559050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5DC364F3-1F61-41AB-AB2A-3BC02F0F9633}"/>
              </a:ext>
            </a:extLst>
          </p:cNvPr>
          <p:cNvCxnSpPr>
            <a:cxnSpLocks/>
          </p:cNvCxnSpPr>
          <p:nvPr/>
        </p:nvCxnSpPr>
        <p:spPr>
          <a:xfrm flipV="1">
            <a:off x="11524262" y="5689734"/>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8B2F0E6F-1559-4B4D-92C5-B3E9712CC985}"/>
              </a:ext>
            </a:extLst>
          </p:cNvPr>
          <p:cNvSpPr/>
          <p:nvPr/>
        </p:nvSpPr>
        <p:spPr>
          <a:xfrm>
            <a:off x="11791782" y="5579616"/>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A4EC5BD0-6444-4CC6-9E5E-CDDF60E01543}"/>
              </a:ext>
            </a:extLst>
          </p:cNvPr>
          <p:cNvCxnSpPr>
            <a:cxnSpLocks/>
          </p:cNvCxnSpPr>
          <p:nvPr/>
        </p:nvCxnSpPr>
        <p:spPr>
          <a:xfrm flipV="1">
            <a:off x="6188769" y="490685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2B18C980-3BA2-41BD-9D44-8305CE9BD660}"/>
              </a:ext>
            </a:extLst>
          </p:cNvPr>
          <p:cNvSpPr/>
          <p:nvPr/>
        </p:nvSpPr>
        <p:spPr>
          <a:xfrm>
            <a:off x="6467176" y="480762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DEE83CDC-E708-4CB2-A143-39C36F0D3F15}"/>
              </a:ext>
            </a:extLst>
          </p:cNvPr>
          <p:cNvCxnSpPr>
            <a:cxnSpLocks/>
          </p:cNvCxnSpPr>
          <p:nvPr/>
        </p:nvCxnSpPr>
        <p:spPr>
          <a:xfrm flipV="1">
            <a:off x="6733055" y="490685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527F396E-8EDF-4D42-8A11-47749426188C}"/>
              </a:ext>
            </a:extLst>
          </p:cNvPr>
          <p:cNvSpPr/>
          <p:nvPr/>
        </p:nvSpPr>
        <p:spPr>
          <a:xfrm>
            <a:off x="7000576" y="4796740"/>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Down 70">
            <a:extLst>
              <a:ext uri="{FF2B5EF4-FFF2-40B4-BE49-F238E27FC236}">
                <a16:creationId xmlns:a16="http://schemas.microsoft.com/office/drawing/2014/main" id="{E8373404-20BE-4C23-BCAA-73F24774B093}"/>
              </a:ext>
            </a:extLst>
          </p:cNvPr>
          <p:cNvSpPr/>
          <p:nvPr/>
        </p:nvSpPr>
        <p:spPr>
          <a:xfrm>
            <a:off x="3807766" y="2146481"/>
            <a:ext cx="323589" cy="66805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3" name="Picture 22" descr="Icon&#10;&#10;Description automatically generated">
            <a:extLst>
              <a:ext uri="{FF2B5EF4-FFF2-40B4-BE49-F238E27FC236}">
                <a16:creationId xmlns:a16="http://schemas.microsoft.com/office/drawing/2014/main" id="{5B4C0D8C-C51E-4587-BAB9-17817C4D4F67}"/>
              </a:ext>
            </a:extLst>
          </p:cNvPr>
          <p:cNvPicPr>
            <a:picLocks noChangeAspect="1"/>
          </p:cNvPicPr>
          <p:nvPr/>
        </p:nvPicPr>
        <p:blipFill>
          <a:blip r:embed="rId3"/>
          <a:stretch>
            <a:fillRect/>
          </a:stretch>
        </p:blipFill>
        <p:spPr>
          <a:xfrm>
            <a:off x="3702419" y="1740074"/>
            <a:ext cx="538750" cy="674318"/>
          </a:xfrm>
          <a:prstGeom prst="rect">
            <a:avLst/>
          </a:prstGeom>
        </p:spPr>
      </p:pic>
      <p:sp>
        <p:nvSpPr>
          <p:cNvPr id="5" name="Rectangle 4">
            <a:extLst>
              <a:ext uri="{FF2B5EF4-FFF2-40B4-BE49-F238E27FC236}">
                <a16:creationId xmlns:a16="http://schemas.microsoft.com/office/drawing/2014/main" id="{EA41BD09-B294-43A6-8B9B-D84DDEA6D631}"/>
              </a:ext>
            </a:extLst>
          </p:cNvPr>
          <p:cNvSpPr/>
          <p:nvPr/>
        </p:nvSpPr>
        <p:spPr>
          <a:xfrm>
            <a:off x="818535" y="570532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DA3E5E3-0C8A-45D5-A5F7-ECFA8E2ADF34}"/>
              </a:ext>
            </a:extLst>
          </p:cNvPr>
          <p:cNvCxnSpPr>
            <a:cxnSpLocks/>
          </p:cNvCxnSpPr>
          <p:nvPr/>
        </p:nvCxnSpPr>
        <p:spPr>
          <a:xfrm flipV="1">
            <a:off x="1084414" y="580455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5431D73-FFD7-40F4-9F8B-4B28CA6AE420}"/>
              </a:ext>
            </a:extLst>
          </p:cNvPr>
          <p:cNvSpPr/>
          <p:nvPr/>
        </p:nvSpPr>
        <p:spPr>
          <a:xfrm>
            <a:off x="1362821" y="5705325"/>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74B8B60-C967-40D0-9A96-9E228BBF1F00}"/>
              </a:ext>
            </a:extLst>
          </p:cNvPr>
          <p:cNvCxnSpPr>
            <a:cxnSpLocks/>
          </p:cNvCxnSpPr>
          <p:nvPr/>
        </p:nvCxnSpPr>
        <p:spPr>
          <a:xfrm flipV="1">
            <a:off x="1628700" y="5804557"/>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F087AEA-1403-417E-A756-78F840A1969A}"/>
              </a:ext>
            </a:extLst>
          </p:cNvPr>
          <p:cNvSpPr/>
          <p:nvPr/>
        </p:nvSpPr>
        <p:spPr>
          <a:xfrm>
            <a:off x="1896220" y="569443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113011A-572E-4327-9E90-8ACE3AC19C0B}"/>
              </a:ext>
            </a:extLst>
          </p:cNvPr>
          <p:cNvCxnSpPr>
            <a:cxnSpLocks/>
          </p:cNvCxnSpPr>
          <p:nvPr/>
        </p:nvCxnSpPr>
        <p:spPr>
          <a:xfrm flipV="1">
            <a:off x="2162099" y="5793671"/>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E7E8DD4-9A68-40B9-B193-FA3243C1061A}"/>
              </a:ext>
            </a:extLst>
          </p:cNvPr>
          <p:cNvSpPr/>
          <p:nvPr/>
        </p:nvSpPr>
        <p:spPr>
          <a:xfrm>
            <a:off x="2440506" y="5694439"/>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2D9391FF-C83E-4DF4-893B-EFD40ACD5D4B}"/>
              </a:ext>
            </a:extLst>
          </p:cNvPr>
          <p:cNvCxnSpPr>
            <a:cxnSpLocks/>
          </p:cNvCxnSpPr>
          <p:nvPr/>
        </p:nvCxnSpPr>
        <p:spPr>
          <a:xfrm flipV="1">
            <a:off x="2681483" y="5783679"/>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DCE744-BB96-47CB-8C18-FE677E3FBA6F}"/>
              </a:ext>
            </a:extLst>
          </p:cNvPr>
          <p:cNvSpPr/>
          <p:nvPr/>
        </p:nvSpPr>
        <p:spPr>
          <a:xfrm>
            <a:off x="2959890" y="5684447"/>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BEB5D2E6-1CF4-4C48-9244-54B49075C1AA}"/>
              </a:ext>
            </a:extLst>
          </p:cNvPr>
          <p:cNvCxnSpPr>
            <a:cxnSpLocks/>
          </p:cNvCxnSpPr>
          <p:nvPr/>
        </p:nvCxnSpPr>
        <p:spPr>
          <a:xfrm flipV="1">
            <a:off x="3225769" y="5783679"/>
            <a:ext cx="27214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E86CCFB-3118-49FF-823A-0C670380CFE8}"/>
              </a:ext>
            </a:extLst>
          </p:cNvPr>
          <p:cNvSpPr/>
          <p:nvPr/>
        </p:nvSpPr>
        <p:spPr>
          <a:xfrm>
            <a:off x="3493289" y="5673562"/>
            <a:ext cx="261258" cy="21771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ooter Placeholder 2">
            <a:extLst>
              <a:ext uri="{FF2B5EF4-FFF2-40B4-BE49-F238E27FC236}">
                <a16:creationId xmlns:a16="http://schemas.microsoft.com/office/drawing/2014/main" id="{C8FB9460-54FF-462F-B652-4E995E4DD0E9}"/>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424636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48A3-43B7-4784-9156-AA2EA43EB0BC}"/>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b="1" dirty="0">
                <a:solidFill>
                  <a:schemeClr val="accent2">
                    <a:lumMod val="75000"/>
                  </a:schemeClr>
                </a:solidFill>
                <a:latin typeface="Times New Roman" panose="02020603050405020304" pitchFamily="18" charset="0"/>
                <a:cs typeface="Times New Roman" panose="02020603050405020304" pitchFamily="18" charset="0"/>
              </a:rPr>
              <a:t>Hashing Algorithm</a:t>
            </a:r>
          </a:p>
        </p:txBody>
      </p:sp>
      <p:pic>
        <p:nvPicPr>
          <p:cNvPr id="12" name="Picture 4" descr="Programming data on computer monitor">
            <a:extLst>
              <a:ext uri="{FF2B5EF4-FFF2-40B4-BE49-F238E27FC236}">
                <a16:creationId xmlns:a16="http://schemas.microsoft.com/office/drawing/2014/main" id="{450D43FB-2561-4CF3-A8E3-FA749E44C6A5}"/>
              </a:ext>
            </a:extLst>
          </p:cNvPr>
          <p:cNvPicPr>
            <a:picLocks noChangeAspect="1"/>
          </p:cNvPicPr>
          <p:nvPr/>
        </p:nvPicPr>
        <p:blipFill rotWithShape="1">
          <a:blip r:embed="rId2"/>
          <a:srcRect l="45692" r="9258" b="-3"/>
          <a:stretch/>
        </p:blipFill>
        <p:spPr>
          <a:xfrm>
            <a:off x="-1" y="10"/>
            <a:ext cx="4635315" cy="6857989"/>
          </a:xfrm>
          <a:prstGeom prst="rect">
            <a:avLst/>
          </a:prstGeom>
        </p:spPr>
      </p:pic>
      <p:sp>
        <p:nvSpPr>
          <p:cNvPr id="5" name="Footer Placeholder 2">
            <a:extLst>
              <a:ext uri="{FF2B5EF4-FFF2-40B4-BE49-F238E27FC236}">
                <a16:creationId xmlns:a16="http://schemas.microsoft.com/office/drawing/2014/main" id="{A8C60AE8-F18A-4A59-A1FB-04EEC9B0A3C4}"/>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2076770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5646-9E41-44E9-A4EB-9828A224CB00}"/>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Calibri Light"/>
              </a:rPr>
              <a:t>Hashing Algorithm</a:t>
            </a:r>
          </a:p>
        </p:txBody>
      </p:sp>
      <p:sp>
        <p:nvSpPr>
          <p:cNvPr id="6" name="Rectangle 5">
            <a:extLst>
              <a:ext uri="{FF2B5EF4-FFF2-40B4-BE49-F238E27FC236}">
                <a16:creationId xmlns:a16="http://schemas.microsoft.com/office/drawing/2014/main" id="{0D753F95-9978-42AA-B55C-7AFB117D49CA}"/>
              </a:ext>
            </a:extLst>
          </p:cNvPr>
          <p:cNvSpPr/>
          <p:nvPr/>
        </p:nvSpPr>
        <p:spPr>
          <a:xfrm>
            <a:off x="2079319" y="2220238"/>
            <a:ext cx="2954053" cy="2901861"/>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9E5C338-2C7F-4D20-A61F-E27AB2CA7609}"/>
              </a:ext>
            </a:extLst>
          </p:cNvPr>
          <p:cNvCxnSpPr>
            <a:cxnSpLocks/>
          </p:cNvCxnSpPr>
          <p:nvPr/>
        </p:nvCxnSpPr>
        <p:spPr>
          <a:xfrm>
            <a:off x="2096933" y="4690865"/>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70EC2472-721C-4B2E-9909-A6FC8154DFB4}"/>
              </a:ext>
            </a:extLst>
          </p:cNvPr>
          <p:cNvCxnSpPr/>
          <p:nvPr/>
        </p:nvCxnSpPr>
        <p:spPr>
          <a:xfrm>
            <a:off x="2091568" y="2744483"/>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AEA34866-B4B9-407A-A88D-55255A886E6B}"/>
              </a:ext>
            </a:extLst>
          </p:cNvPr>
          <p:cNvSpPr txBox="1"/>
          <p:nvPr/>
        </p:nvSpPr>
        <p:spPr>
          <a:xfrm>
            <a:off x="2087410" y="23274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No.-1</a:t>
            </a:r>
          </a:p>
        </p:txBody>
      </p:sp>
      <p:cxnSp>
        <p:nvCxnSpPr>
          <p:cNvPr id="16" name="Straight Arrow Connector 15">
            <a:extLst>
              <a:ext uri="{FF2B5EF4-FFF2-40B4-BE49-F238E27FC236}">
                <a16:creationId xmlns:a16="http://schemas.microsoft.com/office/drawing/2014/main" id="{56D1A45A-48EB-4E32-BF30-9D6CA9195463}"/>
              </a:ext>
            </a:extLst>
          </p:cNvPr>
          <p:cNvCxnSpPr>
            <a:cxnSpLocks/>
          </p:cNvCxnSpPr>
          <p:nvPr/>
        </p:nvCxnSpPr>
        <p:spPr>
          <a:xfrm flipV="1">
            <a:off x="2092556" y="4267586"/>
            <a:ext cx="2953140" cy="20875"/>
          </a:xfrm>
          <a:prstGeom prst="straightConnector1">
            <a:avLst/>
          </a:prstGeom>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3C267392-9013-457A-BD9A-443698ADEF84}"/>
              </a:ext>
            </a:extLst>
          </p:cNvPr>
          <p:cNvSpPr txBox="1"/>
          <p:nvPr/>
        </p:nvSpPr>
        <p:spPr>
          <a:xfrm>
            <a:off x="2073710" y="330543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22" name="TextBox 21">
            <a:extLst>
              <a:ext uri="{FF2B5EF4-FFF2-40B4-BE49-F238E27FC236}">
                <a16:creationId xmlns:a16="http://schemas.microsoft.com/office/drawing/2014/main" id="{FBC41315-A90F-4D38-B617-CACB136044AD}"/>
              </a:ext>
            </a:extLst>
          </p:cNvPr>
          <p:cNvSpPr txBox="1"/>
          <p:nvPr/>
        </p:nvSpPr>
        <p:spPr>
          <a:xfrm>
            <a:off x="2101763" y="4742666"/>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Hash:0000D8C42</a:t>
            </a:r>
          </a:p>
        </p:txBody>
      </p:sp>
      <p:sp>
        <p:nvSpPr>
          <p:cNvPr id="24" name="TextBox 23">
            <a:extLst>
              <a:ext uri="{FF2B5EF4-FFF2-40B4-BE49-F238E27FC236}">
                <a16:creationId xmlns:a16="http://schemas.microsoft.com/office/drawing/2014/main" id="{33E9B500-8EF9-4B88-B6DE-B8894286BFF9}"/>
              </a:ext>
            </a:extLst>
          </p:cNvPr>
          <p:cNvSpPr txBox="1"/>
          <p:nvPr/>
        </p:nvSpPr>
        <p:spPr>
          <a:xfrm>
            <a:off x="2077624" y="432187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Hash:000000000</a:t>
            </a:r>
          </a:p>
        </p:txBody>
      </p:sp>
      <p:sp>
        <p:nvSpPr>
          <p:cNvPr id="29" name="TextBox 28">
            <a:extLst>
              <a:ext uri="{FF2B5EF4-FFF2-40B4-BE49-F238E27FC236}">
                <a16:creationId xmlns:a16="http://schemas.microsoft.com/office/drawing/2014/main" id="{9341126E-B9F1-4660-B1A5-30B1C4812C69}"/>
              </a:ext>
            </a:extLst>
          </p:cNvPr>
          <p:cNvSpPr txBox="1"/>
          <p:nvPr/>
        </p:nvSpPr>
        <p:spPr>
          <a:xfrm>
            <a:off x="3044478" y="5205217"/>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latin typeface="Times New Roman"/>
                <a:cs typeface="Times New Roman"/>
              </a:rPr>
              <a:t>Block</a:t>
            </a:r>
          </a:p>
        </p:txBody>
      </p:sp>
      <p:pic>
        <p:nvPicPr>
          <p:cNvPr id="4" name="Picture 4" descr="Icon&#10;&#10;Description automatically generated">
            <a:extLst>
              <a:ext uri="{FF2B5EF4-FFF2-40B4-BE49-F238E27FC236}">
                <a16:creationId xmlns:a16="http://schemas.microsoft.com/office/drawing/2014/main" id="{B0EF5144-C1F4-4059-898D-642D7DFC241E}"/>
              </a:ext>
            </a:extLst>
          </p:cNvPr>
          <p:cNvPicPr>
            <a:picLocks noChangeAspect="1"/>
          </p:cNvPicPr>
          <p:nvPr/>
        </p:nvPicPr>
        <p:blipFill>
          <a:blip r:embed="rId2"/>
          <a:stretch>
            <a:fillRect/>
          </a:stretch>
        </p:blipFill>
        <p:spPr>
          <a:xfrm>
            <a:off x="5267195" y="2514013"/>
            <a:ext cx="6835036" cy="1996988"/>
          </a:xfrm>
          <a:prstGeom prst="rect">
            <a:avLst/>
          </a:prstGeom>
        </p:spPr>
      </p:pic>
      <p:sp>
        <p:nvSpPr>
          <p:cNvPr id="14" name="Footer Placeholder 2">
            <a:extLst>
              <a:ext uri="{FF2B5EF4-FFF2-40B4-BE49-F238E27FC236}">
                <a16:creationId xmlns:a16="http://schemas.microsoft.com/office/drawing/2014/main" id="{0BDA4A7C-D70E-428D-896E-F05A7C1F151E}"/>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389977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5646-9E41-44E9-A4EB-9828A224CB00}"/>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Calibri Light"/>
              </a:rPr>
              <a:t>Hashing Algorithm</a:t>
            </a:r>
          </a:p>
        </p:txBody>
      </p:sp>
      <p:sp>
        <p:nvSpPr>
          <p:cNvPr id="6" name="Rectangle 5">
            <a:extLst>
              <a:ext uri="{FF2B5EF4-FFF2-40B4-BE49-F238E27FC236}">
                <a16:creationId xmlns:a16="http://schemas.microsoft.com/office/drawing/2014/main" id="{0D753F95-9978-42AA-B55C-7AFB117D49CA}"/>
              </a:ext>
            </a:extLst>
          </p:cNvPr>
          <p:cNvSpPr/>
          <p:nvPr/>
        </p:nvSpPr>
        <p:spPr>
          <a:xfrm>
            <a:off x="2079319" y="2220238"/>
            <a:ext cx="2954053" cy="2901861"/>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9E5C338-2C7F-4D20-A61F-E27AB2CA7609}"/>
              </a:ext>
            </a:extLst>
          </p:cNvPr>
          <p:cNvCxnSpPr>
            <a:cxnSpLocks/>
          </p:cNvCxnSpPr>
          <p:nvPr/>
        </p:nvCxnSpPr>
        <p:spPr>
          <a:xfrm>
            <a:off x="2096933" y="4690865"/>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70EC2472-721C-4B2E-9909-A6FC8154DFB4}"/>
              </a:ext>
            </a:extLst>
          </p:cNvPr>
          <p:cNvCxnSpPr/>
          <p:nvPr/>
        </p:nvCxnSpPr>
        <p:spPr>
          <a:xfrm>
            <a:off x="2091568" y="2732521"/>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AEA34866-B4B9-407A-A88D-55255A886E6B}"/>
              </a:ext>
            </a:extLst>
          </p:cNvPr>
          <p:cNvSpPr txBox="1"/>
          <p:nvPr/>
        </p:nvSpPr>
        <p:spPr>
          <a:xfrm>
            <a:off x="2087410" y="231553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Block No.-1</a:t>
            </a:r>
          </a:p>
        </p:txBody>
      </p:sp>
      <p:cxnSp>
        <p:nvCxnSpPr>
          <p:cNvPr id="16" name="Straight Arrow Connector 15">
            <a:extLst>
              <a:ext uri="{FF2B5EF4-FFF2-40B4-BE49-F238E27FC236}">
                <a16:creationId xmlns:a16="http://schemas.microsoft.com/office/drawing/2014/main" id="{56D1A45A-48EB-4E32-BF30-9D6CA9195463}"/>
              </a:ext>
            </a:extLst>
          </p:cNvPr>
          <p:cNvCxnSpPr>
            <a:cxnSpLocks/>
          </p:cNvCxnSpPr>
          <p:nvPr/>
        </p:nvCxnSpPr>
        <p:spPr>
          <a:xfrm flipV="1">
            <a:off x="2092556" y="4277111"/>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3C267392-9013-457A-BD9A-443698ADEF84}"/>
              </a:ext>
            </a:extLst>
          </p:cNvPr>
          <p:cNvSpPr txBox="1"/>
          <p:nvPr/>
        </p:nvSpPr>
        <p:spPr>
          <a:xfrm>
            <a:off x="2073710" y="330543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22" name="TextBox 21">
            <a:extLst>
              <a:ext uri="{FF2B5EF4-FFF2-40B4-BE49-F238E27FC236}">
                <a16:creationId xmlns:a16="http://schemas.microsoft.com/office/drawing/2014/main" id="{FBC41315-A90F-4D38-B617-CACB136044AD}"/>
              </a:ext>
            </a:extLst>
          </p:cNvPr>
          <p:cNvSpPr txBox="1"/>
          <p:nvPr/>
        </p:nvSpPr>
        <p:spPr>
          <a:xfrm>
            <a:off x="2101763" y="4742666"/>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Hash:0000D8C42</a:t>
            </a:r>
          </a:p>
        </p:txBody>
      </p:sp>
      <p:sp>
        <p:nvSpPr>
          <p:cNvPr id="24" name="TextBox 23">
            <a:extLst>
              <a:ext uri="{FF2B5EF4-FFF2-40B4-BE49-F238E27FC236}">
                <a16:creationId xmlns:a16="http://schemas.microsoft.com/office/drawing/2014/main" id="{33E9B500-8EF9-4B88-B6DE-B8894286BFF9}"/>
              </a:ext>
            </a:extLst>
          </p:cNvPr>
          <p:cNvSpPr txBox="1"/>
          <p:nvPr/>
        </p:nvSpPr>
        <p:spPr>
          <a:xfrm>
            <a:off x="2077624" y="432187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Hash:000000000</a:t>
            </a:r>
          </a:p>
        </p:txBody>
      </p:sp>
      <p:pic>
        <p:nvPicPr>
          <p:cNvPr id="26" name="Picture 26" descr="Background pattern&#10;&#10;Description automatically generated">
            <a:extLst>
              <a:ext uri="{FF2B5EF4-FFF2-40B4-BE49-F238E27FC236}">
                <a16:creationId xmlns:a16="http://schemas.microsoft.com/office/drawing/2014/main" id="{C32976F4-5006-43C7-B041-C5E6645B5F57}"/>
              </a:ext>
            </a:extLst>
          </p:cNvPr>
          <p:cNvPicPr>
            <a:picLocks noChangeAspect="1"/>
          </p:cNvPicPr>
          <p:nvPr/>
        </p:nvPicPr>
        <p:blipFill>
          <a:blip r:embed="rId2"/>
          <a:stretch>
            <a:fillRect/>
          </a:stretch>
        </p:blipFill>
        <p:spPr>
          <a:xfrm>
            <a:off x="7250482" y="1937558"/>
            <a:ext cx="2210845" cy="3129022"/>
          </a:xfrm>
          <a:prstGeom prst="rect">
            <a:avLst/>
          </a:prstGeom>
        </p:spPr>
      </p:pic>
      <p:cxnSp>
        <p:nvCxnSpPr>
          <p:cNvPr id="27" name="Straight Arrow Connector 26">
            <a:extLst>
              <a:ext uri="{FF2B5EF4-FFF2-40B4-BE49-F238E27FC236}">
                <a16:creationId xmlns:a16="http://schemas.microsoft.com/office/drawing/2014/main" id="{6E0E2060-5A94-4ACA-BB59-F326110C668F}"/>
              </a:ext>
            </a:extLst>
          </p:cNvPr>
          <p:cNvCxnSpPr/>
          <p:nvPr/>
        </p:nvCxnSpPr>
        <p:spPr>
          <a:xfrm flipV="1">
            <a:off x="4915290" y="3820309"/>
            <a:ext cx="2365331" cy="10688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FF8F3E38-7BDC-4BDD-AED4-AC28E37C0AA9}"/>
              </a:ext>
            </a:extLst>
          </p:cNvPr>
          <p:cNvSpPr txBox="1"/>
          <p:nvPr/>
        </p:nvSpPr>
        <p:spPr>
          <a:xfrm>
            <a:off x="7651054" y="4916752"/>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latin typeface="Times New Roman"/>
                <a:cs typeface="Calibri"/>
              </a:rPr>
              <a:t>Fingerprint</a:t>
            </a:r>
          </a:p>
        </p:txBody>
      </p:sp>
      <p:sp>
        <p:nvSpPr>
          <p:cNvPr id="29" name="TextBox 28">
            <a:extLst>
              <a:ext uri="{FF2B5EF4-FFF2-40B4-BE49-F238E27FC236}">
                <a16:creationId xmlns:a16="http://schemas.microsoft.com/office/drawing/2014/main" id="{9341126E-B9F1-4660-B1A5-30B1C4812C69}"/>
              </a:ext>
            </a:extLst>
          </p:cNvPr>
          <p:cNvSpPr txBox="1"/>
          <p:nvPr/>
        </p:nvSpPr>
        <p:spPr>
          <a:xfrm>
            <a:off x="3044478" y="520521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latin typeface="Times New Roman"/>
                <a:cs typeface="Times New Roman"/>
              </a:rPr>
              <a:t>Block</a:t>
            </a:r>
          </a:p>
        </p:txBody>
      </p:sp>
      <p:sp>
        <p:nvSpPr>
          <p:cNvPr id="17" name="Footer Placeholder 2">
            <a:extLst>
              <a:ext uri="{FF2B5EF4-FFF2-40B4-BE49-F238E27FC236}">
                <a16:creationId xmlns:a16="http://schemas.microsoft.com/office/drawing/2014/main" id="{839FE99F-F93E-440E-ACF4-384280FE4EA3}"/>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292291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D181-F3CB-45B9-A629-1243FD60A231}"/>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Calibri Light"/>
              </a:rPr>
              <a:t>Hashing Algorithm</a:t>
            </a:r>
          </a:p>
        </p:txBody>
      </p:sp>
      <p:sp>
        <p:nvSpPr>
          <p:cNvPr id="4" name="Rectangle 3">
            <a:extLst>
              <a:ext uri="{FF2B5EF4-FFF2-40B4-BE49-F238E27FC236}">
                <a16:creationId xmlns:a16="http://schemas.microsoft.com/office/drawing/2014/main" id="{B4E951B4-2C97-48E5-A297-A0FF4F921814}"/>
              </a:ext>
            </a:extLst>
          </p:cNvPr>
          <p:cNvSpPr/>
          <p:nvPr/>
        </p:nvSpPr>
        <p:spPr>
          <a:xfrm>
            <a:off x="1314579" y="2282216"/>
            <a:ext cx="2954053" cy="2901861"/>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EF69A78-E5EF-42EF-A387-65564731EED4}"/>
              </a:ext>
            </a:extLst>
          </p:cNvPr>
          <p:cNvCxnSpPr>
            <a:cxnSpLocks/>
          </p:cNvCxnSpPr>
          <p:nvPr/>
        </p:nvCxnSpPr>
        <p:spPr>
          <a:xfrm>
            <a:off x="1332193" y="4752843"/>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5DB8EDC6-356C-4E0C-9232-85314EFC2C09}"/>
              </a:ext>
            </a:extLst>
          </p:cNvPr>
          <p:cNvCxnSpPr/>
          <p:nvPr/>
        </p:nvCxnSpPr>
        <p:spPr>
          <a:xfrm>
            <a:off x="1326828" y="2806461"/>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FD989DCE-0269-4FE4-BC18-87A0C661E2A4}"/>
              </a:ext>
            </a:extLst>
          </p:cNvPr>
          <p:cNvSpPr txBox="1"/>
          <p:nvPr/>
        </p:nvSpPr>
        <p:spPr>
          <a:xfrm>
            <a:off x="1322670" y="238947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No.-1</a:t>
            </a:r>
          </a:p>
        </p:txBody>
      </p:sp>
      <p:cxnSp>
        <p:nvCxnSpPr>
          <p:cNvPr id="10" name="Straight Arrow Connector 9">
            <a:extLst>
              <a:ext uri="{FF2B5EF4-FFF2-40B4-BE49-F238E27FC236}">
                <a16:creationId xmlns:a16="http://schemas.microsoft.com/office/drawing/2014/main" id="{F88FABA4-8CE9-4DA6-A5FA-EE3D187ED35C}"/>
              </a:ext>
            </a:extLst>
          </p:cNvPr>
          <p:cNvCxnSpPr>
            <a:cxnSpLocks/>
          </p:cNvCxnSpPr>
          <p:nvPr/>
        </p:nvCxnSpPr>
        <p:spPr>
          <a:xfrm flipV="1">
            <a:off x="1327816" y="4339089"/>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B4CCF8A-BC22-424F-8543-E108FFCD48D0}"/>
              </a:ext>
            </a:extLst>
          </p:cNvPr>
          <p:cNvSpPr txBox="1"/>
          <p:nvPr/>
        </p:nvSpPr>
        <p:spPr>
          <a:xfrm>
            <a:off x="1319408" y="3116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14" name="TextBox 13">
            <a:extLst>
              <a:ext uri="{FF2B5EF4-FFF2-40B4-BE49-F238E27FC236}">
                <a16:creationId xmlns:a16="http://schemas.microsoft.com/office/drawing/2014/main" id="{2797707D-AC51-4A0F-AFDE-B3A321CF0BDE}"/>
              </a:ext>
            </a:extLst>
          </p:cNvPr>
          <p:cNvSpPr txBox="1"/>
          <p:nvPr/>
        </p:nvSpPr>
        <p:spPr>
          <a:xfrm>
            <a:off x="1337023" y="4804644"/>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Hash:0000D8C42</a:t>
            </a:r>
          </a:p>
        </p:txBody>
      </p:sp>
      <p:sp>
        <p:nvSpPr>
          <p:cNvPr id="15" name="TextBox 14">
            <a:extLst>
              <a:ext uri="{FF2B5EF4-FFF2-40B4-BE49-F238E27FC236}">
                <a16:creationId xmlns:a16="http://schemas.microsoft.com/office/drawing/2014/main" id="{22E376CC-5CD1-45FD-B76A-6416556C2FDA}"/>
              </a:ext>
            </a:extLst>
          </p:cNvPr>
          <p:cNvSpPr txBox="1"/>
          <p:nvPr/>
        </p:nvSpPr>
        <p:spPr>
          <a:xfrm>
            <a:off x="1312884" y="438384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Hash:000000000</a:t>
            </a:r>
          </a:p>
        </p:txBody>
      </p:sp>
      <p:sp>
        <p:nvSpPr>
          <p:cNvPr id="16" name="Rectangle 15">
            <a:extLst>
              <a:ext uri="{FF2B5EF4-FFF2-40B4-BE49-F238E27FC236}">
                <a16:creationId xmlns:a16="http://schemas.microsoft.com/office/drawing/2014/main" id="{D2579FA3-8662-452C-A507-3206D818F7DC}"/>
              </a:ext>
            </a:extLst>
          </p:cNvPr>
          <p:cNvSpPr/>
          <p:nvPr/>
        </p:nvSpPr>
        <p:spPr>
          <a:xfrm>
            <a:off x="4748798" y="2271777"/>
            <a:ext cx="2954053" cy="2901861"/>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D8073A9B-08B3-4535-B05C-00B67ABEAC67}"/>
              </a:ext>
            </a:extLst>
          </p:cNvPr>
          <p:cNvCxnSpPr>
            <a:cxnSpLocks/>
          </p:cNvCxnSpPr>
          <p:nvPr/>
        </p:nvCxnSpPr>
        <p:spPr>
          <a:xfrm>
            <a:off x="4747361" y="4742404"/>
            <a:ext cx="2962665" cy="9525"/>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59A73CA-AFFC-4AC9-B6A2-F87A4646FEA8}"/>
              </a:ext>
            </a:extLst>
          </p:cNvPr>
          <p:cNvCxnSpPr>
            <a:cxnSpLocks/>
          </p:cNvCxnSpPr>
          <p:nvPr/>
        </p:nvCxnSpPr>
        <p:spPr>
          <a:xfrm>
            <a:off x="4761046" y="2796023"/>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E805890E-0FB8-4635-9F44-B1889E9021B1}"/>
              </a:ext>
            </a:extLst>
          </p:cNvPr>
          <p:cNvSpPr txBox="1"/>
          <p:nvPr/>
        </p:nvSpPr>
        <p:spPr>
          <a:xfrm>
            <a:off x="4756888" y="237903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No.-2</a:t>
            </a:r>
          </a:p>
        </p:txBody>
      </p:sp>
      <p:cxnSp>
        <p:nvCxnSpPr>
          <p:cNvPr id="21" name="Straight Arrow Connector 20">
            <a:extLst>
              <a:ext uri="{FF2B5EF4-FFF2-40B4-BE49-F238E27FC236}">
                <a16:creationId xmlns:a16="http://schemas.microsoft.com/office/drawing/2014/main" id="{FD1BA043-892E-453C-B313-0DE6CAB4FC0D}"/>
              </a:ext>
            </a:extLst>
          </p:cNvPr>
          <p:cNvCxnSpPr>
            <a:cxnSpLocks/>
          </p:cNvCxnSpPr>
          <p:nvPr/>
        </p:nvCxnSpPr>
        <p:spPr>
          <a:xfrm flipV="1">
            <a:off x="4752509" y="4309600"/>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BF242814-E461-48E7-8D58-F53C88E92494}"/>
              </a:ext>
            </a:extLst>
          </p:cNvPr>
          <p:cNvSpPr txBox="1"/>
          <p:nvPr/>
        </p:nvSpPr>
        <p:spPr>
          <a:xfrm>
            <a:off x="4774503" y="3116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24" name="TextBox 23">
            <a:extLst>
              <a:ext uri="{FF2B5EF4-FFF2-40B4-BE49-F238E27FC236}">
                <a16:creationId xmlns:a16="http://schemas.microsoft.com/office/drawing/2014/main" id="{1F9A81B1-324A-4404-B510-24AC021035F7}"/>
              </a:ext>
            </a:extLst>
          </p:cNvPr>
          <p:cNvSpPr txBox="1"/>
          <p:nvPr/>
        </p:nvSpPr>
        <p:spPr>
          <a:xfrm>
            <a:off x="4771242" y="4794206"/>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Hash:</a:t>
            </a:r>
            <a:r>
              <a:rPr lang="en-US" dirty="0">
                <a:ea typeface="+mn-lt"/>
                <a:cs typeface="+mn-lt"/>
              </a:rPr>
              <a:t>00003A459</a:t>
            </a:r>
            <a:endParaRPr lang="en-US" dirty="0">
              <a:cs typeface="Calibri"/>
            </a:endParaRPr>
          </a:p>
        </p:txBody>
      </p:sp>
      <p:sp>
        <p:nvSpPr>
          <p:cNvPr id="25" name="TextBox 24">
            <a:extLst>
              <a:ext uri="{FF2B5EF4-FFF2-40B4-BE49-F238E27FC236}">
                <a16:creationId xmlns:a16="http://schemas.microsoft.com/office/drawing/2014/main" id="{97E46798-C149-4E00-B3CE-9B536EF9B73C}"/>
              </a:ext>
            </a:extLst>
          </p:cNvPr>
          <p:cNvSpPr txBox="1"/>
          <p:nvPr/>
        </p:nvSpPr>
        <p:spPr>
          <a:xfrm>
            <a:off x="4700783" y="436297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Prev Hash:</a:t>
            </a:r>
          </a:p>
        </p:txBody>
      </p:sp>
      <p:sp>
        <p:nvSpPr>
          <p:cNvPr id="20" name="Footer Placeholder 2">
            <a:extLst>
              <a:ext uri="{FF2B5EF4-FFF2-40B4-BE49-F238E27FC236}">
                <a16:creationId xmlns:a16="http://schemas.microsoft.com/office/drawing/2014/main" id="{D1B3A5C1-7AD3-4687-B676-F142F13AA585}"/>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1449620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D181-F3CB-45B9-A629-1243FD60A231}"/>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Calibri Light"/>
              </a:rPr>
              <a:t>Hashing Algorithm</a:t>
            </a:r>
          </a:p>
        </p:txBody>
      </p:sp>
      <p:sp>
        <p:nvSpPr>
          <p:cNvPr id="4" name="Rectangle 3">
            <a:extLst>
              <a:ext uri="{FF2B5EF4-FFF2-40B4-BE49-F238E27FC236}">
                <a16:creationId xmlns:a16="http://schemas.microsoft.com/office/drawing/2014/main" id="{B4E951B4-2C97-48E5-A297-A0FF4F921814}"/>
              </a:ext>
            </a:extLst>
          </p:cNvPr>
          <p:cNvSpPr/>
          <p:nvPr/>
        </p:nvSpPr>
        <p:spPr>
          <a:xfrm>
            <a:off x="1314579" y="2282216"/>
            <a:ext cx="2954053" cy="2901861"/>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EF69A78-E5EF-42EF-A387-65564731EED4}"/>
              </a:ext>
            </a:extLst>
          </p:cNvPr>
          <p:cNvCxnSpPr>
            <a:cxnSpLocks/>
          </p:cNvCxnSpPr>
          <p:nvPr/>
        </p:nvCxnSpPr>
        <p:spPr>
          <a:xfrm>
            <a:off x="1332193" y="4752843"/>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5DB8EDC6-356C-4E0C-9232-85314EFC2C09}"/>
              </a:ext>
            </a:extLst>
          </p:cNvPr>
          <p:cNvCxnSpPr/>
          <p:nvPr/>
        </p:nvCxnSpPr>
        <p:spPr>
          <a:xfrm>
            <a:off x="1326828" y="2806461"/>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FD989DCE-0269-4FE4-BC18-87A0C661E2A4}"/>
              </a:ext>
            </a:extLst>
          </p:cNvPr>
          <p:cNvSpPr txBox="1"/>
          <p:nvPr/>
        </p:nvSpPr>
        <p:spPr>
          <a:xfrm>
            <a:off x="1322670" y="238947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No.-1</a:t>
            </a:r>
          </a:p>
        </p:txBody>
      </p:sp>
      <p:cxnSp>
        <p:nvCxnSpPr>
          <p:cNvPr id="10" name="Straight Arrow Connector 9">
            <a:extLst>
              <a:ext uri="{FF2B5EF4-FFF2-40B4-BE49-F238E27FC236}">
                <a16:creationId xmlns:a16="http://schemas.microsoft.com/office/drawing/2014/main" id="{F88FABA4-8CE9-4DA6-A5FA-EE3D187ED35C}"/>
              </a:ext>
            </a:extLst>
          </p:cNvPr>
          <p:cNvCxnSpPr>
            <a:cxnSpLocks/>
          </p:cNvCxnSpPr>
          <p:nvPr/>
        </p:nvCxnSpPr>
        <p:spPr>
          <a:xfrm flipV="1">
            <a:off x="1327816" y="4339089"/>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B4CCF8A-BC22-424F-8543-E108FFCD48D0}"/>
              </a:ext>
            </a:extLst>
          </p:cNvPr>
          <p:cNvSpPr txBox="1"/>
          <p:nvPr/>
        </p:nvSpPr>
        <p:spPr>
          <a:xfrm>
            <a:off x="1319408" y="3116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14" name="TextBox 13">
            <a:extLst>
              <a:ext uri="{FF2B5EF4-FFF2-40B4-BE49-F238E27FC236}">
                <a16:creationId xmlns:a16="http://schemas.microsoft.com/office/drawing/2014/main" id="{2797707D-AC51-4A0F-AFDE-B3A321CF0BDE}"/>
              </a:ext>
            </a:extLst>
          </p:cNvPr>
          <p:cNvSpPr txBox="1"/>
          <p:nvPr/>
        </p:nvSpPr>
        <p:spPr>
          <a:xfrm>
            <a:off x="1337023" y="4804644"/>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Hash</a:t>
            </a:r>
            <a:r>
              <a:rPr lang="en-US" b="1">
                <a:cs typeface="Calibri"/>
              </a:rPr>
              <a:t>:</a:t>
            </a:r>
            <a:r>
              <a:rPr lang="en-US">
                <a:cs typeface="Calibri"/>
              </a:rPr>
              <a:t>0000D8C42</a:t>
            </a:r>
          </a:p>
        </p:txBody>
      </p:sp>
      <p:sp>
        <p:nvSpPr>
          <p:cNvPr id="15" name="TextBox 14">
            <a:extLst>
              <a:ext uri="{FF2B5EF4-FFF2-40B4-BE49-F238E27FC236}">
                <a16:creationId xmlns:a16="http://schemas.microsoft.com/office/drawing/2014/main" id="{22E376CC-5CD1-45FD-B76A-6416556C2FDA}"/>
              </a:ext>
            </a:extLst>
          </p:cNvPr>
          <p:cNvSpPr txBox="1"/>
          <p:nvPr/>
        </p:nvSpPr>
        <p:spPr>
          <a:xfrm>
            <a:off x="1312884" y="438384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Hash:000000000</a:t>
            </a:r>
          </a:p>
        </p:txBody>
      </p:sp>
      <p:sp>
        <p:nvSpPr>
          <p:cNvPr id="16" name="Rectangle 15">
            <a:extLst>
              <a:ext uri="{FF2B5EF4-FFF2-40B4-BE49-F238E27FC236}">
                <a16:creationId xmlns:a16="http://schemas.microsoft.com/office/drawing/2014/main" id="{D2579FA3-8662-452C-A507-3206D818F7DC}"/>
              </a:ext>
            </a:extLst>
          </p:cNvPr>
          <p:cNvSpPr/>
          <p:nvPr/>
        </p:nvSpPr>
        <p:spPr>
          <a:xfrm>
            <a:off x="4790551" y="2271777"/>
            <a:ext cx="2954053" cy="2901861"/>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D8073A9B-08B3-4535-B05C-00B67ABEAC67}"/>
              </a:ext>
            </a:extLst>
          </p:cNvPr>
          <p:cNvCxnSpPr>
            <a:cxnSpLocks/>
          </p:cNvCxnSpPr>
          <p:nvPr/>
        </p:nvCxnSpPr>
        <p:spPr>
          <a:xfrm>
            <a:off x="4789114" y="4742404"/>
            <a:ext cx="2962665" cy="9525"/>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59A73CA-AFFC-4AC9-B6A2-F87A4646FEA8}"/>
              </a:ext>
            </a:extLst>
          </p:cNvPr>
          <p:cNvCxnSpPr>
            <a:cxnSpLocks/>
          </p:cNvCxnSpPr>
          <p:nvPr/>
        </p:nvCxnSpPr>
        <p:spPr>
          <a:xfrm>
            <a:off x="4802799" y="2796023"/>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E805890E-0FB8-4635-9F44-B1889E9021B1}"/>
              </a:ext>
            </a:extLst>
          </p:cNvPr>
          <p:cNvSpPr txBox="1"/>
          <p:nvPr/>
        </p:nvSpPr>
        <p:spPr>
          <a:xfrm>
            <a:off x="4798641" y="237903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No.-2</a:t>
            </a:r>
          </a:p>
        </p:txBody>
      </p:sp>
      <p:cxnSp>
        <p:nvCxnSpPr>
          <p:cNvPr id="21" name="Straight Arrow Connector 20">
            <a:extLst>
              <a:ext uri="{FF2B5EF4-FFF2-40B4-BE49-F238E27FC236}">
                <a16:creationId xmlns:a16="http://schemas.microsoft.com/office/drawing/2014/main" id="{FD1BA043-892E-453C-B313-0DE6CAB4FC0D}"/>
              </a:ext>
            </a:extLst>
          </p:cNvPr>
          <p:cNvCxnSpPr>
            <a:cxnSpLocks/>
          </p:cNvCxnSpPr>
          <p:nvPr/>
        </p:nvCxnSpPr>
        <p:spPr>
          <a:xfrm flipV="1">
            <a:off x="4794262" y="4309600"/>
            <a:ext cx="2953140" cy="1825"/>
          </a:xfrm>
          <a:prstGeom prst="straightConnector1">
            <a:avLst/>
          </a:prstGeom>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BF242814-E461-48E7-8D58-F53C88E92494}"/>
              </a:ext>
            </a:extLst>
          </p:cNvPr>
          <p:cNvSpPr txBox="1"/>
          <p:nvPr/>
        </p:nvSpPr>
        <p:spPr>
          <a:xfrm>
            <a:off x="4816256" y="3116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24" name="TextBox 23">
            <a:extLst>
              <a:ext uri="{FF2B5EF4-FFF2-40B4-BE49-F238E27FC236}">
                <a16:creationId xmlns:a16="http://schemas.microsoft.com/office/drawing/2014/main" id="{1F9A81B1-324A-4404-B510-24AC021035F7}"/>
              </a:ext>
            </a:extLst>
          </p:cNvPr>
          <p:cNvSpPr txBox="1"/>
          <p:nvPr/>
        </p:nvSpPr>
        <p:spPr>
          <a:xfrm>
            <a:off x="4812995" y="4794206"/>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002060"/>
                </a:solidFill>
                <a:cs typeface="Calibri"/>
              </a:rPr>
              <a:t>Hash:00003A459</a:t>
            </a:r>
          </a:p>
        </p:txBody>
      </p:sp>
      <p:sp>
        <p:nvSpPr>
          <p:cNvPr id="25" name="TextBox 24">
            <a:extLst>
              <a:ext uri="{FF2B5EF4-FFF2-40B4-BE49-F238E27FC236}">
                <a16:creationId xmlns:a16="http://schemas.microsoft.com/office/drawing/2014/main" id="{97E46798-C149-4E00-B3CE-9B536EF9B73C}"/>
              </a:ext>
            </a:extLst>
          </p:cNvPr>
          <p:cNvSpPr txBox="1"/>
          <p:nvPr/>
        </p:nvSpPr>
        <p:spPr>
          <a:xfrm>
            <a:off x="4763413" y="436297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Prev Hash</a:t>
            </a:r>
            <a:r>
              <a:rPr lang="en-US" b="1">
                <a:cs typeface="Calibri"/>
              </a:rPr>
              <a:t>:</a:t>
            </a:r>
            <a:r>
              <a:rPr lang="en-US">
                <a:ea typeface="+mn-lt"/>
                <a:cs typeface="+mn-lt"/>
              </a:rPr>
              <a:t>0000D8C42</a:t>
            </a:r>
            <a:endParaRPr lang="en-US" b="1">
              <a:cs typeface="Calibri"/>
            </a:endParaRPr>
          </a:p>
        </p:txBody>
      </p:sp>
      <p:sp>
        <p:nvSpPr>
          <p:cNvPr id="26" name="Rectangle 25">
            <a:extLst>
              <a:ext uri="{FF2B5EF4-FFF2-40B4-BE49-F238E27FC236}">
                <a16:creationId xmlns:a16="http://schemas.microsoft.com/office/drawing/2014/main" id="{4F9BD52B-2955-40AB-AAC6-E6F2AA649521}"/>
              </a:ext>
            </a:extLst>
          </p:cNvPr>
          <p:cNvSpPr/>
          <p:nvPr/>
        </p:nvSpPr>
        <p:spPr>
          <a:xfrm>
            <a:off x="8318715" y="2261338"/>
            <a:ext cx="2954053" cy="2901861"/>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B72B25CA-C8CF-41E2-BE9B-33E83CC73B85}"/>
              </a:ext>
            </a:extLst>
          </p:cNvPr>
          <p:cNvCxnSpPr>
            <a:cxnSpLocks/>
          </p:cNvCxnSpPr>
          <p:nvPr/>
        </p:nvCxnSpPr>
        <p:spPr>
          <a:xfrm>
            <a:off x="8336329" y="4731965"/>
            <a:ext cx="2943615" cy="0"/>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1A99CF71-35A7-4B50-B89A-920AF970B330}"/>
              </a:ext>
            </a:extLst>
          </p:cNvPr>
          <p:cNvCxnSpPr>
            <a:cxnSpLocks/>
          </p:cNvCxnSpPr>
          <p:nvPr/>
        </p:nvCxnSpPr>
        <p:spPr>
          <a:xfrm>
            <a:off x="8330964" y="2785584"/>
            <a:ext cx="2933176" cy="1"/>
          </a:xfrm>
          <a:prstGeom prst="straightConnector1">
            <a:avLst/>
          </a:prstGeom>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EDE77ECC-2051-436D-9BBD-6156D065B321}"/>
              </a:ext>
            </a:extLst>
          </p:cNvPr>
          <p:cNvSpPr txBox="1"/>
          <p:nvPr/>
        </p:nvSpPr>
        <p:spPr>
          <a:xfrm>
            <a:off x="8326806" y="23685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Block No.-3</a:t>
            </a:r>
          </a:p>
        </p:txBody>
      </p:sp>
      <p:cxnSp>
        <p:nvCxnSpPr>
          <p:cNvPr id="31" name="Straight Arrow Connector 30">
            <a:extLst>
              <a:ext uri="{FF2B5EF4-FFF2-40B4-BE49-F238E27FC236}">
                <a16:creationId xmlns:a16="http://schemas.microsoft.com/office/drawing/2014/main" id="{B2CF7FD7-B8AE-4C92-B878-0B63CC990412}"/>
              </a:ext>
            </a:extLst>
          </p:cNvPr>
          <p:cNvCxnSpPr>
            <a:cxnSpLocks/>
          </p:cNvCxnSpPr>
          <p:nvPr/>
        </p:nvCxnSpPr>
        <p:spPr>
          <a:xfrm flipV="1">
            <a:off x="8331952" y="4299161"/>
            <a:ext cx="2943615" cy="20875"/>
          </a:xfrm>
          <a:prstGeom prst="straightConnector1">
            <a:avLst/>
          </a:prstGeom>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BC73C367-7170-45D7-850F-C8AF0CAFD715}"/>
              </a:ext>
            </a:extLst>
          </p:cNvPr>
          <p:cNvSpPr txBox="1"/>
          <p:nvPr/>
        </p:nvSpPr>
        <p:spPr>
          <a:xfrm>
            <a:off x="8344421" y="31168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Data</a:t>
            </a:r>
          </a:p>
        </p:txBody>
      </p:sp>
      <p:sp>
        <p:nvSpPr>
          <p:cNvPr id="34" name="TextBox 33">
            <a:extLst>
              <a:ext uri="{FF2B5EF4-FFF2-40B4-BE49-F238E27FC236}">
                <a16:creationId xmlns:a16="http://schemas.microsoft.com/office/drawing/2014/main" id="{E99C62AB-E11B-4ACB-9EE9-6CBC4C82942E}"/>
              </a:ext>
            </a:extLst>
          </p:cNvPr>
          <p:cNvSpPr txBox="1"/>
          <p:nvPr/>
        </p:nvSpPr>
        <p:spPr>
          <a:xfrm>
            <a:off x="8341160" y="4783767"/>
            <a:ext cx="263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Hash:</a:t>
            </a:r>
            <a:r>
              <a:rPr lang="en-US">
                <a:ea typeface="+mn-lt"/>
                <a:cs typeface="+mn-lt"/>
              </a:rPr>
              <a:t>00003D45F</a:t>
            </a:r>
            <a:endParaRPr lang="en-US">
              <a:cs typeface="Calibri"/>
            </a:endParaRPr>
          </a:p>
        </p:txBody>
      </p:sp>
      <p:sp>
        <p:nvSpPr>
          <p:cNvPr id="35" name="TextBox 34">
            <a:extLst>
              <a:ext uri="{FF2B5EF4-FFF2-40B4-BE49-F238E27FC236}">
                <a16:creationId xmlns:a16="http://schemas.microsoft.com/office/drawing/2014/main" id="{69DF5389-EF98-46A8-A0D9-83D0EBE2A79C}"/>
              </a:ext>
            </a:extLst>
          </p:cNvPr>
          <p:cNvSpPr txBox="1"/>
          <p:nvPr/>
        </p:nvSpPr>
        <p:spPr>
          <a:xfrm>
            <a:off x="8317021" y="436297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Prev Hash:</a:t>
            </a:r>
            <a:r>
              <a:rPr lang="en-US" b="1">
                <a:ea typeface="+mn-lt"/>
                <a:cs typeface="+mn-lt"/>
              </a:rPr>
              <a:t>00003A459</a:t>
            </a:r>
            <a:endParaRPr lang="en-US" b="1">
              <a:cs typeface="Calibri"/>
            </a:endParaRPr>
          </a:p>
        </p:txBody>
      </p:sp>
      <p:sp>
        <p:nvSpPr>
          <p:cNvPr id="3" name="TextBox 2">
            <a:extLst>
              <a:ext uri="{FF2B5EF4-FFF2-40B4-BE49-F238E27FC236}">
                <a16:creationId xmlns:a16="http://schemas.microsoft.com/office/drawing/2014/main" id="{7D065123-16A5-4D41-AFF7-9BF5EA7DFCC9}"/>
              </a:ext>
            </a:extLst>
          </p:cNvPr>
          <p:cNvSpPr txBox="1"/>
          <p:nvPr/>
        </p:nvSpPr>
        <p:spPr>
          <a:xfrm>
            <a:off x="2133600" y="541972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Calibri"/>
              </a:rPr>
              <a:t>Genesis Block</a:t>
            </a:r>
          </a:p>
        </p:txBody>
      </p:sp>
      <p:cxnSp>
        <p:nvCxnSpPr>
          <p:cNvPr id="7" name="Straight Arrow Connector 6">
            <a:extLst>
              <a:ext uri="{FF2B5EF4-FFF2-40B4-BE49-F238E27FC236}">
                <a16:creationId xmlns:a16="http://schemas.microsoft.com/office/drawing/2014/main" id="{3C12255E-D60A-4BFA-BE83-06B4C0906806}"/>
              </a:ext>
            </a:extLst>
          </p:cNvPr>
          <p:cNvCxnSpPr/>
          <p:nvPr/>
        </p:nvCxnSpPr>
        <p:spPr>
          <a:xfrm flipH="1">
            <a:off x="4287023" y="3787309"/>
            <a:ext cx="423537" cy="9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C1686E2E-F921-4787-882F-211A45C8C675}"/>
              </a:ext>
            </a:extLst>
          </p:cNvPr>
          <p:cNvCxnSpPr/>
          <p:nvPr/>
        </p:nvCxnSpPr>
        <p:spPr>
          <a:xfrm flipH="1">
            <a:off x="7800574" y="3762257"/>
            <a:ext cx="423537" cy="9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Footer Placeholder 2">
            <a:extLst>
              <a:ext uri="{FF2B5EF4-FFF2-40B4-BE49-F238E27FC236}">
                <a16:creationId xmlns:a16="http://schemas.microsoft.com/office/drawing/2014/main" id="{73BCAD5A-EE29-4BA3-B578-05408F4964B7}"/>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51851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BF79-C47E-4F10-8D43-BECAF147D994}"/>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Calibri Light"/>
              </a:rPr>
              <a:t>Hashing Algorithm</a:t>
            </a:r>
            <a:endParaRPr lang="en-US" sz="2800" b="1" dirty="0">
              <a:solidFill>
                <a:schemeClr val="accent2">
                  <a:lumMod val="75000"/>
                </a:schemeClr>
              </a:solidFill>
              <a:latin typeface="Times New Roman"/>
            </a:endParaRPr>
          </a:p>
        </p:txBody>
      </p:sp>
      <p:sp>
        <p:nvSpPr>
          <p:cNvPr id="105" name="Content Placeholder 104">
            <a:extLst>
              <a:ext uri="{FF2B5EF4-FFF2-40B4-BE49-F238E27FC236}">
                <a16:creationId xmlns:a16="http://schemas.microsoft.com/office/drawing/2014/main" id="{DE6F1812-37C9-49C0-85EC-B8EB4E05ED61}"/>
              </a:ext>
            </a:extLst>
          </p:cNvPr>
          <p:cNvSpPr>
            <a:spLocks noGrp="1"/>
          </p:cNvSpPr>
          <p:nvPr>
            <p:ph idx="1"/>
          </p:nvPr>
        </p:nvSpPr>
        <p:spPr>
          <a:xfrm>
            <a:off x="1067755" y="1861988"/>
            <a:ext cx="10058400" cy="4023360"/>
          </a:xfrm>
        </p:spPr>
        <p:txBody>
          <a:bodyPr vert="horz" lIns="0" tIns="45720" rIns="0" bIns="45720" rtlCol="0" anchor="t">
            <a:normAutofit/>
          </a:bodyPr>
          <a:lstStyle/>
          <a:p>
            <a:r>
              <a:rPr lang="en-US" sz="2400" b="1" dirty="0">
                <a:latin typeface="Times New Roman"/>
                <a:cs typeface="Calibri"/>
              </a:rPr>
              <a:t>The five requirements of Hash Algorithm-</a:t>
            </a:r>
          </a:p>
          <a:p>
            <a:endParaRPr lang="en-US" dirty="0">
              <a:cs typeface="Calibri"/>
            </a:endParaRPr>
          </a:p>
        </p:txBody>
      </p:sp>
      <p:sp>
        <p:nvSpPr>
          <p:cNvPr id="106" name="Rectangle: Rounded Corners 105">
            <a:extLst>
              <a:ext uri="{FF2B5EF4-FFF2-40B4-BE49-F238E27FC236}">
                <a16:creationId xmlns:a16="http://schemas.microsoft.com/office/drawing/2014/main" id="{012936A1-864B-4BA7-8840-69AD26B0F67D}"/>
              </a:ext>
            </a:extLst>
          </p:cNvPr>
          <p:cNvSpPr/>
          <p:nvPr/>
        </p:nvSpPr>
        <p:spPr>
          <a:xfrm>
            <a:off x="1245035" y="2462648"/>
            <a:ext cx="1562100" cy="914400"/>
          </a:xfrm>
          <a:prstGeom prst="roundRect">
            <a:avLst/>
          </a:prstGeom>
          <a:solidFill>
            <a:srgbClr val="ED7D31"/>
          </a:solidFill>
          <a:ln>
            <a:solidFill>
              <a:schemeClr val="tx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b="1">
                <a:cs typeface="Calibri"/>
              </a:rPr>
              <a:t>One Way</a:t>
            </a:r>
            <a:endParaRPr lang="en-US" b="1"/>
          </a:p>
        </p:txBody>
      </p:sp>
      <p:sp>
        <p:nvSpPr>
          <p:cNvPr id="107" name="Rectangle: Rounded Corners 106">
            <a:extLst>
              <a:ext uri="{FF2B5EF4-FFF2-40B4-BE49-F238E27FC236}">
                <a16:creationId xmlns:a16="http://schemas.microsoft.com/office/drawing/2014/main" id="{AB9B72B1-7A4D-4791-A1CE-552299E7B0B0}"/>
              </a:ext>
            </a:extLst>
          </p:cNvPr>
          <p:cNvSpPr/>
          <p:nvPr/>
        </p:nvSpPr>
        <p:spPr>
          <a:xfrm>
            <a:off x="7808282" y="3871826"/>
            <a:ext cx="1562100" cy="914400"/>
          </a:xfrm>
          <a:prstGeom prst="roundRect">
            <a:avLst/>
          </a:prstGeom>
          <a:solidFill>
            <a:srgbClr val="ED7D31"/>
          </a:solidFill>
          <a:ln>
            <a:solidFill>
              <a:schemeClr val="tx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b="1">
                <a:cs typeface="Calibri"/>
              </a:rPr>
              <a:t>Avalanche Effect</a:t>
            </a:r>
            <a:endParaRPr lang="en-US">
              <a:cs typeface="Calibri" panose="020F0502020204030204"/>
            </a:endParaRPr>
          </a:p>
        </p:txBody>
      </p:sp>
      <p:sp>
        <p:nvSpPr>
          <p:cNvPr id="108" name="Rectangle: Rounded Corners 107">
            <a:extLst>
              <a:ext uri="{FF2B5EF4-FFF2-40B4-BE49-F238E27FC236}">
                <a16:creationId xmlns:a16="http://schemas.microsoft.com/office/drawing/2014/main" id="{B5494BF4-44C5-41C7-BD23-31468B3D0173}"/>
              </a:ext>
            </a:extLst>
          </p:cNvPr>
          <p:cNvSpPr/>
          <p:nvPr/>
        </p:nvSpPr>
        <p:spPr>
          <a:xfrm>
            <a:off x="7807456" y="2462648"/>
            <a:ext cx="1562100" cy="914400"/>
          </a:xfrm>
          <a:prstGeom prst="roundRect">
            <a:avLst/>
          </a:prstGeom>
          <a:solidFill>
            <a:srgbClr val="ED7D31"/>
          </a:solidFill>
          <a:ln>
            <a:solidFill>
              <a:schemeClr val="tx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b="1">
                <a:cs typeface="Calibri"/>
              </a:rPr>
              <a:t>Withstand Collisions</a:t>
            </a:r>
            <a:endParaRPr lang="en-US" b="1"/>
          </a:p>
        </p:txBody>
      </p:sp>
      <p:sp>
        <p:nvSpPr>
          <p:cNvPr id="109" name="Rectangle: Rounded Corners 108">
            <a:extLst>
              <a:ext uri="{FF2B5EF4-FFF2-40B4-BE49-F238E27FC236}">
                <a16:creationId xmlns:a16="http://schemas.microsoft.com/office/drawing/2014/main" id="{8A98AB6C-4C0A-4AAB-BE7D-8527DCCDBAB1}"/>
              </a:ext>
            </a:extLst>
          </p:cNvPr>
          <p:cNvSpPr/>
          <p:nvPr/>
        </p:nvSpPr>
        <p:spPr>
          <a:xfrm>
            <a:off x="1243383" y="5239249"/>
            <a:ext cx="1562100" cy="914400"/>
          </a:xfrm>
          <a:prstGeom prst="roundRect">
            <a:avLst/>
          </a:prstGeom>
          <a:solidFill>
            <a:srgbClr val="ED7D31"/>
          </a:solidFill>
          <a:ln>
            <a:solidFill>
              <a:schemeClr val="tx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b="1">
                <a:cs typeface="Calibri"/>
              </a:rPr>
              <a:t>Fast Computation</a:t>
            </a:r>
            <a:endParaRPr lang="en-US" b="1"/>
          </a:p>
        </p:txBody>
      </p:sp>
      <p:sp>
        <p:nvSpPr>
          <p:cNvPr id="110" name="Rectangle: Rounded Corners 109">
            <a:extLst>
              <a:ext uri="{FF2B5EF4-FFF2-40B4-BE49-F238E27FC236}">
                <a16:creationId xmlns:a16="http://schemas.microsoft.com/office/drawing/2014/main" id="{899215F7-6AF3-4536-9D8F-755CBA776250}"/>
              </a:ext>
            </a:extLst>
          </p:cNvPr>
          <p:cNvSpPr/>
          <p:nvPr/>
        </p:nvSpPr>
        <p:spPr>
          <a:xfrm>
            <a:off x="1244209" y="3871826"/>
            <a:ext cx="1562100" cy="914400"/>
          </a:xfrm>
          <a:prstGeom prst="roundRect">
            <a:avLst/>
          </a:prstGeom>
          <a:solidFill>
            <a:srgbClr val="ED7D31"/>
          </a:solidFill>
          <a:ln>
            <a:solidFill>
              <a:schemeClr val="tx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b="1">
                <a:cs typeface="Calibri"/>
              </a:rPr>
              <a:t>Deterministic</a:t>
            </a:r>
            <a:endParaRPr lang="en-US">
              <a:cs typeface="Calibri" panose="020F0502020204030204"/>
            </a:endParaRPr>
          </a:p>
        </p:txBody>
      </p:sp>
      <p:sp>
        <p:nvSpPr>
          <p:cNvPr id="7" name="TextBox 6">
            <a:extLst>
              <a:ext uri="{FF2B5EF4-FFF2-40B4-BE49-F238E27FC236}">
                <a16:creationId xmlns:a16="http://schemas.microsoft.com/office/drawing/2014/main" id="{A9316783-254B-48C2-AF26-4A27E27EF341}"/>
              </a:ext>
            </a:extLst>
          </p:cNvPr>
          <p:cNvSpPr txBox="1"/>
          <p:nvPr/>
        </p:nvSpPr>
        <p:spPr>
          <a:xfrm>
            <a:off x="3252592" y="2647167"/>
            <a:ext cx="739035" cy="400110"/>
          </a:xfrm>
          <a:prstGeom prst="rect">
            <a:avLst/>
          </a:prstGeom>
          <a:ln>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Data</a:t>
            </a:r>
          </a:p>
        </p:txBody>
      </p:sp>
      <p:sp>
        <p:nvSpPr>
          <p:cNvPr id="8" name="TextBox 7">
            <a:extLst>
              <a:ext uri="{FF2B5EF4-FFF2-40B4-BE49-F238E27FC236}">
                <a16:creationId xmlns:a16="http://schemas.microsoft.com/office/drawing/2014/main" id="{C5392F98-4AAC-4390-9B4A-A55DE706871B}"/>
              </a:ext>
            </a:extLst>
          </p:cNvPr>
          <p:cNvSpPr txBox="1"/>
          <p:nvPr/>
        </p:nvSpPr>
        <p:spPr>
          <a:xfrm>
            <a:off x="4888152" y="2570837"/>
            <a:ext cx="1814186" cy="72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Encrypted</a:t>
            </a:r>
            <a:r>
              <a:rPr lang="en-US" sz="2000"/>
              <a:t> </a:t>
            </a:r>
            <a:endParaRPr lang="en-US" sz="2000">
              <a:cs typeface="Calibri"/>
            </a:endParaRPr>
          </a:p>
          <a:p>
            <a:r>
              <a:rPr lang="en-US" sz="2000" b="1"/>
              <a:t>Data</a:t>
            </a:r>
            <a:endParaRPr lang="en-US" sz="2000" b="1">
              <a:cs typeface="Calibri"/>
            </a:endParaRPr>
          </a:p>
        </p:txBody>
      </p:sp>
      <p:cxnSp>
        <p:nvCxnSpPr>
          <p:cNvPr id="9" name="Straight Arrow Connector 8">
            <a:extLst>
              <a:ext uri="{FF2B5EF4-FFF2-40B4-BE49-F238E27FC236}">
                <a16:creationId xmlns:a16="http://schemas.microsoft.com/office/drawing/2014/main" id="{8A55E84C-E548-4338-BB7F-1B52977AC915}"/>
              </a:ext>
            </a:extLst>
          </p:cNvPr>
          <p:cNvCxnSpPr/>
          <p:nvPr/>
        </p:nvCxnSpPr>
        <p:spPr>
          <a:xfrm flipV="1">
            <a:off x="3984164" y="2773198"/>
            <a:ext cx="705632" cy="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D91933-31F6-4004-AC11-CFA77AA9271E}"/>
              </a:ext>
            </a:extLst>
          </p:cNvPr>
          <p:cNvCxnSpPr/>
          <p:nvPr/>
        </p:nvCxnSpPr>
        <p:spPr>
          <a:xfrm flipH="1" flipV="1">
            <a:off x="3986306" y="2994928"/>
            <a:ext cx="703547" cy="4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Multiplication Sign 10">
            <a:extLst>
              <a:ext uri="{FF2B5EF4-FFF2-40B4-BE49-F238E27FC236}">
                <a16:creationId xmlns:a16="http://schemas.microsoft.com/office/drawing/2014/main" id="{E61F164F-44BB-4CA4-801B-A6ECD32DE062}"/>
              </a:ext>
            </a:extLst>
          </p:cNvPr>
          <p:cNvSpPr/>
          <p:nvPr/>
        </p:nvSpPr>
        <p:spPr>
          <a:xfrm>
            <a:off x="4112190" y="2791738"/>
            <a:ext cx="448850" cy="51148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183A0E2-5EB4-439E-9141-F512BDF62EE9}"/>
              </a:ext>
            </a:extLst>
          </p:cNvPr>
          <p:cNvSpPr txBox="1"/>
          <p:nvPr/>
        </p:nvSpPr>
        <p:spPr>
          <a:xfrm>
            <a:off x="3367413" y="4108537"/>
            <a:ext cx="739035" cy="400110"/>
          </a:xfrm>
          <a:prstGeom prst="rect">
            <a:avLst/>
          </a:prstGeom>
          <a:ln>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ABC</a:t>
            </a:r>
          </a:p>
        </p:txBody>
      </p:sp>
      <p:sp>
        <p:nvSpPr>
          <p:cNvPr id="20" name="TextBox 19">
            <a:extLst>
              <a:ext uri="{FF2B5EF4-FFF2-40B4-BE49-F238E27FC236}">
                <a16:creationId xmlns:a16="http://schemas.microsoft.com/office/drawing/2014/main" id="{1DE1C620-4476-49EE-88BD-6DA70BF014FA}"/>
              </a:ext>
            </a:extLst>
          </p:cNvPr>
          <p:cNvSpPr txBox="1"/>
          <p:nvPr/>
        </p:nvSpPr>
        <p:spPr>
          <a:xfrm>
            <a:off x="4971660" y="4105275"/>
            <a:ext cx="8016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845</a:t>
            </a:r>
          </a:p>
        </p:txBody>
      </p:sp>
      <p:cxnSp>
        <p:nvCxnSpPr>
          <p:cNvPr id="21" name="Straight Arrow Connector 20">
            <a:extLst>
              <a:ext uri="{FF2B5EF4-FFF2-40B4-BE49-F238E27FC236}">
                <a16:creationId xmlns:a16="http://schemas.microsoft.com/office/drawing/2014/main" id="{6A19DE60-EAAF-4FDD-90E7-4C1210E33B8B}"/>
              </a:ext>
            </a:extLst>
          </p:cNvPr>
          <p:cNvCxnSpPr>
            <a:cxnSpLocks/>
          </p:cNvCxnSpPr>
          <p:nvPr/>
        </p:nvCxnSpPr>
        <p:spPr>
          <a:xfrm flipV="1">
            <a:off x="4119862" y="4307635"/>
            <a:ext cx="705632" cy="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ooter Placeholder 2">
            <a:extLst>
              <a:ext uri="{FF2B5EF4-FFF2-40B4-BE49-F238E27FC236}">
                <a16:creationId xmlns:a16="http://schemas.microsoft.com/office/drawing/2014/main" id="{3BDDF16E-B91A-4A3A-81A8-B3C7CFB10A90}"/>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34356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animBg="1"/>
      <p:bldP spid="107" grpId="0" animBg="1"/>
      <p:bldP spid="108" grpId="0" animBg="1"/>
      <p:bldP spid="109" grpId="0" animBg="1"/>
      <p:bldP spid="110" grpId="0" animBg="1"/>
      <p:bldP spid="7" grpId="0" animBg="1"/>
      <p:bldP spid="8" grpId="0"/>
      <p:bldP spid="11" grpId="0" animBg="1"/>
      <p:bldP spid="19"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A picture containing icon&#10;&#10;Description automatically generated">
            <a:extLst>
              <a:ext uri="{FF2B5EF4-FFF2-40B4-BE49-F238E27FC236}">
                <a16:creationId xmlns:a16="http://schemas.microsoft.com/office/drawing/2014/main" id="{9F4122BC-6130-4CB0-86C0-B6BC806C9115}"/>
              </a:ext>
            </a:extLst>
          </p:cNvPr>
          <p:cNvPicPr>
            <a:picLocks noChangeAspect="1"/>
          </p:cNvPicPr>
          <p:nvPr/>
        </p:nvPicPr>
        <p:blipFill>
          <a:blip r:embed="rId2"/>
          <a:stretch>
            <a:fillRect/>
          </a:stretch>
        </p:blipFill>
        <p:spPr>
          <a:xfrm>
            <a:off x="1603586" y="3570441"/>
            <a:ext cx="1893414" cy="2678219"/>
          </a:xfrm>
          <a:prstGeom prst="rect">
            <a:avLst/>
          </a:prstGeom>
        </p:spPr>
      </p:pic>
      <p:sp>
        <p:nvSpPr>
          <p:cNvPr id="5" name="Title 1">
            <a:extLst>
              <a:ext uri="{FF2B5EF4-FFF2-40B4-BE49-F238E27FC236}">
                <a16:creationId xmlns:a16="http://schemas.microsoft.com/office/drawing/2014/main" id="{E4EFAA5E-0642-47A2-9483-4005ADF73E94}"/>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Calibri Light"/>
              </a:rPr>
              <a:t>Immutable Ledger</a:t>
            </a:r>
            <a:endParaRPr lang="en-US" sz="2800" b="1" dirty="0">
              <a:solidFill>
                <a:schemeClr val="accent2">
                  <a:lumMod val="75000"/>
                </a:schemeClr>
              </a:solidFill>
              <a:latin typeface="Calibri Light" panose="020F0302020204030204"/>
              <a:cs typeface="Calibri Light" panose="020F0302020204030204"/>
            </a:endParaRPr>
          </a:p>
        </p:txBody>
      </p:sp>
      <p:pic>
        <p:nvPicPr>
          <p:cNvPr id="15" name="Picture 4" descr="Icon&#10;&#10;Description automatically generated">
            <a:extLst>
              <a:ext uri="{FF2B5EF4-FFF2-40B4-BE49-F238E27FC236}">
                <a16:creationId xmlns:a16="http://schemas.microsoft.com/office/drawing/2014/main" id="{9B0BCA4E-2759-4F3C-828E-BCA242D6744C}"/>
              </a:ext>
            </a:extLst>
          </p:cNvPr>
          <p:cNvPicPr>
            <a:picLocks noGrp="1" noChangeAspect="1"/>
          </p:cNvPicPr>
          <p:nvPr>
            <p:ph idx="1"/>
          </p:nvPr>
        </p:nvPicPr>
        <p:blipFill>
          <a:blip r:embed="rId3"/>
          <a:stretch>
            <a:fillRect/>
          </a:stretch>
        </p:blipFill>
        <p:spPr>
          <a:xfrm>
            <a:off x="5397817" y="2833101"/>
            <a:ext cx="1457325" cy="2076450"/>
          </a:xfrm>
        </p:spPr>
      </p:pic>
      <p:sp>
        <p:nvSpPr>
          <p:cNvPr id="9" name="TextBox 8">
            <a:extLst>
              <a:ext uri="{FF2B5EF4-FFF2-40B4-BE49-F238E27FC236}">
                <a16:creationId xmlns:a16="http://schemas.microsoft.com/office/drawing/2014/main" id="{E3F9A2A9-CD8F-4487-AE53-DFC4911FADF9}"/>
              </a:ext>
            </a:extLst>
          </p:cNvPr>
          <p:cNvSpPr txBox="1"/>
          <p:nvPr/>
        </p:nvSpPr>
        <p:spPr>
          <a:xfrm>
            <a:off x="1936160" y="5858146"/>
            <a:ext cx="1416050"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000000"/>
                </a:solidFill>
                <a:latin typeface="Times New Roman"/>
                <a:cs typeface="Times New Roman"/>
              </a:rPr>
              <a:t>Institution</a:t>
            </a:r>
          </a:p>
        </p:txBody>
      </p:sp>
      <p:cxnSp>
        <p:nvCxnSpPr>
          <p:cNvPr id="10" name="Straight Arrow Connector 9">
            <a:extLst>
              <a:ext uri="{FF2B5EF4-FFF2-40B4-BE49-F238E27FC236}">
                <a16:creationId xmlns:a16="http://schemas.microsoft.com/office/drawing/2014/main" id="{693E5A70-CCC5-40F1-8549-FDBAD0B71110}"/>
              </a:ext>
            </a:extLst>
          </p:cNvPr>
          <p:cNvCxnSpPr/>
          <p:nvPr/>
        </p:nvCxnSpPr>
        <p:spPr>
          <a:xfrm>
            <a:off x="3802381" y="5362302"/>
            <a:ext cx="1384126" cy="5908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48B5FB2F-BB91-4987-85C3-DAD762A70941}"/>
              </a:ext>
            </a:extLst>
          </p:cNvPr>
          <p:cNvCxnSpPr>
            <a:cxnSpLocks/>
          </p:cNvCxnSpPr>
          <p:nvPr/>
        </p:nvCxnSpPr>
        <p:spPr>
          <a:xfrm flipV="1">
            <a:off x="3747091" y="4039475"/>
            <a:ext cx="1384126" cy="567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3" name="Picture 9" descr="Shape&#10;&#10;Description automatically generated">
            <a:extLst>
              <a:ext uri="{FF2B5EF4-FFF2-40B4-BE49-F238E27FC236}">
                <a16:creationId xmlns:a16="http://schemas.microsoft.com/office/drawing/2014/main" id="{330A14DA-488B-466E-84DC-79AB7A9006C9}"/>
              </a:ext>
            </a:extLst>
          </p:cNvPr>
          <p:cNvPicPr>
            <a:picLocks noChangeAspect="1"/>
          </p:cNvPicPr>
          <p:nvPr/>
        </p:nvPicPr>
        <p:blipFill>
          <a:blip r:embed="rId4"/>
          <a:stretch>
            <a:fillRect/>
          </a:stretch>
        </p:blipFill>
        <p:spPr>
          <a:xfrm>
            <a:off x="5738557" y="4822476"/>
            <a:ext cx="1041749" cy="1479761"/>
          </a:xfrm>
          <a:prstGeom prst="rect">
            <a:avLst/>
          </a:prstGeom>
        </p:spPr>
      </p:pic>
      <p:sp>
        <p:nvSpPr>
          <p:cNvPr id="16" name="TextBox 15">
            <a:extLst>
              <a:ext uri="{FF2B5EF4-FFF2-40B4-BE49-F238E27FC236}">
                <a16:creationId xmlns:a16="http://schemas.microsoft.com/office/drawing/2014/main" id="{710F57D2-8260-4C79-A903-7605C60C4EE5}"/>
              </a:ext>
            </a:extLst>
          </p:cNvPr>
          <p:cNvSpPr txBox="1"/>
          <p:nvPr/>
        </p:nvSpPr>
        <p:spPr>
          <a:xfrm>
            <a:off x="6855142" y="3260440"/>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Calibri"/>
              </a:rPr>
              <a:t>Maintain Register</a:t>
            </a:r>
          </a:p>
        </p:txBody>
      </p:sp>
      <p:sp>
        <p:nvSpPr>
          <p:cNvPr id="17" name="TextBox 1">
            <a:extLst>
              <a:ext uri="{FF2B5EF4-FFF2-40B4-BE49-F238E27FC236}">
                <a16:creationId xmlns:a16="http://schemas.microsoft.com/office/drawing/2014/main" id="{2E2E7D51-C813-4E92-BF85-9E3CB61BB657}"/>
              </a:ext>
            </a:extLst>
          </p:cNvPr>
          <p:cNvSpPr txBox="1"/>
          <p:nvPr/>
        </p:nvSpPr>
        <p:spPr>
          <a:xfrm>
            <a:off x="6855142" y="5162247"/>
            <a:ext cx="2743199"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latin typeface="Calibri"/>
                <a:cs typeface="Calibri"/>
              </a:rPr>
              <a:t>Centralized Database</a:t>
            </a:r>
          </a:p>
        </p:txBody>
      </p:sp>
      <p:sp>
        <p:nvSpPr>
          <p:cNvPr id="12" name="TextBox 11">
            <a:extLst>
              <a:ext uri="{FF2B5EF4-FFF2-40B4-BE49-F238E27FC236}">
                <a16:creationId xmlns:a16="http://schemas.microsoft.com/office/drawing/2014/main" id="{5872A02F-E6FD-489D-B9A3-31634E1FCE89}"/>
              </a:ext>
            </a:extLst>
          </p:cNvPr>
          <p:cNvSpPr txBox="1"/>
          <p:nvPr/>
        </p:nvSpPr>
        <p:spPr>
          <a:xfrm>
            <a:off x="1214204" y="1788759"/>
            <a:ext cx="9941476" cy="1200329"/>
          </a:xfrm>
          <a:prstGeom prst="rect">
            <a:avLst/>
          </a:prstGeom>
          <a:noFill/>
        </p:spPr>
        <p:txBody>
          <a:bodyPr wrap="square">
            <a:spAutoFit/>
          </a:bodyPr>
          <a:lstStyle/>
          <a:p>
            <a:pPr marL="285750" indent="-285750">
              <a:buFont typeface="Wingdings" panose="05000000000000000000" pitchFamily="2" charset="2"/>
              <a:buChar char="v"/>
            </a:pPr>
            <a:r>
              <a:rPr lang="en-US" sz="2400" b="0" i="0" dirty="0">
                <a:solidFill>
                  <a:srgbClr val="666666"/>
                </a:solidFill>
                <a:effectLst/>
                <a:latin typeface="Times New Roman" panose="02020603050405020304" pitchFamily="18" charset="0"/>
                <a:cs typeface="Times New Roman" panose="02020603050405020304" pitchFamily="18" charset="0"/>
              </a:rPr>
              <a:t>Immutable ledger in blockchain refers to any records that have the ability to remain unchanged. It cannot be altered and hence the data cannot be changed with ease, thereby making sure that the security is quite tight. </a:t>
            </a:r>
            <a:endParaRPr lang="en-IN" sz="2400" dirty="0">
              <a:latin typeface="Times New Roman" panose="02020603050405020304" pitchFamily="18" charset="0"/>
              <a:cs typeface="Times New Roman" panose="02020603050405020304" pitchFamily="18" charset="0"/>
            </a:endParaRPr>
          </a:p>
        </p:txBody>
      </p:sp>
      <p:sp>
        <p:nvSpPr>
          <p:cNvPr id="14" name="Footer Placeholder 2">
            <a:extLst>
              <a:ext uri="{FF2B5EF4-FFF2-40B4-BE49-F238E27FC236}">
                <a16:creationId xmlns:a16="http://schemas.microsoft.com/office/drawing/2014/main" id="{298920E2-50E3-4D35-8FA1-AE170689DF9C}"/>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417361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F321-E973-4487-A6FA-6E36E79CA257}"/>
              </a:ext>
            </a:extLst>
          </p:cNvPr>
          <p:cNvSpPr>
            <a:spLocks noGrp="1"/>
          </p:cNvSpPr>
          <p:nvPr>
            <p:ph type="title"/>
          </p:nvPr>
        </p:nvSpPr>
        <p:spPr>
          <a:xfrm>
            <a:off x="627616" y="358146"/>
            <a:ext cx="10058400" cy="1450757"/>
          </a:xfrm>
        </p:spPr>
        <p:txBody>
          <a:bodyPr>
            <a:normAutofit/>
          </a:bodyPr>
          <a:lstStyle/>
          <a:p>
            <a:pPr algn="ctr"/>
            <a:r>
              <a:rPr lang="en-US" sz="2800" b="1" dirty="0">
                <a:solidFill>
                  <a:schemeClr val="accent2">
                    <a:lumMod val="75000"/>
                  </a:schemeClr>
                </a:solidFill>
                <a:latin typeface="Times New Roman"/>
                <a:cs typeface="Calibri Light"/>
              </a:rPr>
              <a:t>Contents of Blockchain</a:t>
            </a:r>
            <a:endParaRPr lang="en-US" sz="2800" b="1" dirty="0">
              <a:solidFill>
                <a:schemeClr val="accent2">
                  <a:lumMod val="75000"/>
                </a:schemeClr>
              </a:solidFill>
              <a:latin typeface="Times New Roman"/>
            </a:endParaRPr>
          </a:p>
        </p:txBody>
      </p:sp>
      <p:sp>
        <p:nvSpPr>
          <p:cNvPr id="4" name="Rectangle: Rounded Corners 3">
            <a:extLst>
              <a:ext uri="{FF2B5EF4-FFF2-40B4-BE49-F238E27FC236}">
                <a16:creationId xmlns:a16="http://schemas.microsoft.com/office/drawing/2014/main" id="{321D2122-B57C-4432-94E6-0D3390BC50D6}"/>
              </a:ext>
            </a:extLst>
          </p:cNvPr>
          <p:cNvSpPr/>
          <p:nvPr/>
        </p:nvSpPr>
        <p:spPr>
          <a:xfrm>
            <a:off x="627616" y="2080173"/>
            <a:ext cx="2994025" cy="885825"/>
          </a:xfrm>
          <a:prstGeom prst="roundRect">
            <a:avLst/>
          </a:prstGeom>
          <a:solidFill>
            <a:srgbClr val="FF000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atin typeface="Times New Roman"/>
                <a:cs typeface="Calibri"/>
              </a:rPr>
              <a:t>Introduction of Blockchain?</a:t>
            </a:r>
            <a:endParaRPr lang="en-US" sz="2400" b="1" dirty="0">
              <a:latin typeface="Times New Roman"/>
            </a:endParaRPr>
          </a:p>
        </p:txBody>
      </p:sp>
      <p:sp>
        <p:nvSpPr>
          <p:cNvPr id="5" name="Rectangle: Rounded Corners 4">
            <a:extLst>
              <a:ext uri="{FF2B5EF4-FFF2-40B4-BE49-F238E27FC236}">
                <a16:creationId xmlns:a16="http://schemas.microsoft.com/office/drawing/2014/main" id="{4C34A612-B422-4529-BD6D-3A80D1C992CE}"/>
              </a:ext>
            </a:extLst>
          </p:cNvPr>
          <p:cNvSpPr/>
          <p:nvPr/>
        </p:nvSpPr>
        <p:spPr>
          <a:xfrm>
            <a:off x="4101842" y="2055476"/>
            <a:ext cx="2994025" cy="885825"/>
          </a:xfrm>
          <a:prstGeom prst="roundRect">
            <a:avLst/>
          </a:prstGeom>
          <a:solidFill>
            <a:srgbClr val="00B050"/>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400" b="1" dirty="0">
                <a:latin typeface="Times New Roman"/>
                <a:ea typeface="+mn-lt"/>
                <a:cs typeface="+mn-lt"/>
              </a:rPr>
              <a:t>Distributed P2P Networks</a:t>
            </a:r>
            <a:endParaRPr lang="en-US" sz="2400" b="1" dirty="0">
              <a:latin typeface="Times New Roman"/>
            </a:endParaRPr>
          </a:p>
        </p:txBody>
      </p:sp>
      <p:sp>
        <p:nvSpPr>
          <p:cNvPr id="6" name="Rectangle: Rounded Corners 5">
            <a:extLst>
              <a:ext uri="{FF2B5EF4-FFF2-40B4-BE49-F238E27FC236}">
                <a16:creationId xmlns:a16="http://schemas.microsoft.com/office/drawing/2014/main" id="{82019D62-826F-4E8C-B8D3-821EF2D01749}"/>
              </a:ext>
            </a:extLst>
          </p:cNvPr>
          <p:cNvSpPr/>
          <p:nvPr/>
        </p:nvSpPr>
        <p:spPr>
          <a:xfrm>
            <a:off x="4093759" y="3422690"/>
            <a:ext cx="2994025" cy="885825"/>
          </a:xfrm>
          <a:prstGeom prst="roundRect">
            <a:avLst/>
          </a:prstGeom>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sz="2400" b="1" dirty="0">
                <a:latin typeface="Times New Roman"/>
                <a:cs typeface="Calibri"/>
              </a:rPr>
              <a:t>Hashing Algorithm</a:t>
            </a:r>
            <a:endParaRPr lang="en-US" sz="2400" b="1" dirty="0">
              <a:latin typeface="Times New Roman"/>
            </a:endParaRPr>
          </a:p>
        </p:txBody>
      </p:sp>
      <p:sp>
        <p:nvSpPr>
          <p:cNvPr id="7" name="Rectangle: Rounded Corners 6">
            <a:extLst>
              <a:ext uri="{FF2B5EF4-FFF2-40B4-BE49-F238E27FC236}">
                <a16:creationId xmlns:a16="http://schemas.microsoft.com/office/drawing/2014/main" id="{FB1E597F-581E-4A79-9A13-0619B3DE3066}"/>
              </a:ext>
            </a:extLst>
          </p:cNvPr>
          <p:cNvSpPr/>
          <p:nvPr/>
        </p:nvSpPr>
        <p:spPr>
          <a:xfrm>
            <a:off x="7675014" y="2021619"/>
            <a:ext cx="2994025" cy="885825"/>
          </a:xfrm>
          <a:prstGeom prst="roundRect">
            <a:avLst/>
          </a:prstGeom>
          <a:solidFill>
            <a:srgbClr val="0070C0"/>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400" b="1" dirty="0">
                <a:latin typeface="Times New Roman"/>
                <a:cs typeface="Calibri"/>
              </a:rPr>
              <a:t>Immutable Ledger</a:t>
            </a:r>
            <a:endParaRPr lang="en-US" sz="2400" dirty="0">
              <a:latin typeface="Times New Roman"/>
              <a:cs typeface="Times New Roman"/>
            </a:endParaRPr>
          </a:p>
        </p:txBody>
      </p:sp>
      <p:sp>
        <p:nvSpPr>
          <p:cNvPr id="8" name="Rectangle: Rounded Corners 7">
            <a:extLst>
              <a:ext uri="{FF2B5EF4-FFF2-40B4-BE49-F238E27FC236}">
                <a16:creationId xmlns:a16="http://schemas.microsoft.com/office/drawing/2014/main" id="{4B3D0E63-FD71-4A97-9A92-1D35FF08011F}"/>
              </a:ext>
            </a:extLst>
          </p:cNvPr>
          <p:cNvSpPr/>
          <p:nvPr/>
        </p:nvSpPr>
        <p:spPr>
          <a:xfrm>
            <a:off x="4049349" y="4805416"/>
            <a:ext cx="2994025" cy="885825"/>
          </a:xfrm>
          <a:prstGeom prst="roundRect">
            <a:avLst/>
          </a:prstGeom>
          <a:solidFill>
            <a:srgbClr val="7030A0"/>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400" b="1" dirty="0">
                <a:latin typeface="Times New Roman"/>
                <a:cs typeface="Calibri"/>
              </a:rPr>
              <a:t>What is Mining?</a:t>
            </a:r>
            <a:endParaRPr lang="en-US" sz="2400" dirty="0">
              <a:latin typeface="Times New Roman"/>
              <a:cs typeface="Calibri" panose="020F0502020204030204"/>
            </a:endParaRPr>
          </a:p>
        </p:txBody>
      </p:sp>
      <p:sp>
        <p:nvSpPr>
          <p:cNvPr id="9" name="Rectangle: Rounded Corners 8">
            <a:extLst>
              <a:ext uri="{FF2B5EF4-FFF2-40B4-BE49-F238E27FC236}">
                <a16:creationId xmlns:a16="http://schemas.microsoft.com/office/drawing/2014/main" id="{5F728443-93D4-4CB0-9042-C024A59CFDEB}"/>
              </a:ext>
            </a:extLst>
          </p:cNvPr>
          <p:cNvSpPr/>
          <p:nvPr/>
        </p:nvSpPr>
        <p:spPr>
          <a:xfrm>
            <a:off x="7752508" y="3422691"/>
            <a:ext cx="2994025" cy="885825"/>
          </a:xfrm>
          <a:prstGeom prst="roundRect">
            <a:avLst/>
          </a:prstGeom>
          <a:solidFill>
            <a:schemeClr val="accent5"/>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400" b="1" dirty="0">
                <a:latin typeface="Times New Roman"/>
                <a:cs typeface="Calibri"/>
              </a:rPr>
              <a:t>Applications of Blockchain</a:t>
            </a:r>
          </a:p>
        </p:txBody>
      </p:sp>
      <p:cxnSp>
        <p:nvCxnSpPr>
          <p:cNvPr id="13" name="Straight Arrow Connector 12">
            <a:extLst>
              <a:ext uri="{FF2B5EF4-FFF2-40B4-BE49-F238E27FC236}">
                <a16:creationId xmlns:a16="http://schemas.microsoft.com/office/drawing/2014/main" id="{9731466A-7956-46A3-AE85-E7811CBF3A9C}"/>
              </a:ext>
            </a:extLst>
          </p:cNvPr>
          <p:cNvCxnSpPr/>
          <p:nvPr/>
        </p:nvCxnSpPr>
        <p:spPr>
          <a:xfrm flipH="1">
            <a:off x="1837407" y="2957260"/>
            <a:ext cx="2833" cy="4864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46E3397F-E767-447E-817F-BC5E0857DF23}"/>
              </a:ext>
            </a:extLst>
          </p:cNvPr>
          <p:cNvCxnSpPr>
            <a:cxnSpLocks/>
          </p:cNvCxnSpPr>
          <p:nvPr/>
        </p:nvCxnSpPr>
        <p:spPr>
          <a:xfrm flipH="1">
            <a:off x="5385169" y="4308516"/>
            <a:ext cx="2833" cy="4646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944A037-DAE7-4BB9-8B41-6ED6F8592D65}"/>
              </a:ext>
            </a:extLst>
          </p:cNvPr>
          <p:cNvCxnSpPr>
            <a:cxnSpLocks/>
          </p:cNvCxnSpPr>
          <p:nvPr/>
        </p:nvCxnSpPr>
        <p:spPr>
          <a:xfrm>
            <a:off x="5386586" y="2998991"/>
            <a:ext cx="8052" cy="4864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B1E5C2F-B8F1-405C-A97B-2B7533BF69C0}"/>
              </a:ext>
            </a:extLst>
          </p:cNvPr>
          <p:cNvCxnSpPr>
            <a:cxnSpLocks/>
          </p:cNvCxnSpPr>
          <p:nvPr/>
        </p:nvCxnSpPr>
        <p:spPr>
          <a:xfrm flipH="1">
            <a:off x="1815046" y="4355273"/>
            <a:ext cx="2833" cy="4646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or: Elbow 17">
            <a:extLst>
              <a:ext uri="{FF2B5EF4-FFF2-40B4-BE49-F238E27FC236}">
                <a16:creationId xmlns:a16="http://schemas.microsoft.com/office/drawing/2014/main" id="{4678EDB6-BE75-4FA1-A551-D25983446F61}"/>
              </a:ext>
            </a:extLst>
          </p:cNvPr>
          <p:cNvCxnSpPr/>
          <p:nvPr/>
        </p:nvCxnSpPr>
        <p:spPr>
          <a:xfrm flipV="1">
            <a:off x="3460349" y="2523085"/>
            <a:ext cx="628650" cy="280987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17" name="Rectangle: Rounded Corners 16">
            <a:extLst>
              <a:ext uri="{FF2B5EF4-FFF2-40B4-BE49-F238E27FC236}">
                <a16:creationId xmlns:a16="http://schemas.microsoft.com/office/drawing/2014/main" id="{53B116C9-570A-455A-8A84-CD75CC0089C3}"/>
              </a:ext>
            </a:extLst>
          </p:cNvPr>
          <p:cNvSpPr/>
          <p:nvPr/>
        </p:nvSpPr>
        <p:spPr>
          <a:xfrm>
            <a:off x="501950" y="3469662"/>
            <a:ext cx="2994025" cy="885825"/>
          </a:xfrm>
          <a:prstGeom prst="roundRect">
            <a:avLst/>
          </a:prstGeom>
          <a:solidFill>
            <a:srgbClr val="FFC000"/>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400" b="1" dirty="0">
                <a:latin typeface="Times New Roman"/>
                <a:cs typeface="Calibri"/>
              </a:rPr>
              <a:t>How does it works</a:t>
            </a:r>
            <a:endParaRPr lang="en-US" sz="2400" b="1" dirty="0">
              <a:latin typeface="Times New Roman"/>
            </a:endParaRPr>
          </a:p>
        </p:txBody>
      </p:sp>
      <p:sp>
        <p:nvSpPr>
          <p:cNvPr id="19" name="Rectangle: Rounded Corners 18">
            <a:extLst>
              <a:ext uri="{FF2B5EF4-FFF2-40B4-BE49-F238E27FC236}">
                <a16:creationId xmlns:a16="http://schemas.microsoft.com/office/drawing/2014/main" id="{115C3121-2792-45A0-8988-CF9CC5351C44}"/>
              </a:ext>
            </a:extLst>
          </p:cNvPr>
          <p:cNvSpPr/>
          <p:nvPr/>
        </p:nvSpPr>
        <p:spPr>
          <a:xfrm>
            <a:off x="501950" y="4846371"/>
            <a:ext cx="2896654" cy="885825"/>
          </a:xfrm>
          <a:prstGeom prst="roundRect">
            <a:avLst/>
          </a:prstGeom>
          <a:solidFill>
            <a:schemeClr val="accent5"/>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400" b="1" dirty="0">
                <a:latin typeface="Times New Roman"/>
                <a:cs typeface="Calibri"/>
              </a:rPr>
              <a:t>Why Blockchain</a:t>
            </a:r>
          </a:p>
        </p:txBody>
      </p:sp>
      <p:sp>
        <p:nvSpPr>
          <p:cNvPr id="20" name="Rectangle: Rounded Corners 19">
            <a:extLst>
              <a:ext uri="{FF2B5EF4-FFF2-40B4-BE49-F238E27FC236}">
                <a16:creationId xmlns:a16="http://schemas.microsoft.com/office/drawing/2014/main" id="{E5AB6651-6696-49FF-87ED-A6FD5CAFDED3}"/>
              </a:ext>
            </a:extLst>
          </p:cNvPr>
          <p:cNvSpPr/>
          <p:nvPr/>
        </p:nvSpPr>
        <p:spPr>
          <a:xfrm>
            <a:off x="7752508" y="4755075"/>
            <a:ext cx="2994025" cy="885825"/>
          </a:xfrm>
          <a:prstGeom prst="roundRect">
            <a:avLst/>
          </a:prstGeom>
          <a:solidFill>
            <a:srgbClr val="00B050"/>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400" b="1" dirty="0">
                <a:latin typeface="Times New Roman"/>
                <a:ea typeface="+mn-lt"/>
                <a:cs typeface="+mn-lt"/>
              </a:rPr>
              <a:t>Advantages and Disadvantages</a:t>
            </a:r>
            <a:endParaRPr lang="en-US" sz="2400" b="1" dirty="0">
              <a:latin typeface="Times New Roman"/>
            </a:endParaRPr>
          </a:p>
        </p:txBody>
      </p:sp>
      <p:cxnSp>
        <p:nvCxnSpPr>
          <p:cNvPr id="21" name="Connector: Elbow 20">
            <a:extLst>
              <a:ext uri="{FF2B5EF4-FFF2-40B4-BE49-F238E27FC236}">
                <a16:creationId xmlns:a16="http://schemas.microsoft.com/office/drawing/2014/main" id="{C1C73C43-0654-471C-BF66-BB5A9604C79B}"/>
              </a:ext>
            </a:extLst>
          </p:cNvPr>
          <p:cNvCxnSpPr/>
          <p:nvPr/>
        </p:nvCxnSpPr>
        <p:spPr>
          <a:xfrm flipV="1">
            <a:off x="7067074" y="2429986"/>
            <a:ext cx="628650" cy="280987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CD10539A-7B67-466A-837B-71B0B66F0E15}"/>
              </a:ext>
            </a:extLst>
          </p:cNvPr>
          <p:cNvCxnSpPr>
            <a:cxnSpLocks/>
          </p:cNvCxnSpPr>
          <p:nvPr/>
        </p:nvCxnSpPr>
        <p:spPr>
          <a:xfrm>
            <a:off x="9205580" y="2928381"/>
            <a:ext cx="8052" cy="4864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6741509E-44BF-4FA2-A781-F94CBDEEC2D5}"/>
              </a:ext>
            </a:extLst>
          </p:cNvPr>
          <p:cNvCxnSpPr>
            <a:cxnSpLocks/>
          </p:cNvCxnSpPr>
          <p:nvPr/>
        </p:nvCxnSpPr>
        <p:spPr>
          <a:xfrm>
            <a:off x="9205880" y="4268649"/>
            <a:ext cx="8052" cy="4864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Footer Placeholder 2">
            <a:extLst>
              <a:ext uri="{FF2B5EF4-FFF2-40B4-BE49-F238E27FC236}">
                <a16:creationId xmlns:a16="http://schemas.microsoft.com/office/drawing/2014/main" id="{C24E71D7-FE72-4F61-AF3F-1B0F4D9EE305}"/>
              </a:ext>
            </a:extLst>
          </p:cNvPr>
          <p:cNvSpPr>
            <a:spLocks noGrp="1"/>
          </p:cNvSpPr>
          <p:nvPr>
            <p:ph type="ftr" sz="quarter" idx="11"/>
          </p:nvPr>
        </p:nvSpPr>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420686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7"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9" descr="Chart, diagram, treemap chart&#10;&#10;Description automatically generated">
            <a:extLst>
              <a:ext uri="{FF2B5EF4-FFF2-40B4-BE49-F238E27FC236}">
                <a16:creationId xmlns:a16="http://schemas.microsoft.com/office/drawing/2014/main" id="{67DE10C4-B67A-458B-A5A9-7D59249EAB67}"/>
              </a:ext>
            </a:extLst>
          </p:cNvPr>
          <p:cNvPicPr>
            <a:picLocks noChangeAspect="1"/>
          </p:cNvPicPr>
          <p:nvPr/>
        </p:nvPicPr>
        <p:blipFill>
          <a:blip r:embed="rId2"/>
          <a:stretch>
            <a:fillRect/>
          </a:stretch>
        </p:blipFill>
        <p:spPr>
          <a:xfrm>
            <a:off x="6958209" y="-970515"/>
            <a:ext cx="6824595" cy="3809494"/>
          </a:xfrm>
          <a:prstGeom prst="rect">
            <a:avLst/>
          </a:prstGeom>
          <a:ln>
            <a:noFill/>
          </a:ln>
          <a:effectLst>
            <a:softEdge rad="112500"/>
          </a:effectLst>
        </p:spPr>
      </p:pic>
      <p:sp>
        <p:nvSpPr>
          <p:cNvPr id="2" name="Title 1">
            <a:extLst>
              <a:ext uri="{FF2B5EF4-FFF2-40B4-BE49-F238E27FC236}">
                <a16:creationId xmlns:a16="http://schemas.microsoft.com/office/drawing/2014/main" id="{8631C4BD-E7B7-4052-8695-27C97F8A808B}"/>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Calibri Light"/>
              </a:rPr>
              <a:t>Immutable Ledger</a:t>
            </a:r>
            <a:endParaRPr lang="en-US" sz="2800" b="1" dirty="0">
              <a:solidFill>
                <a:schemeClr val="accent2">
                  <a:lumMod val="75000"/>
                </a:schemeClr>
              </a:solidFill>
              <a:latin typeface="Times New Roman"/>
            </a:endParaRPr>
          </a:p>
        </p:txBody>
      </p:sp>
      <p:sp>
        <p:nvSpPr>
          <p:cNvPr id="4" name="Rectangle 3">
            <a:extLst>
              <a:ext uri="{FF2B5EF4-FFF2-40B4-BE49-F238E27FC236}">
                <a16:creationId xmlns:a16="http://schemas.microsoft.com/office/drawing/2014/main" id="{A68A1393-C1CF-412F-BDFE-05F80C7496A9}"/>
              </a:ext>
            </a:extLst>
          </p:cNvPr>
          <p:cNvSpPr/>
          <p:nvPr/>
        </p:nvSpPr>
        <p:spPr>
          <a:xfrm>
            <a:off x="1564840" y="3869803"/>
            <a:ext cx="914400" cy="914400"/>
          </a:xfrm>
          <a:prstGeom prst="rect">
            <a:avLst/>
          </a:prstGeom>
          <a:solidFill>
            <a:srgbClr val="FF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cs typeface="Calibri"/>
              </a:rPr>
              <a:t>A</a:t>
            </a:r>
            <a:endParaRPr lang="en-US"/>
          </a:p>
        </p:txBody>
      </p:sp>
      <p:sp>
        <p:nvSpPr>
          <p:cNvPr id="5" name="Rectangle 4">
            <a:extLst>
              <a:ext uri="{FF2B5EF4-FFF2-40B4-BE49-F238E27FC236}">
                <a16:creationId xmlns:a16="http://schemas.microsoft.com/office/drawing/2014/main" id="{7670BD47-2630-4831-8E3A-E7F18817B80B}"/>
              </a:ext>
            </a:extLst>
          </p:cNvPr>
          <p:cNvSpPr/>
          <p:nvPr/>
        </p:nvSpPr>
        <p:spPr>
          <a:xfrm>
            <a:off x="4733490" y="3869803"/>
            <a:ext cx="914400" cy="914400"/>
          </a:xfrm>
          <a:prstGeom prst="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C</a:t>
            </a:r>
            <a:endParaRPr lang="en-US"/>
          </a:p>
        </p:txBody>
      </p:sp>
      <p:sp>
        <p:nvSpPr>
          <p:cNvPr id="6" name="Rectangle 5">
            <a:extLst>
              <a:ext uri="{FF2B5EF4-FFF2-40B4-BE49-F238E27FC236}">
                <a16:creationId xmlns:a16="http://schemas.microsoft.com/office/drawing/2014/main" id="{B553B871-2960-4828-BF1B-CB3A1F7DBA12}"/>
              </a:ext>
            </a:extLst>
          </p:cNvPr>
          <p:cNvSpPr/>
          <p:nvPr/>
        </p:nvSpPr>
        <p:spPr>
          <a:xfrm>
            <a:off x="7902140" y="3869803"/>
            <a:ext cx="914400" cy="914400"/>
          </a:xfrm>
          <a:prstGeom prst="rect">
            <a:avLst/>
          </a:prstGeom>
          <a:solidFill>
            <a:srgbClr val="ED7D31"/>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E</a:t>
            </a:r>
            <a:endParaRPr lang="en-US"/>
          </a:p>
        </p:txBody>
      </p:sp>
      <p:sp>
        <p:nvSpPr>
          <p:cNvPr id="7" name="Rectangle 6">
            <a:extLst>
              <a:ext uri="{FF2B5EF4-FFF2-40B4-BE49-F238E27FC236}">
                <a16:creationId xmlns:a16="http://schemas.microsoft.com/office/drawing/2014/main" id="{3851C08F-CAF0-429D-8FE8-E0E3947DE7FB}"/>
              </a:ext>
            </a:extLst>
          </p:cNvPr>
          <p:cNvSpPr/>
          <p:nvPr/>
        </p:nvSpPr>
        <p:spPr>
          <a:xfrm>
            <a:off x="9486465" y="3869803"/>
            <a:ext cx="914400" cy="914400"/>
          </a:xfrm>
          <a:prstGeom prst="rect">
            <a:avLst/>
          </a:prstGeom>
          <a:solidFill>
            <a:srgbClr val="7030A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F</a:t>
            </a:r>
            <a:endParaRPr lang="en-US"/>
          </a:p>
        </p:txBody>
      </p:sp>
      <p:sp>
        <p:nvSpPr>
          <p:cNvPr id="8" name="Rectangle 7">
            <a:extLst>
              <a:ext uri="{FF2B5EF4-FFF2-40B4-BE49-F238E27FC236}">
                <a16:creationId xmlns:a16="http://schemas.microsoft.com/office/drawing/2014/main" id="{80C50103-95D5-4FDE-BFF0-5E5A6B661CA6}"/>
              </a:ext>
            </a:extLst>
          </p:cNvPr>
          <p:cNvSpPr/>
          <p:nvPr/>
        </p:nvSpPr>
        <p:spPr>
          <a:xfrm>
            <a:off x="6317815" y="3869803"/>
            <a:ext cx="914400" cy="914400"/>
          </a:xfrm>
          <a:prstGeom prst="rect">
            <a:avLst/>
          </a:prstGeom>
          <a:solidFill>
            <a:srgbClr val="0070C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D</a:t>
            </a:r>
            <a:endParaRPr lang="en-US"/>
          </a:p>
        </p:txBody>
      </p:sp>
      <p:sp>
        <p:nvSpPr>
          <p:cNvPr id="9" name="Rectangle 8">
            <a:extLst>
              <a:ext uri="{FF2B5EF4-FFF2-40B4-BE49-F238E27FC236}">
                <a16:creationId xmlns:a16="http://schemas.microsoft.com/office/drawing/2014/main" id="{42F3DFF8-35B0-4BF0-8CAA-CCEC4BC5DAD0}"/>
              </a:ext>
            </a:extLst>
          </p:cNvPr>
          <p:cNvSpPr/>
          <p:nvPr/>
        </p:nvSpPr>
        <p:spPr>
          <a:xfrm>
            <a:off x="3149165" y="3869803"/>
            <a:ext cx="914400" cy="914400"/>
          </a:xfrm>
          <a:prstGeom prst="rect">
            <a:avLst/>
          </a:prstGeom>
          <a:solidFill>
            <a:srgbClr val="FFFF00"/>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a:cs typeface="Calibri"/>
              </a:rPr>
              <a:t>B</a:t>
            </a:r>
            <a:endParaRPr lang="en-US"/>
          </a:p>
        </p:txBody>
      </p:sp>
      <p:cxnSp>
        <p:nvCxnSpPr>
          <p:cNvPr id="10" name="Straight Arrow Connector 9">
            <a:extLst>
              <a:ext uri="{FF2B5EF4-FFF2-40B4-BE49-F238E27FC236}">
                <a16:creationId xmlns:a16="http://schemas.microsoft.com/office/drawing/2014/main" id="{04A29BC2-C056-43F0-A306-9807B48DAF06}"/>
              </a:ext>
            </a:extLst>
          </p:cNvPr>
          <p:cNvCxnSpPr/>
          <p:nvPr/>
        </p:nvCxnSpPr>
        <p:spPr>
          <a:xfrm flipH="1" flipV="1">
            <a:off x="2361149" y="4387286"/>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F857B0F-813C-4EF8-9AE2-88EFB5053B5C}"/>
              </a:ext>
            </a:extLst>
          </p:cNvPr>
          <p:cNvCxnSpPr>
            <a:cxnSpLocks/>
          </p:cNvCxnSpPr>
          <p:nvPr/>
        </p:nvCxnSpPr>
        <p:spPr>
          <a:xfrm flipH="1" flipV="1">
            <a:off x="8741628"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5DEA16BF-2741-4819-B51E-3EB2D56D7553}"/>
              </a:ext>
            </a:extLst>
          </p:cNvPr>
          <p:cNvCxnSpPr>
            <a:cxnSpLocks/>
          </p:cNvCxnSpPr>
          <p:nvPr/>
        </p:nvCxnSpPr>
        <p:spPr>
          <a:xfrm flipH="1" flipV="1">
            <a:off x="7105868"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82CEDBF-76D0-4698-AC25-169ED3A669B2}"/>
              </a:ext>
            </a:extLst>
          </p:cNvPr>
          <p:cNvCxnSpPr>
            <a:cxnSpLocks/>
          </p:cNvCxnSpPr>
          <p:nvPr/>
        </p:nvCxnSpPr>
        <p:spPr>
          <a:xfrm flipH="1" flipV="1">
            <a:off x="5520908" y="4387285"/>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12651F6-E229-4B21-890D-E779F9C4321A}"/>
              </a:ext>
            </a:extLst>
          </p:cNvPr>
          <p:cNvCxnSpPr>
            <a:cxnSpLocks/>
          </p:cNvCxnSpPr>
          <p:nvPr/>
        </p:nvCxnSpPr>
        <p:spPr>
          <a:xfrm flipH="1" flipV="1">
            <a:off x="3976589" y="4387286"/>
            <a:ext cx="863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Arrow: Down 14">
            <a:extLst>
              <a:ext uri="{FF2B5EF4-FFF2-40B4-BE49-F238E27FC236}">
                <a16:creationId xmlns:a16="http://schemas.microsoft.com/office/drawing/2014/main" id="{C01B18F0-06AB-4909-9D9C-56740FDBFA3E}"/>
              </a:ext>
            </a:extLst>
          </p:cNvPr>
          <p:cNvSpPr/>
          <p:nvPr/>
        </p:nvSpPr>
        <p:spPr>
          <a:xfrm>
            <a:off x="5042989" y="3192281"/>
            <a:ext cx="304800" cy="65024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700A37F-27F6-4E78-BE7E-A402F1183F4D}"/>
              </a:ext>
            </a:extLst>
          </p:cNvPr>
          <p:cNvSpPr txBox="1"/>
          <p:nvPr/>
        </p:nvSpPr>
        <p:spPr>
          <a:xfrm>
            <a:off x="4412180" y="277280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Hacker Attacks</a:t>
            </a:r>
          </a:p>
        </p:txBody>
      </p:sp>
      <p:pic>
        <p:nvPicPr>
          <p:cNvPr id="17" name="Picture 17" descr="Icon&#10;&#10;Description automatically generated">
            <a:extLst>
              <a:ext uri="{FF2B5EF4-FFF2-40B4-BE49-F238E27FC236}">
                <a16:creationId xmlns:a16="http://schemas.microsoft.com/office/drawing/2014/main" id="{E69AA2B3-0B1D-4FB0-911D-B2281F29C362}"/>
              </a:ext>
            </a:extLst>
          </p:cNvPr>
          <p:cNvPicPr>
            <a:picLocks noChangeAspect="1"/>
          </p:cNvPicPr>
          <p:nvPr/>
        </p:nvPicPr>
        <p:blipFill>
          <a:blip r:embed="rId3"/>
          <a:stretch>
            <a:fillRect/>
          </a:stretch>
        </p:blipFill>
        <p:spPr>
          <a:xfrm>
            <a:off x="4844615" y="3883685"/>
            <a:ext cx="690880" cy="924022"/>
          </a:xfrm>
          <a:prstGeom prst="rect">
            <a:avLst/>
          </a:prstGeom>
        </p:spPr>
      </p:pic>
      <p:sp>
        <p:nvSpPr>
          <p:cNvPr id="18" name="Right Brace 17">
            <a:extLst>
              <a:ext uri="{FF2B5EF4-FFF2-40B4-BE49-F238E27FC236}">
                <a16:creationId xmlns:a16="http://schemas.microsoft.com/office/drawing/2014/main" id="{BF325383-AD8D-4CEF-8999-7B12A9FF2FCC}"/>
              </a:ext>
            </a:extLst>
          </p:cNvPr>
          <p:cNvSpPr/>
          <p:nvPr/>
        </p:nvSpPr>
        <p:spPr>
          <a:xfrm rot="16200000">
            <a:off x="8006978" y="1367229"/>
            <a:ext cx="685800" cy="402907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9315EEF-C3C4-41EF-A6FE-C4E2C091FE08}"/>
              </a:ext>
            </a:extLst>
          </p:cNvPr>
          <p:cNvSpPr txBox="1"/>
          <p:nvPr/>
        </p:nvSpPr>
        <p:spPr>
          <a:xfrm>
            <a:off x="7746565" y="27245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Times New Roman"/>
                <a:cs typeface="Calibri"/>
              </a:rPr>
              <a:t>Corrupted</a:t>
            </a:r>
          </a:p>
        </p:txBody>
      </p:sp>
      <p:pic>
        <p:nvPicPr>
          <p:cNvPr id="21" name="Graphic 21" descr="Close with solid fill">
            <a:extLst>
              <a:ext uri="{FF2B5EF4-FFF2-40B4-BE49-F238E27FC236}">
                <a16:creationId xmlns:a16="http://schemas.microsoft.com/office/drawing/2014/main" id="{35441AAA-0C87-4891-ABD8-38230A28F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7293" y="3900813"/>
            <a:ext cx="914400" cy="914400"/>
          </a:xfrm>
          <a:prstGeom prst="rect">
            <a:avLst/>
          </a:prstGeom>
        </p:spPr>
      </p:pic>
      <p:pic>
        <p:nvPicPr>
          <p:cNvPr id="22" name="Graphic 21" descr="Close with solid fill">
            <a:extLst>
              <a:ext uri="{FF2B5EF4-FFF2-40B4-BE49-F238E27FC236}">
                <a16:creationId xmlns:a16="http://schemas.microsoft.com/office/drawing/2014/main" id="{754F72CD-E7A1-4A26-9CA7-6E3F8BFC7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1868" y="3890375"/>
            <a:ext cx="914400" cy="914400"/>
          </a:xfrm>
          <a:prstGeom prst="rect">
            <a:avLst/>
          </a:prstGeom>
        </p:spPr>
      </p:pic>
      <p:pic>
        <p:nvPicPr>
          <p:cNvPr id="23" name="Graphic 21" descr="Close with solid fill">
            <a:extLst>
              <a:ext uri="{FF2B5EF4-FFF2-40B4-BE49-F238E27FC236}">
                <a16:creationId xmlns:a16="http://schemas.microsoft.com/office/drawing/2014/main" id="{738DE449-4462-4D80-9DCE-4C3EF942F2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3485" y="3890375"/>
            <a:ext cx="914400" cy="914400"/>
          </a:xfrm>
          <a:prstGeom prst="rect">
            <a:avLst/>
          </a:prstGeom>
        </p:spPr>
      </p:pic>
      <p:sp>
        <p:nvSpPr>
          <p:cNvPr id="24" name="TextBox 23">
            <a:extLst>
              <a:ext uri="{FF2B5EF4-FFF2-40B4-BE49-F238E27FC236}">
                <a16:creationId xmlns:a16="http://schemas.microsoft.com/office/drawing/2014/main" id="{961F9C5E-889B-46DC-A9BF-9937E6151078}"/>
              </a:ext>
            </a:extLst>
          </p:cNvPr>
          <p:cNvSpPr txBox="1"/>
          <p:nvPr/>
        </p:nvSpPr>
        <p:spPr>
          <a:xfrm>
            <a:off x="11328617" y="216374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From previous lecture..</a:t>
            </a:r>
            <a:endParaRPr lang="en-US" b="1">
              <a:solidFill>
                <a:srgbClr val="FF0000"/>
              </a:solidFill>
              <a:cs typeface="Calibri"/>
            </a:endParaRPr>
          </a:p>
        </p:txBody>
      </p:sp>
      <p:sp>
        <p:nvSpPr>
          <p:cNvPr id="25" name="Footer Placeholder 2">
            <a:extLst>
              <a:ext uri="{FF2B5EF4-FFF2-40B4-BE49-F238E27FC236}">
                <a16:creationId xmlns:a16="http://schemas.microsoft.com/office/drawing/2014/main" id="{BA006284-7B5B-465A-8838-ADE01DEE3908}"/>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21967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P spid="19"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C0B2-E9F0-4B9C-8E10-2CF04B608531}"/>
              </a:ext>
            </a:extLst>
          </p:cNvPr>
          <p:cNvSpPr>
            <a:spLocks noGrp="1"/>
          </p:cNvSpPr>
          <p:nvPr>
            <p:ph type="title"/>
          </p:nvPr>
        </p:nvSpPr>
        <p:spPr/>
        <p:txBody>
          <a:bodyPr>
            <a:normAutofit/>
          </a:bodyPr>
          <a:lstStyle/>
          <a:p>
            <a:pPr algn="ctr"/>
            <a:r>
              <a:rPr lang="en-IN" sz="2800" b="1" dirty="0">
                <a:solidFill>
                  <a:schemeClr val="accent2">
                    <a:lumMod val="75000"/>
                  </a:schemeClr>
                </a:solidFill>
                <a:latin typeface="Times New Roman" panose="02020603050405020304" pitchFamily="18" charset="0"/>
                <a:cs typeface="Times New Roman" panose="02020603050405020304" pitchFamily="18" charset="0"/>
              </a:rPr>
              <a:t>Smart contact </a:t>
            </a:r>
          </a:p>
        </p:txBody>
      </p:sp>
      <p:sp>
        <p:nvSpPr>
          <p:cNvPr id="4" name="Content Placeholder 3">
            <a:extLst>
              <a:ext uri="{FF2B5EF4-FFF2-40B4-BE49-F238E27FC236}">
                <a16:creationId xmlns:a16="http://schemas.microsoft.com/office/drawing/2014/main" id="{E670E793-56E7-4123-9FCA-3D54AD364FF6}"/>
              </a:ext>
            </a:extLst>
          </p:cNvPr>
          <p:cNvSpPr>
            <a:spLocks noGrp="1"/>
          </p:cNvSpPr>
          <p:nvPr>
            <p:ph sz="half" idx="2"/>
          </p:nvPr>
        </p:nvSpPr>
        <p:spPr>
          <a:xfrm>
            <a:off x="4467069" y="1845735"/>
            <a:ext cx="6688611" cy="4023360"/>
          </a:xfrm>
        </p:spPr>
        <p:txBody>
          <a:bodyPr>
            <a:normAutofit/>
          </a:bodyPr>
          <a:lstStyle/>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Smart contract are like digital contracts </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A blockchain contains smart contract. It is predefine algorithm which determines how data transactions done in blockchain.</a:t>
            </a:r>
          </a:p>
          <a:p>
            <a:pPr>
              <a:buFont typeface="Wingdings" panose="05000000000000000000" pitchFamily="2" charset="2"/>
              <a:buChar char="v"/>
            </a:pPr>
            <a:r>
              <a:rPr lang="en-IN" sz="2400" dirty="0" err="1">
                <a:latin typeface="Times New Roman" panose="02020603050405020304" pitchFamily="18" charset="0"/>
                <a:cs typeface="Times New Roman" panose="02020603050405020304" pitchFamily="18" charset="0"/>
              </a:rPr>
              <a:t>Etherium</a:t>
            </a:r>
            <a:r>
              <a:rPr lang="en-IN" sz="2400" dirty="0">
                <a:latin typeface="Times New Roman" panose="02020603050405020304" pitchFamily="18" charset="0"/>
                <a:cs typeface="Times New Roman" panose="02020603050405020304" pitchFamily="18" charset="0"/>
              </a:rPr>
              <a:t> name no blockchain </a:t>
            </a:r>
            <a:r>
              <a:rPr lang="en-IN" sz="2400" dirty="0" err="1">
                <a:latin typeface="Times New Roman" panose="02020603050405020304" pitchFamily="18" charset="0"/>
                <a:cs typeface="Times New Roman" panose="02020603050405020304" pitchFamily="18" charset="0"/>
              </a:rPr>
              <a:t>jeno</a:t>
            </a:r>
            <a:r>
              <a:rPr lang="en-IN" sz="2400" dirty="0">
                <a:latin typeface="Times New Roman" panose="02020603050405020304" pitchFamily="18" charset="0"/>
                <a:cs typeface="Times New Roman" panose="02020603050405020304" pitchFamily="18" charset="0"/>
              </a:rPr>
              <a:t> use </a:t>
            </a:r>
            <a:r>
              <a:rPr lang="en-IN" sz="2400" dirty="0" err="1">
                <a:latin typeface="Times New Roman" panose="02020603050405020304" pitchFamily="18" charset="0"/>
                <a:cs typeface="Times New Roman" panose="02020603050405020304" pitchFamily="18" charset="0"/>
              </a:rPr>
              <a:t>thay</a:t>
            </a:r>
            <a:r>
              <a:rPr lang="en-IN" sz="2400" dirty="0">
                <a:latin typeface="Times New Roman" panose="02020603050405020304" pitchFamily="18" charset="0"/>
                <a:cs typeface="Times New Roman" panose="02020603050405020304" pitchFamily="18" charset="0"/>
              </a:rPr>
              <a:t> sake </a:t>
            </a:r>
            <a:r>
              <a:rPr lang="en-IN" sz="2400" dirty="0" err="1">
                <a:latin typeface="Times New Roman" panose="02020603050405020304" pitchFamily="18" charset="0"/>
                <a:cs typeface="Times New Roman" panose="02020603050405020304" pitchFamily="18" charset="0"/>
              </a:rPr>
              <a:t>che</a:t>
            </a:r>
            <a:r>
              <a:rPr lang="en-IN" sz="2400" dirty="0">
                <a:latin typeface="Times New Roman" panose="02020603050405020304" pitchFamily="18" charset="0"/>
                <a:cs typeface="Times New Roman" panose="02020603050405020304" pitchFamily="18" charset="0"/>
              </a:rPr>
              <a:t> social contract </a:t>
            </a:r>
            <a:r>
              <a:rPr lang="en-IN" sz="2400" dirty="0" err="1">
                <a:latin typeface="Times New Roman" panose="02020603050405020304" pitchFamily="18" charset="0"/>
                <a:cs typeface="Times New Roman" panose="02020603050405020304" pitchFamily="18" charset="0"/>
              </a:rPr>
              <a:t>ni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madda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thi</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We have to learn solidity lang for it and we use in our application blockchain</a:t>
            </a:r>
          </a:p>
          <a:p>
            <a:pPr>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pic>
        <p:nvPicPr>
          <p:cNvPr id="5" name="Picture 14" descr="Text&#10;&#10;Description automatically generated">
            <a:extLst>
              <a:ext uri="{FF2B5EF4-FFF2-40B4-BE49-F238E27FC236}">
                <a16:creationId xmlns:a16="http://schemas.microsoft.com/office/drawing/2014/main" id="{C17765A6-F08E-4614-8D1B-8EFC91533888}"/>
              </a:ext>
            </a:extLst>
          </p:cNvPr>
          <p:cNvPicPr>
            <a:picLocks noGrp="1" noChangeAspect="1"/>
          </p:cNvPicPr>
          <p:nvPr>
            <p:ph sz="half" idx="1"/>
          </p:nvPr>
        </p:nvPicPr>
        <p:blipFill>
          <a:blip r:embed="rId2"/>
          <a:stretch>
            <a:fillRect/>
          </a:stretch>
        </p:blipFill>
        <p:spPr>
          <a:xfrm>
            <a:off x="1530917" y="1845735"/>
            <a:ext cx="1661993" cy="2351087"/>
          </a:xfrm>
          <a:prstGeom prst="rect">
            <a:avLst/>
          </a:prstGeom>
        </p:spPr>
      </p:pic>
      <p:sp>
        <p:nvSpPr>
          <p:cNvPr id="6" name="TextBox 5">
            <a:extLst>
              <a:ext uri="{FF2B5EF4-FFF2-40B4-BE49-F238E27FC236}">
                <a16:creationId xmlns:a16="http://schemas.microsoft.com/office/drawing/2014/main" id="{49074AF0-BECC-43E0-82C0-E03AAF26B7FB}"/>
              </a:ext>
            </a:extLst>
          </p:cNvPr>
          <p:cNvSpPr txBox="1"/>
          <p:nvPr/>
        </p:nvSpPr>
        <p:spPr>
          <a:xfrm>
            <a:off x="1530917" y="4274793"/>
            <a:ext cx="2157630" cy="461665"/>
          </a:xfrm>
          <a:prstGeom prst="rect">
            <a:avLst/>
          </a:prstGeom>
          <a:noFill/>
        </p:spPr>
        <p:txBody>
          <a:bodyPr wrap="square" rtlCol="0">
            <a:spAutoFit/>
          </a:bodyPr>
          <a:lstStyle/>
          <a:p>
            <a:r>
              <a:rPr lang="en-IN" sz="2400" b="1" dirty="0"/>
              <a:t>Smart Contract</a:t>
            </a:r>
          </a:p>
        </p:txBody>
      </p:sp>
      <p:sp>
        <p:nvSpPr>
          <p:cNvPr id="7" name="Footer Placeholder 2">
            <a:extLst>
              <a:ext uri="{FF2B5EF4-FFF2-40B4-BE49-F238E27FC236}">
                <a16:creationId xmlns:a16="http://schemas.microsoft.com/office/drawing/2014/main" id="{3C60A08A-D53D-48C0-8B9B-5847D16016B9}"/>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359029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Technological background">
            <a:extLst>
              <a:ext uri="{FF2B5EF4-FFF2-40B4-BE49-F238E27FC236}">
                <a16:creationId xmlns:a16="http://schemas.microsoft.com/office/drawing/2014/main" id="{7A9BA107-1B57-4115-A719-7497F66E9E41}"/>
              </a:ext>
            </a:extLst>
          </p:cNvPr>
          <p:cNvPicPr>
            <a:picLocks noChangeAspect="1"/>
          </p:cNvPicPr>
          <p:nvPr/>
        </p:nvPicPr>
        <p:blipFill rotWithShape="1">
          <a:blip r:embed="rId2">
            <a:duotone>
              <a:prstClr val="black"/>
              <a:schemeClr val="tx2">
                <a:tint val="45000"/>
                <a:satMod val="400000"/>
              </a:schemeClr>
            </a:duotone>
            <a:alphaModFix amt="40000"/>
          </a:blip>
          <a:srcRect t="7865" b="7865"/>
          <a:stretch/>
        </p:blipFill>
        <p:spPr>
          <a:xfrm>
            <a:off x="20" y="10"/>
            <a:ext cx="12191980" cy="6857991"/>
          </a:xfrm>
          <a:prstGeom prst="rect">
            <a:avLst/>
          </a:prstGeom>
        </p:spPr>
      </p:pic>
      <p:sp>
        <p:nvSpPr>
          <p:cNvPr id="2" name="Title 1">
            <a:extLst>
              <a:ext uri="{FF2B5EF4-FFF2-40B4-BE49-F238E27FC236}">
                <a16:creationId xmlns:a16="http://schemas.microsoft.com/office/drawing/2014/main" id="{9D2D9B7A-5BB0-4110-BF66-E705436E4260}"/>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b="1">
                <a:solidFill>
                  <a:schemeClr val="tx1">
                    <a:lumMod val="85000"/>
                    <a:lumOff val="15000"/>
                  </a:schemeClr>
                </a:solidFill>
                <a:latin typeface="Times New Roman"/>
                <a:cs typeface="Times New Roman"/>
              </a:rPr>
              <a:t>Applications of Blockchain</a:t>
            </a:r>
          </a:p>
        </p:txBody>
      </p:sp>
      <p:sp>
        <p:nvSpPr>
          <p:cNvPr id="5" name="Footer Placeholder 2">
            <a:extLst>
              <a:ext uri="{FF2B5EF4-FFF2-40B4-BE49-F238E27FC236}">
                <a16:creationId xmlns:a16="http://schemas.microsoft.com/office/drawing/2014/main" id="{5956047B-BEBF-4B6D-94BF-FB339E12D217}"/>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330886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F9E9-3219-4B4D-8D0C-302E129554F9}"/>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Calibri Light"/>
              </a:rPr>
              <a:t>Applications of Blockchain</a:t>
            </a:r>
            <a:endParaRPr lang="en-US" sz="2800" b="1" dirty="0">
              <a:solidFill>
                <a:schemeClr val="accent2">
                  <a:lumMod val="75000"/>
                </a:schemeClr>
              </a:solidFill>
              <a:latin typeface="Times New Roman"/>
            </a:endParaRPr>
          </a:p>
        </p:txBody>
      </p:sp>
      <p:sp>
        <p:nvSpPr>
          <p:cNvPr id="5" name="Rectangle 4">
            <a:extLst>
              <a:ext uri="{FF2B5EF4-FFF2-40B4-BE49-F238E27FC236}">
                <a16:creationId xmlns:a16="http://schemas.microsoft.com/office/drawing/2014/main" id="{206F5EE1-DF79-41BD-8FF6-98DAE9BD0C34}"/>
              </a:ext>
            </a:extLst>
          </p:cNvPr>
          <p:cNvSpPr/>
          <p:nvPr/>
        </p:nvSpPr>
        <p:spPr>
          <a:xfrm>
            <a:off x="6908771" y="5255105"/>
            <a:ext cx="3181350" cy="438150"/>
          </a:xfrm>
          <a:prstGeom prst="rect">
            <a:avLst/>
          </a:prstGeom>
          <a:solidFill>
            <a:schemeClr val="bg2">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b="1">
                <a:latin typeface="Times New Roman"/>
                <a:cs typeface="Calibri"/>
              </a:rPr>
              <a:t>International Wire Transfer</a:t>
            </a:r>
          </a:p>
        </p:txBody>
      </p:sp>
      <p:sp>
        <p:nvSpPr>
          <p:cNvPr id="7" name="Rectangle 6">
            <a:extLst>
              <a:ext uri="{FF2B5EF4-FFF2-40B4-BE49-F238E27FC236}">
                <a16:creationId xmlns:a16="http://schemas.microsoft.com/office/drawing/2014/main" id="{F60B7BCB-3041-4CDC-8931-A797A57E7081}"/>
              </a:ext>
            </a:extLst>
          </p:cNvPr>
          <p:cNvSpPr/>
          <p:nvPr/>
        </p:nvSpPr>
        <p:spPr>
          <a:xfrm>
            <a:off x="6904116" y="2556222"/>
            <a:ext cx="3181350" cy="438150"/>
          </a:xfrm>
          <a:prstGeom prst="rect">
            <a:avLst/>
          </a:prstGeom>
          <a:solidFill>
            <a:schemeClr val="bg2">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a:latin typeface="Times New Roman"/>
                <a:cs typeface="Calibri"/>
              </a:rPr>
              <a:t>Healthcare System</a:t>
            </a:r>
            <a:endParaRPr lang="en-US" sz="2000" b="1">
              <a:latin typeface="Times New Roman"/>
            </a:endParaRPr>
          </a:p>
        </p:txBody>
      </p:sp>
      <p:sp>
        <p:nvSpPr>
          <p:cNvPr id="13" name="Rectangle 12">
            <a:extLst>
              <a:ext uri="{FF2B5EF4-FFF2-40B4-BE49-F238E27FC236}">
                <a16:creationId xmlns:a16="http://schemas.microsoft.com/office/drawing/2014/main" id="{530D036C-40EB-4923-97C0-150722C3AFB1}"/>
              </a:ext>
            </a:extLst>
          </p:cNvPr>
          <p:cNvSpPr/>
          <p:nvPr/>
        </p:nvSpPr>
        <p:spPr>
          <a:xfrm>
            <a:off x="1165137" y="5213873"/>
            <a:ext cx="3181350" cy="438150"/>
          </a:xfrm>
          <a:prstGeom prst="rect">
            <a:avLst/>
          </a:prstGeom>
          <a:solidFill>
            <a:schemeClr val="bg2">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dirty="0">
                <a:latin typeface="Times New Roman"/>
                <a:cs typeface="Calibri"/>
              </a:rPr>
              <a:t>Real Estate </a:t>
            </a:r>
            <a:endParaRPr lang="en-US" b="1" dirty="0">
              <a:latin typeface="Times New Roman"/>
              <a:cs typeface="Times New Roman"/>
            </a:endParaRPr>
          </a:p>
        </p:txBody>
      </p:sp>
      <p:sp>
        <p:nvSpPr>
          <p:cNvPr id="29" name="Rectangle 28">
            <a:extLst>
              <a:ext uri="{FF2B5EF4-FFF2-40B4-BE49-F238E27FC236}">
                <a16:creationId xmlns:a16="http://schemas.microsoft.com/office/drawing/2014/main" id="{E1F29EC4-0079-4D50-981D-1204C03C56D3}"/>
              </a:ext>
            </a:extLst>
          </p:cNvPr>
          <p:cNvSpPr/>
          <p:nvPr/>
        </p:nvSpPr>
        <p:spPr>
          <a:xfrm>
            <a:off x="1168522" y="2569768"/>
            <a:ext cx="3181350" cy="438150"/>
          </a:xfrm>
          <a:prstGeom prst="rect">
            <a:avLst/>
          </a:prstGeom>
          <a:solidFill>
            <a:schemeClr val="bg2">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2000" b="1" dirty="0">
                <a:latin typeface="Times New Roman"/>
                <a:cs typeface="Calibri"/>
              </a:rPr>
              <a:t>bitcoin</a:t>
            </a:r>
          </a:p>
        </p:txBody>
      </p:sp>
      <p:pic>
        <p:nvPicPr>
          <p:cNvPr id="3" name="Picture 6" descr="A picture containing icon&#10;&#10;Description automatically generated">
            <a:extLst>
              <a:ext uri="{FF2B5EF4-FFF2-40B4-BE49-F238E27FC236}">
                <a16:creationId xmlns:a16="http://schemas.microsoft.com/office/drawing/2014/main" id="{82A7BB19-29A9-4545-BBD5-208B0713D75F}"/>
              </a:ext>
            </a:extLst>
          </p:cNvPr>
          <p:cNvPicPr>
            <a:picLocks noChangeAspect="1"/>
          </p:cNvPicPr>
          <p:nvPr/>
        </p:nvPicPr>
        <p:blipFill>
          <a:blip r:embed="rId2"/>
          <a:stretch>
            <a:fillRect/>
          </a:stretch>
        </p:blipFill>
        <p:spPr>
          <a:xfrm>
            <a:off x="10564024" y="4508193"/>
            <a:ext cx="1170354" cy="1499795"/>
          </a:xfrm>
          <a:prstGeom prst="rect">
            <a:avLst/>
          </a:prstGeom>
        </p:spPr>
      </p:pic>
      <p:pic>
        <p:nvPicPr>
          <p:cNvPr id="4" name="Picture 5" descr="Icon&#10;&#10;Description automatically generated">
            <a:extLst>
              <a:ext uri="{FF2B5EF4-FFF2-40B4-BE49-F238E27FC236}">
                <a16:creationId xmlns:a16="http://schemas.microsoft.com/office/drawing/2014/main" id="{51FB6230-1909-4DC6-8301-256E39C44A65}"/>
              </a:ext>
            </a:extLst>
          </p:cNvPr>
          <p:cNvPicPr>
            <a:picLocks noChangeAspect="1"/>
          </p:cNvPicPr>
          <p:nvPr/>
        </p:nvPicPr>
        <p:blipFill>
          <a:blip r:embed="rId3"/>
          <a:stretch>
            <a:fillRect/>
          </a:stretch>
        </p:blipFill>
        <p:spPr>
          <a:xfrm>
            <a:off x="10449697" y="1910898"/>
            <a:ext cx="1404552" cy="1821123"/>
          </a:xfrm>
          <a:prstGeom prst="rect">
            <a:avLst/>
          </a:prstGeom>
        </p:spPr>
      </p:pic>
      <p:pic>
        <p:nvPicPr>
          <p:cNvPr id="10" name="Picture 9">
            <a:extLst>
              <a:ext uri="{FF2B5EF4-FFF2-40B4-BE49-F238E27FC236}">
                <a16:creationId xmlns:a16="http://schemas.microsoft.com/office/drawing/2014/main" id="{B973BC05-6662-41D8-B8D4-8BC44D37F0F1}"/>
              </a:ext>
            </a:extLst>
          </p:cNvPr>
          <p:cNvPicPr>
            <a:picLocks noChangeAspect="1"/>
          </p:cNvPicPr>
          <p:nvPr/>
        </p:nvPicPr>
        <p:blipFill>
          <a:blip r:embed="rId4"/>
          <a:stretch>
            <a:fillRect/>
          </a:stretch>
        </p:blipFill>
        <p:spPr>
          <a:xfrm>
            <a:off x="4877291" y="2302629"/>
            <a:ext cx="1495530" cy="995207"/>
          </a:xfrm>
          <a:prstGeom prst="rect">
            <a:avLst/>
          </a:prstGeom>
        </p:spPr>
      </p:pic>
      <p:pic>
        <p:nvPicPr>
          <p:cNvPr id="15" name="Picture 14">
            <a:extLst>
              <a:ext uri="{FF2B5EF4-FFF2-40B4-BE49-F238E27FC236}">
                <a16:creationId xmlns:a16="http://schemas.microsoft.com/office/drawing/2014/main" id="{4A7E651D-9CC8-4E23-BCDE-0F9687629779}"/>
              </a:ext>
            </a:extLst>
          </p:cNvPr>
          <p:cNvPicPr>
            <a:picLocks noChangeAspect="1"/>
          </p:cNvPicPr>
          <p:nvPr/>
        </p:nvPicPr>
        <p:blipFill>
          <a:blip r:embed="rId5"/>
          <a:stretch>
            <a:fillRect/>
          </a:stretch>
        </p:blipFill>
        <p:spPr>
          <a:xfrm>
            <a:off x="4468319" y="4569344"/>
            <a:ext cx="2140632" cy="1499795"/>
          </a:xfrm>
          <a:prstGeom prst="rect">
            <a:avLst/>
          </a:prstGeom>
        </p:spPr>
      </p:pic>
      <p:sp>
        <p:nvSpPr>
          <p:cNvPr id="18" name="Footer Placeholder 2">
            <a:extLst>
              <a:ext uri="{FF2B5EF4-FFF2-40B4-BE49-F238E27FC236}">
                <a16:creationId xmlns:a16="http://schemas.microsoft.com/office/drawing/2014/main" id="{3B4DB2CC-C792-48A3-B516-E39B7A7C194B}"/>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131370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FEE3-CB40-410D-927B-35A58FE93463}"/>
              </a:ext>
            </a:extLst>
          </p:cNvPr>
          <p:cNvSpPr>
            <a:spLocks noGrp="1"/>
          </p:cNvSpPr>
          <p:nvPr>
            <p:ph type="title"/>
          </p:nvPr>
        </p:nvSpPr>
        <p:spPr/>
        <p:txBody>
          <a:bodyPr>
            <a:normAutofit/>
          </a:bodyPr>
          <a:lstStyle/>
          <a:p>
            <a:pPr algn="ctr"/>
            <a:r>
              <a:rPr lang="en-IN" sz="2800" b="1" dirty="0">
                <a:solidFill>
                  <a:schemeClr val="accent2">
                    <a:lumMod val="75000"/>
                  </a:schemeClr>
                </a:solidFill>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1AD94409-A562-41CC-B17D-E5B9EE247B8B}"/>
              </a:ext>
            </a:extLst>
          </p:cNvPr>
          <p:cNvSpPr>
            <a:spLocks noGrp="1"/>
          </p:cNvSpPr>
          <p:nvPr>
            <p:ph idx="1"/>
          </p:nvPr>
        </p:nvSpPr>
        <p:spPr>
          <a:xfrm>
            <a:off x="1097280" y="1845733"/>
            <a:ext cx="10058400" cy="4363337"/>
          </a:xfrm>
        </p:spPr>
        <p:txBody>
          <a:bodyPr>
            <a:noAutofit/>
          </a:bodyPr>
          <a:lstStyle/>
          <a:p>
            <a:pPr algn="l">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Trust. Blockchain creates trust between different entities where trust is either nonexistent or unproven. ...</a:t>
            </a:r>
          </a:p>
          <a:p>
            <a:pPr algn="l">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Decentralized structure. Daniel Field. ...</a:t>
            </a:r>
          </a:p>
          <a:p>
            <a:pPr algn="l">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Improved security and privacy. ...</a:t>
            </a:r>
          </a:p>
          <a:p>
            <a:pPr algn="l">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Reduced costs. ...</a:t>
            </a:r>
          </a:p>
          <a:p>
            <a:pPr algn="l">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Speed. ...</a:t>
            </a:r>
          </a:p>
          <a:p>
            <a:pPr algn="l">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Visibility and traceability. ...</a:t>
            </a:r>
          </a:p>
          <a:p>
            <a:pPr algn="l">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Immutability. ...</a:t>
            </a:r>
          </a:p>
          <a:p>
            <a:pPr algn="l">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Individual control of data.</a:t>
            </a:r>
          </a:p>
          <a:p>
            <a:pPr>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5" name="Footer Placeholder 2">
            <a:extLst>
              <a:ext uri="{FF2B5EF4-FFF2-40B4-BE49-F238E27FC236}">
                <a16:creationId xmlns:a16="http://schemas.microsoft.com/office/drawing/2014/main" id="{9E9B2136-1EF5-46E8-92F9-6F2ECAA52811}"/>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245280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6D26-C6BE-43FA-A715-A23DE42B0746}"/>
              </a:ext>
            </a:extLst>
          </p:cNvPr>
          <p:cNvSpPr>
            <a:spLocks noGrp="1"/>
          </p:cNvSpPr>
          <p:nvPr>
            <p:ph type="title"/>
          </p:nvPr>
        </p:nvSpPr>
        <p:spPr/>
        <p:txBody>
          <a:bodyPr>
            <a:normAutofit/>
          </a:bodyPr>
          <a:lstStyle/>
          <a:p>
            <a:pPr algn="ctr"/>
            <a:r>
              <a:rPr lang="en-IN" sz="2800" b="1" dirty="0">
                <a:solidFill>
                  <a:schemeClr val="accent2">
                    <a:lumMod val="75000"/>
                  </a:schemeClr>
                </a:solidFill>
                <a:latin typeface="Times New Roman" panose="02020603050405020304" pitchFamily="18" charset="0"/>
                <a:cs typeface="Times New Roman" panose="02020603050405020304" pitchFamily="18" charset="0"/>
              </a:rPr>
              <a:t>Disadvantages</a:t>
            </a:r>
          </a:p>
        </p:txBody>
      </p:sp>
      <p:sp>
        <p:nvSpPr>
          <p:cNvPr id="3" name="Content Placeholder 2">
            <a:extLst>
              <a:ext uri="{FF2B5EF4-FFF2-40B4-BE49-F238E27FC236}">
                <a16:creationId xmlns:a16="http://schemas.microsoft.com/office/drawing/2014/main" id="{2E5F4E02-0A89-499D-88CE-B78CF03B16E1}"/>
              </a:ext>
            </a:extLst>
          </p:cNvPr>
          <p:cNvSpPr>
            <a:spLocks noGrp="1"/>
          </p:cNvSpPr>
          <p:nvPr>
            <p:ph idx="1"/>
          </p:nvPr>
        </p:nvSpPr>
        <p:spPr/>
        <p:txBody>
          <a:bodyPr>
            <a:normAutofit/>
          </a:bodyPr>
          <a:lstStyle/>
          <a:p>
            <a:pPr>
              <a:buFont typeface="Wingdings" panose="05000000000000000000" pitchFamily="2" charset="2"/>
              <a:buChar char="v"/>
            </a:pPr>
            <a:r>
              <a:rPr lang="en-US" sz="2400" b="1" i="0" dirty="0">
                <a:solidFill>
                  <a:srgbClr val="202124"/>
                </a:solidFill>
                <a:effectLst/>
                <a:latin typeface="Times New Roman" panose="02020603050405020304" pitchFamily="18" charset="0"/>
                <a:cs typeface="Times New Roman" panose="02020603050405020304" pitchFamily="18" charset="0"/>
              </a:rPr>
              <a:t>High implementation costs</a:t>
            </a:r>
            <a:r>
              <a:rPr lang="en-US" sz="2400" dirty="0">
                <a:solidFill>
                  <a:srgbClr val="202124"/>
                </a:solidFill>
                <a:latin typeface="Times New Roman" panose="02020603050405020304" pitchFamily="18" charset="0"/>
                <a:cs typeface="Times New Roman" panose="02020603050405020304" pitchFamily="18" charset="0"/>
              </a:rPr>
              <a:t>:</a:t>
            </a:r>
            <a:endParaRPr lang="en-US" sz="2400" b="0" i="0" dirty="0">
              <a:solidFill>
                <a:srgbClr val="202124"/>
              </a:solidFill>
              <a:effectLst/>
              <a:latin typeface="Times New Roman" panose="02020603050405020304" pitchFamily="18" charset="0"/>
              <a:cs typeface="Times New Roman" panose="02020603050405020304" pitchFamily="18" charset="0"/>
            </a:endParaRPr>
          </a:p>
          <a:p>
            <a:pPr marL="0" indent="0">
              <a:buNone/>
            </a:pPr>
            <a:r>
              <a:rPr lang="en-US" sz="2400" dirty="0">
                <a:solidFill>
                  <a:srgbClr val="202124"/>
                </a:solidFill>
                <a:latin typeface="Times New Roman" panose="02020603050405020304" pitchFamily="18" charset="0"/>
                <a:cs typeface="Times New Roman" panose="02020603050405020304" pitchFamily="18" charset="0"/>
              </a:rPr>
              <a:t>	</a:t>
            </a:r>
            <a:r>
              <a:rPr lang="en-US" sz="2400" b="0" i="0" dirty="0">
                <a:solidFill>
                  <a:srgbClr val="202124"/>
                </a:solidFill>
                <a:effectLst/>
                <a:latin typeface="Times New Roman" panose="02020603050405020304" pitchFamily="18" charset="0"/>
                <a:cs typeface="Times New Roman" panose="02020603050405020304" pitchFamily="18" charset="0"/>
              </a:rPr>
              <a:t> Just as this technology represents low costs for users, unfortunately, it also implies high implementation costs for companies, which delays its mass adoption and implementation. Inefficiency.</a:t>
            </a:r>
          </a:p>
          <a:p>
            <a:pPr>
              <a:buFont typeface="Wingdings" panose="05000000000000000000" pitchFamily="2" charset="2"/>
              <a:buChar char="v"/>
            </a:pPr>
            <a:r>
              <a:rPr lang="en-US" sz="2400" b="1" i="0" dirty="0">
                <a:solidFill>
                  <a:srgbClr val="202124"/>
                </a:solidFill>
                <a:effectLst/>
                <a:latin typeface="Times New Roman" panose="02020603050405020304" pitchFamily="18" charset="0"/>
                <a:cs typeface="Times New Roman" panose="02020603050405020304" pitchFamily="18" charset="0"/>
              </a:rPr>
              <a:t>Blockchain is not indestructible</a:t>
            </a:r>
            <a:r>
              <a:rPr lang="en-US" sz="2400" dirty="0">
                <a:solidFill>
                  <a:srgbClr val="202124"/>
                </a:solidFill>
                <a:latin typeface="Times New Roman" panose="02020603050405020304" pitchFamily="18" charset="0"/>
                <a:cs typeface="Times New Roman" panose="02020603050405020304" pitchFamily="18" charset="0"/>
              </a:rPr>
              <a:t>:</a:t>
            </a:r>
          </a:p>
          <a:p>
            <a:pPr marL="0" indent="0">
              <a:buNone/>
            </a:pPr>
            <a:r>
              <a:rPr lang="en-US" sz="2400" b="0" i="0" dirty="0">
                <a:solidFill>
                  <a:srgbClr val="202124"/>
                </a:solidFill>
                <a:effectLst/>
                <a:latin typeface="Times New Roman" panose="02020603050405020304" pitchFamily="18" charset="0"/>
                <a:cs typeface="Times New Roman" panose="02020603050405020304" pitchFamily="18" charset="0"/>
              </a:rPr>
              <a:t>	 Scalability remains blockchain's weakness. Blockchain entries do not last forever or are not immutable.</a:t>
            </a:r>
            <a:endParaRPr lang="en-IN" sz="2400" dirty="0">
              <a:latin typeface="Times New Roman" panose="02020603050405020304" pitchFamily="18" charset="0"/>
              <a:cs typeface="Times New Roman" panose="02020603050405020304" pitchFamily="18" charset="0"/>
            </a:endParaRPr>
          </a:p>
        </p:txBody>
      </p:sp>
      <p:sp>
        <p:nvSpPr>
          <p:cNvPr id="5" name="Footer Placeholder 2">
            <a:extLst>
              <a:ext uri="{FF2B5EF4-FFF2-40B4-BE49-F238E27FC236}">
                <a16:creationId xmlns:a16="http://schemas.microsoft.com/office/drawing/2014/main" id="{38EE8D95-CABB-42E3-A58B-C754BC8F38D7}"/>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3235486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91BE-402B-4A46-9C1B-2D01FF11FBA6}"/>
              </a:ext>
            </a:extLst>
          </p:cNvPr>
          <p:cNvSpPr>
            <a:spLocks noGrp="1"/>
          </p:cNvSpPr>
          <p:nvPr>
            <p:ph type="title"/>
          </p:nvPr>
        </p:nvSpPr>
        <p:spPr/>
        <p:txBody>
          <a:bodyPr>
            <a:normAutofit/>
          </a:bodyPr>
          <a:lstStyle/>
          <a:p>
            <a:pPr algn="ctr"/>
            <a:r>
              <a:rPr lang="en-IN" sz="2800" b="1" dirty="0">
                <a:solidFill>
                  <a:schemeClr val="accent2">
                    <a:lumMod val="75000"/>
                  </a:schemeClr>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D6EE0C1D-4EB7-4746-897E-3258007F3FB7}"/>
              </a:ext>
            </a:extLst>
          </p:cNvPr>
          <p:cNvSpPr>
            <a:spLocks noGrp="1"/>
          </p:cNvSpPr>
          <p:nvPr>
            <p:ph idx="1"/>
          </p:nvPr>
        </p:nvSpPr>
        <p:spPr/>
        <p:txBody>
          <a:bodyPr>
            <a:normAutofit/>
          </a:bodyPr>
          <a:lstStyle/>
          <a:p>
            <a:pPr>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Blockchain is </a:t>
            </a:r>
            <a:r>
              <a:rPr lang="en-US" sz="2400" b="1" i="0" dirty="0">
                <a:solidFill>
                  <a:srgbClr val="202124"/>
                </a:solidFill>
                <a:effectLst/>
                <a:latin typeface="Times New Roman" panose="02020603050405020304" pitchFamily="18" charset="0"/>
                <a:cs typeface="Times New Roman" panose="02020603050405020304" pitchFamily="18" charset="0"/>
              </a:rPr>
              <a:t>a system of recording information in a way that makes it difficult or impossible to change, hack, or cheat the system</a:t>
            </a:r>
            <a:r>
              <a:rPr lang="en-US" sz="2400" b="0" i="0" dirty="0">
                <a:solidFill>
                  <a:srgbClr val="202124"/>
                </a:solidFill>
                <a:effectLst/>
                <a:latin typeface="Times New Roman" panose="02020603050405020304" pitchFamily="18" charset="0"/>
                <a:cs typeface="Times New Roman" panose="02020603050405020304" pitchFamily="18" charset="0"/>
              </a:rPr>
              <a:t>. A blockchain is essentially a digital ledger of transactions that is duplicated and distributed across the entire network of computer systems on the blockchain.</a:t>
            </a:r>
          </a:p>
          <a:p>
            <a:pPr>
              <a:buFont typeface="Wingdings" panose="05000000000000000000" pitchFamily="2" charset="2"/>
              <a:buChar char="v"/>
            </a:pPr>
            <a:r>
              <a:rPr lang="en-US" sz="2400" b="1" i="0" dirty="0">
                <a:solidFill>
                  <a:srgbClr val="202124"/>
                </a:solidFill>
                <a:effectLst/>
                <a:latin typeface="Times New Roman" panose="02020603050405020304" pitchFamily="18" charset="0"/>
                <a:cs typeface="Times New Roman" panose="02020603050405020304" pitchFamily="18" charset="0"/>
              </a:rPr>
              <a:t>The Bitcoin is the first successful implementation of blockchain</a:t>
            </a:r>
            <a:r>
              <a:rPr lang="en-US" sz="2400" b="0" i="0" dirty="0">
                <a:solidFill>
                  <a:srgbClr val="202124"/>
                </a:solidFill>
                <a:effectLst/>
                <a:latin typeface="Times New Roman" panose="02020603050405020304" pitchFamily="18" charset="0"/>
                <a:cs typeface="Times New Roman" panose="02020603050405020304" pitchFamily="18" charset="0"/>
              </a:rPr>
              <a:t>. Today, the world has found applications of blockchain technology in several industries, where the trust without the involvement of a centralized authority is desired.</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C9A8E99-E6D7-49DA-B91E-9F8E7ED324F0}"/>
              </a:ext>
            </a:extLst>
          </p:cNvPr>
          <p:cNvSpPr>
            <a:spLocks noGrp="1"/>
          </p:cNvSpPr>
          <p:nvPr>
            <p:ph type="ftr" sz="quarter" idx="11"/>
          </p:nvPr>
        </p:nvSpPr>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264136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F4E1C-7970-4B1F-8C73-D535DCD89F31}"/>
              </a:ext>
            </a:extLst>
          </p:cNvPr>
          <p:cNvSpPr>
            <a:spLocks noGrp="1"/>
          </p:cNvSpPr>
          <p:nvPr>
            <p:ph type="title"/>
          </p:nvPr>
        </p:nvSpPr>
        <p:spPr>
          <a:xfrm>
            <a:off x="1097280" y="263527"/>
            <a:ext cx="10058400" cy="1450757"/>
          </a:xfrm>
        </p:spPr>
        <p:txBody>
          <a:bodyPr>
            <a:normAutofit/>
          </a:bodyPr>
          <a:lstStyle/>
          <a:p>
            <a:pPr algn="ctr"/>
            <a:r>
              <a:rPr lang="en-IN" sz="2800" b="1" dirty="0">
                <a:solidFill>
                  <a:schemeClr val="accent2">
                    <a:lumMod val="75000"/>
                  </a:schemeClr>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75696AC5-4E05-4CD9-93D2-338BA6BC9B6D}"/>
              </a:ext>
            </a:extLst>
          </p:cNvPr>
          <p:cNvSpPr>
            <a:spLocks noGrp="1"/>
          </p:cNvSpPr>
          <p:nvPr>
            <p:ph idx="1"/>
          </p:nvPr>
        </p:nvSpPr>
        <p:spPr/>
        <p:txBody>
          <a:bodyPr>
            <a:normAutofit/>
          </a:bodyPr>
          <a:lstStyle/>
          <a:p>
            <a:pPr>
              <a:lnSpc>
                <a:spcPct val="107000"/>
              </a:lnSpc>
              <a:spcAft>
                <a:spcPts val="800"/>
              </a:spcAft>
              <a:buFont typeface="Wingdings" panose="05000000000000000000" pitchFamily="2" charset="2"/>
              <a:buChar char="v"/>
            </a:pPr>
            <a:r>
              <a:rPr lang="en-IN" sz="24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https://www.cpajournal.com/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buFont typeface="Wingdings" panose="05000000000000000000" pitchFamily="2" charset="2"/>
              <a:buChar char="v"/>
            </a:pPr>
            <a:r>
              <a:rPr lang="en-IN" sz="24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IN" sz="24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https://www.investopedia.com/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buFont typeface="Wingdings" panose="05000000000000000000" pitchFamily="2" charset="2"/>
              <a:buChar char="v"/>
            </a:pP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https://www.javatpoint.com/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buFont typeface="Wingdings" panose="05000000000000000000" pitchFamily="2" charset="2"/>
              <a:buChar char="v"/>
            </a:pP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https://www.solulab.com/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sp>
        <p:nvSpPr>
          <p:cNvPr id="4" name="Footer Placeholder 3">
            <a:extLst>
              <a:ext uri="{FF2B5EF4-FFF2-40B4-BE49-F238E27FC236}">
                <a16:creationId xmlns:a16="http://schemas.microsoft.com/office/drawing/2014/main" id="{50BBA623-901D-492E-A936-052F27644A1B}"/>
              </a:ext>
            </a:extLst>
          </p:cNvPr>
          <p:cNvSpPr>
            <a:spLocks noGrp="1"/>
          </p:cNvSpPr>
          <p:nvPr>
            <p:ph type="ftr" sz="quarter" idx="11"/>
          </p:nvPr>
        </p:nvSpPr>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5285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1E1A0-673D-479D-A4E7-1CF23E1EF022}"/>
              </a:ext>
            </a:extLst>
          </p:cNvPr>
          <p:cNvSpPr>
            <a:spLocks noGrp="1"/>
          </p:cNvSpPr>
          <p:nvPr>
            <p:ph type="ftr" sz="quarter" idx="11"/>
          </p:nvPr>
        </p:nvSpPr>
        <p:spPr>
          <a:xfrm>
            <a:off x="3686185" y="6526924"/>
            <a:ext cx="4822804" cy="297986"/>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a:p>
            <a:endParaRPr lang="en-US" dirty="0"/>
          </a:p>
        </p:txBody>
      </p:sp>
      <p:sp>
        <p:nvSpPr>
          <p:cNvPr id="6" name="Rectangle: Rounded Corners 5">
            <a:extLst>
              <a:ext uri="{FF2B5EF4-FFF2-40B4-BE49-F238E27FC236}">
                <a16:creationId xmlns:a16="http://schemas.microsoft.com/office/drawing/2014/main" id="{94AF7FDF-9BAD-40DB-AAE0-CB037020FF69}"/>
              </a:ext>
            </a:extLst>
          </p:cNvPr>
          <p:cNvSpPr/>
          <p:nvPr/>
        </p:nvSpPr>
        <p:spPr>
          <a:xfrm>
            <a:off x="1192924" y="1291230"/>
            <a:ext cx="9806151" cy="38467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2D9AC84-5D13-45FD-9305-20F2EA0469E1}"/>
              </a:ext>
            </a:extLst>
          </p:cNvPr>
          <p:cNvSpPr txBox="1"/>
          <p:nvPr/>
        </p:nvSpPr>
        <p:spPr>
          <a:xfrm>
            <a:off x="3153103" y="2246586"/>
            <a:ext cx="6810704" cy="1569660"/>
          </a:xfrm>
          <a:prstGeom prst="rect">
            <a:avLst/>
          </a:prstGeom>
          <a:noFill/>
        </p:spPr>
        <p:txBody>
          <a:bodyPr wrap="square" rtlCol="0">
            <a:spAutoFit/>
          </a:bodyPr>
          <a:lstStyle/>
          <a:p>
            <a:r>
              <a:rPr lang="en-IN" sz="9600" dirty="0">
                <a:solidFill>
                  <a:schemeClr val="bg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003771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BCB403-A7A7-4F60-B06E-F49BA0EC8A49}"/>
              </a:ext>
            </a:extLst>
          </p:cNvPr>
          <p:cNvSpPr>
            <a:spLocks noGrp="1"/>
          </p:cNvSpPr>
          <p:nvPr>
            <p:ph type="ftr" sz="quarter" idx="11"/>
          </p:nvPr>
        </p:nvSpPr>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a:p>
            <a:endParaRPr lang="en-US" dirty="0"/>
          </a:p>
        </p:txBody>
      </p:sp>
      <p:sp>
        <p:nvSpPr>
          <p:cNvPr id="3" name="Rectangle: Rounded Corners 2">
            <a:extLst>
              <a:ext uri="{FF2B5EF4-FFF2-40B4-BE49-F238E27FC236}">
                <a16:creationId xmlns:a16="http://schemas.microsoft.com/office/drawing/2014/main" id="{4C3C814A-7D41-4A22-82A6-E43E74F135AC}"/>
              </a:ext>
            </a:extLst>
          </p:cNvPr>
          <p:cNvSpPr/>
          <p:nvPr/>
        </p:nvSpPr>
        <p:spPr>
          <a:xfrm>
            <a:off x="1192924" y="1306996"/>
            <a:ext cx="9806151" cy="384678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9600" dirty="0">
                <a:solidFill>
                  <a:schemeClr val="accent2">
                    <a:lumMod val="75000"/>
                  </a:schemeClr>
                </a:solidFill>
                <a:latin typeface="Times New Roman" panose="02020603050405020304" pitchFamily="18" charset="0"/>
                <a:cs typeface="Times New Roman" panose="02020603050405020304" pitchFamily="18" charset="0"/>
              </a:rPr>
              <a:t>Question?</a:t>
            </a:r>
          </a:p>
        </p:txBody>
      </p:sp>
    </p:spTree>
    <p:extLst>
      <p:ext uri="{BB962C8B-B14F-4D97-AF65-F5344CB8AC3E}">
        <p14:creationId xmlns:p14="http://schemas.microsoft.com/office/powerpoint/2010/main" val="245523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A99CF-C40A-400F-AF0A-375F99686BE3}"/>
              </a:ext>
            </a:extLst>
          </p:cNvPr>
          <p:cNvSpPr>
            <a:spLocks noGrp="1"/>
          </p:cNvSpPr>
          <p:nvPr>
            <p:ph type="title"/>
          </p:nvPr>
        </p:nvSpPr>
        <p:spPr/>
        <p:txBody>
          <a:bodyPr>
            <a:normAutofit/>
          </a:bodyPr>
          <a:lstStyle/>
          <a:p>
            <a:pPr algn="ctr"/>
            <a:r>
              <a:rPr lang="en-IN" sz="2800" b="1" dirty="0">
                <a:solidFill>
                  <a:schemeClr val="accent2">
                    <a:lumMod val="75000"/>
                  </a:schemeClr>
                </a:solidFill>
                <a:latin typeface="Times New Roman" panose="02020603050405020304" pitchFamily="18" charset="0"/>
                <a:cs typeface="Times New Roman" panose="02020603050405020304" pitchFamily="18" charset="0"/>
              </a:rPr>
              <a:t>Introduction</a:t>
            </a:r>
          </a:p>
        </p:txBody>
      </p:sp>
      <p:sp>
        <p:nvSpPr>
          <p:cNvPr id="5" name="Content Placeholder 4">
            <a:extLst>
              <a:ext uri="{FF2B5EF4-FFF2-40B4-BE49-F238E27FC236}">
                <a16:creationId xmlns:a16="http://schemas.microsoft.com/office/drawing/2014/main" id="{C6259CA3-FF0C-47C8-9082-3D6F983EB748}"/>
              </a:ext>
            </a:extLst>
          </p:cNvPr>
          <p:cNvSpPr>
            <a:spLocks noGrp="1"/>
          </p:cNvSpPr>
          <p:nvPr>
            <p:ph sz="half" idx="2"/>
          </p:nvPr>
        </p:nvSpPr>
        <p:spPr/>
        <p:txBody>
          <a:bodyPr>
            <a:normAutofit/>
          </a:bodyPr>
          <a:lstStyle/>
          <a:p>
            <a:pPr>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First proposed as a research project in </a:t>
            </a:r>
            <a:r>
              <a:rPr lang="en-US" sz="2400" b="1" i="0" dirty="0">
                <a:solidFill>
                  <a:srgbClr val="202124"/>
                </a:solidFill>
                <a:effectLst/>
                <a:latin typeface="Times New Roman" panose="02020603050405020304" pitchFamily="18" charset="0"/>
                <a:cs typeface="Times New Roman" panose="02020603050405020304" pitchFamily="18" charset="0"/>
              </a:rPr>
              <a:t>1991.</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The blockchain is invented by anonymous developer </a:t>
            </a:r>
            <a:r>
              <a:rPr lang="en-IN" sz="2400" b="1" dirty="0">
                <a:latin typeface="Times New Roman" panose="02020603050405020304" pitchFamily="18" charset="0"/>
                <a:cs typeface="Times New Roman" panose="02020603050405020304" pitchFamily="18" charset="0"/>
              </a:rPr>
              <a:t>SHATOSHI NAKAMOTO in 2009.</a:t>
            </a:r>
          </a:p>
          <a:p>
            <a:pPr>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D030C12-C461-4EDF-9C97-540CE21AC688}"/>
              </a:ext>
            </a:extLst>
          </p:cNvPr>
          <p:cNvPicPr>
            <a:picLocks noGrp="1" noChangeAspect="1"/>
          </p:cNvPicPr>
          <p:nvPr>
            <p:ph sz="half" idx="1"/>
          </p:nvPr>
        </p:nvPicPr>
        <p:blipFill>
          <a:blip r:embed="rId2"/>
          <a:stretch>
            <a:fillRect/>
          </a:stretch>
        </p:blipFill>
        <p:spPr>
          <a:xfrm>
            <a:off x="1554956" y="1846263"/>
            <a:ext cx="4022725" cy="4022725"/>
          </a:xfrm>
          <a:prstGeom prst="rect">
            <a:avLst/>
          </a:prstGeom>
        </p:spPr>
      </p:pic>
      <p:sp>
        <p:nvSpPr>
          <p:cNvPr id="7" name="Footer Placeholder 6">
            <a:extLst>
              <a:ext uri="{FF2B5EF4-FFF2-40B4-BE49-F238E27FC236}">
                <a16:creationId xmlns:a16="http://schemas.microsoft.com/office/drawing/2014/main" id="{1578D0CD-BACD-4C1E-8CE6-CC886F2E9815}"/>
              </a:ext>
            </a:extLst>
          </p:cNvPr>
          <p:cNvSpPr>
            <a:spLocks noGrp="1"/>
          </p:cNvSpPr>
          <p:nvPr>
            <p:ph type="ftr" sz="quarter" idx="11"/>
          </p:nvPr>
        </p:nvSpPr>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endParaRPr lang="en-US" sz="2800" dirty="0"/>
          </a:p>
        </p:txBody>
      </p:sp>
    </p:spTree>
    <p:extLst>
      <p:ext uri="{BB962C8B-B14F-4D97-AF65-F5344CB8AC3E}">
        <p14:creationId xmlns:p14="http://schemas.microsoft.com/office/powerpoint/2010/main" val="211626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9127-5C8C-490A-9956-5BFADF5E86A8}"/>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Times New Roman"/>
              </a:rPr>
              <a:t>How does Blockchain is works?</a:t>
            </a:r>
            <a:endParaRPr lang="en-US" sz="2800" dirty="0">
              <a:solidFill>
                <a:schemeClr val="accent2">
                  <a:lumMod val="75000"/>
                </a:schemeClr>
              </a:solidFill>
            </a:endParaRPr>
          </a:p>
        </p:txBody>
      </p:sp>
      <p:pic>
        <p:nvPicPr>
          <p:cNvPr id="4" name="Picture 4" descr="A picture containing rectangle&#10;&#10;Description automatically generated">
            <a:extLst>
              <a:ext uri="{FF2B5EF4-FFF2-40B4-BE49-F238E27FC236}">
                <a16:creationId xmlns:a16="http://schemas.microsoft.com/office/drawing/2014/main" id="{2BFBE4E5-9F93-4678-9DC3-3F38F552DB77}"/>
              </a:ext>
            </a:extLst>
          </p:cNvPr>
          <p:cNvPicPr>
            <a:picLocks noChangeAspect="1"/>
          </p:cNvPicPr>
          <p:nvPr/>
        </p:nvPicPr>
        <p:blipFill>
          <a:blip r:embed="rId2"/>
          <a:stretch>
            <a:fillRect/>
          </a:stretch>
        </p:blipFill>
        <p:spPr>
          <a:xfrm>
            <a:off x="4181606" y="1780983"/>
            <a:ext cx="2597063" cy="3671814"/>
          </a:xfrm>
          <a:prstGeom prst="rect">
            <a:avLst/>
          </a:prstGeom>
        </p:spPr>
      </p:pic>
      <p:pic>
        <p:nvPicPr>
          <p:cNvPr id="5" name="Picture 5" descr="Icon&#10;&#10;Description automatically generated">
            <a:extLst>
              <a:ext uri="{FF2B5EF4-FFF2-40B4-BE49-F238E27FC236}">
                <a16:creationId xmlns:a16="http://schemas.microsoft.com/office/drawing/2014/main" id="{C3F27FD7-5406-4B9B-BA72-1E634AEF0195}"/>
              </a:ext>
            </a:extLst>
          </p:cNvPr>
          <p:cNvPicPr>
            <a:picLocks noChangeAspect="1"/>
          </p:cNvPicPr>
          <p:nvPr/>
        </p:nvPicPr>
        <p:blipFill>
          <a:blip r:embed="rId3"/>
          <a:stretch>
            <a:fillRect/>
          </a:stretch>
        </p:blipFill>
        <p:spPr>
          <a:xfrm>
            <a:off x="2298526" y="4378046"/>
            <a:ext cx="1088571" cy="1551040"/>
          </a:xfrm>
          <a:prstGeom prst="rect">
            <a:avLst/>
          </a:prstGeom>
        </p:spPr>
      </p:pic>
      <p:cxnSp>
        <p:nvCxnSpPr>
          <p:cNvPr id="6" name="Straight Arrow Connector 5">
            <a:extLst>
              <a:ext uri="{FF2B5EF4-FFF2-40B4-BE49-F238E27FC236}">
                <a16:creationId xmlns:a16="http://schemas.microsoft.com/office/drawing/2014/main" id="{6F1FC78B-2FC6-4A2C-8A31-083BA38DA92D}"/>
              </a:ext>
            </a:extLst>
          </p:cNvPr>
          <p:cNvCxnSpPr/>
          <p:nvPr/>
        </p:nvCxnSpPr>
        <p:spPr>
          <a:xfrm flipV="1">
            <a:off x="7062832" y="3833549"/>
            <a:ext cx="1457195" cy="41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 name="Picture 3" descr="Text, letter&#10;&#10;Description automatically generated">
            <a:extLst>
              <a:ext uri="{FF2B5EF4-FFF2-40B4-BE49-F238E27FC236}">
                <a16:creationId xmlns:a16="http://schemas.microsoft.com/office/drawing/2014/main" id="{4246FACA-1CC6-4AF4-B853-9561192CC51C}"/>
              </a:ext>
            </a:extLst>
          </p:cNvPr>
          <p:cNvPicPr>
            <a:picLocks noChangeAspect="1"/>
          </p:cNvPicPr>
          <p:nvPr/>
        </p:nvPicPr>
        <p:blipFill>
          <a:blip r:embed="rId4"/>
          <a:stretch>
            <a:fillRect/>
          </a:stretch>
        </p:blipFill>
        <p:spPr>
          <a:xfrm>
            <a:off x="8514129" y="3054288"/>
            <a:ext cx="2718952" cy="1570142"/>
          </a:xfrm>
          <a:prstGeom prst="rect">
            <a:avLst/>
          </a:prstGeom>
          <a:ln>
            <a:noFill/>
          </a:ln>
          <a:effectLst>
            <a:softEdge rad="112500"/>
          </a:effectLst>
        </p:spPr>
      </p:pic>
      <p:sp>
        <p:nvSpPr>
          <p:cNvPr id="9" name="TextBox 8">
            <a:extLst>
              <a:ext uri="{FF2B5EF4-FFF2-40B4-BE49-F238E27FC236}">
                <a16:creationId xmlns:a16="http://schemas.microsoft.com/office/drawing/2014/main" id="{AFE6A7C4-4905-4548-95F9-B9B70BCA3EDF}"/>
              </a:ext>
            </a:extLst>
          </p:cNvPr>
          <p:cNvSpPr txBox="1"/>
          <p:nvPr/>
        </p:nvSpPr>
        <p:spPr>
          <a:xfrm>
            <a:off x="7240044" y="3356976"/>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cs typeface="Calibri"/>
              </a:rPr>
              <a:t>Entry</a:t>
            </a:r>
          </a:p>
        </p:txBody>
      </p:sp>
      <p:pic>
        <p:nvPicPr>
          <p:cNvPr id="10" name="Picture 10" descr="A picture containing logo&#10;&#10;Description automatically generated">
            <a:extLst>
              <a:ext uri="{FF2B5EF4-FFF2-40B4-BE49-F238E27FC236}">
                <a16:creationId xmlns:a16="http://schemas.microsoft.com/office/drawing/2014/main" id="{5EA80E7D-4B6D-4F2A-BD84-744CF55EE378}"/>
              </a:ext>
            </a:extLst>
          </p:cNvPr>
          <p:cNvPicPr>
            <a:picLocks noChangeAspect="1"/>
          </p:cNvPicPr>
          <p:nvPr/>
        </p:nvPicPr>
        <p:blipFill>
          <a:blip r:embed="rId5"/>
          <a:stretch>
            <a:fillRect/>
          </a:stretch>
        </p:blipFill>
        <p:spPr>
          <a:xfrm>
            <a:off x="966592" y="3148408"/>
            <a:ext cx="1349829" cy="1866725"/>
          </a:xfrm>
          <a:prstGeom prst="rect">
            <a:avLst/>
          </a:prstGeom>
        </p:spPr>
      </p:pic>
      <p:sp>
        <p:nvSpPr>
          <p:cNvPr id="12" name="TextBox 11">
            <a:extLst>
              <a:ext uri="{FF2B5EF4-FFF2-40B4-BE49-F238E27FC236}">
                <a16:creationId xmlns:a16="http://schemas.microsoft.com/office/drawing/2014/main" id="{15D5AF74-327A-47C5-8955-9623C3A7016E}"/>
              </a:ext>
            </a:extLst>
          </p:cNvPr>
          <p:cNvSpPr txBox="1"/>
          <p:nvPr/>
        </p:nvSpPr>
        <p:spPr>
          <a:xfrm>
            <a:off x="9090044" y="478430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Ledger Book</a:t>
            </a:r>
          </a:p>
        </p:txBody>
      </p:sp>
      <p:sp>
        <p:nvSpPr>
          <p:cNvPr id="11" name="Footer Placeholder 2">
            <a:extLst>
              <a:ext uri="{FF2B5EF4-FFF2-40B4-BE49-F238E27FC236}">
                <a16:creationId xmlns:a16="http://schemas.microsoft.com/office/drawing/2014/main" id="{E7F66C8B-9CC8-4AD1-8074-09A2E265738E}"/>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25997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64E8-5990-4CAA-94D0-EB3007664F3C}"/>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Times New Roman"/>
              </a:rPr>
              <a:t>How does Blockchain is works?</a:t>
            </a:r>
            <a:endParaRPr lang="en-US" sz="2800" b="1" dirty="0">
              <a:solidFill>
                <a:schemeClr val="accent2">
                  <a:lumMod val="75000"/>
                </a:schemeClr>
              </a:solidFill>
              <a:latin typeface="Times New Roman"/>
            </a:endParaRPr>
          </a:p>
        </p:txBody>
      </p:sp>
      <p:sp>
        <p:nvSpPr>
          <p:cNvPr id="5" name="Content Placeholder 4">
            <a:extLst>
              <a:ext uri="{FF2B5EF4-FFF2-40B4-BE49-F238E27FC236}">
                <a16:creationId xmlns:a16="http://schemas.microsoft.com/office/drawing/2014/main" id="{7BEC7E3E-466E-48F9-954E-F7CE9F8A854C}"/>
              </a:ext>
            </a:extLst>
          </p:cNvPr>
          <p:cNvSpPr>
            <a:spLocks noGrp="1"/>
          </p:cNvSpPr>
          <p:nvPr>
            <p:ph idx="1"/>
          </p:nvPr>
        </p:nvSpPr>
        <p:spPr>
          <a:xfrm>
            <a:off x="1179658" y="1845734"/>
            <a:ext cx="10058400" cy="4023360"/>
          </a:xfrm>
        </p:spPr>
        <p:txBody>
          <a:bodyPr vert="horz" lIns="0" tIns="45720" rIns="0" bIns="45720" rtlCol="0" anchor="t">
            <a:normAutofit/>
          </a:bodyPr>
          <a:lstStyle/>
          <a:p>
            <a:pPr>
              <a:buFont typeface="Wingdings" panose="05000000000000000000" pitchFamily="2" charset="2"/>
              <a:buChar char="v"/>
            </a:pPr>
            <a:r>
              <a:rPr lang="en-US" sz="2400" dirty="0">
                <a:cs typeface="Calibri"/>
              </a:rPr>
              <a:t>Blockchain is a </a:t>
            </a:r>
            <a:r>
              <a:rPr lang="en-US" sz="2400" dirty="0">
                <a:solidFill>
                  <a:srgbClr val="FF0000"/>
                </a:solidFill>
                <a:cs typeface="Calibri"/>
              </a:rPr>
              <a:t>distributed immutable ledger</a:t>
            </a:r>
            <a:r>
              <a:rPr lang="en-US" sz="2400" dirty="0">
                <a:cs typeface="Calibri"/>
              </a:rPr>
              <a:t> which is completely </a:t>
            </a:r>
            <a:r>
              <a:rPr lang="en-US" sz="2400" dirty="0">
                <a:solidFill>
                  <a:srgbClr val="FF0000"/>
                </a:solidFill>
                <a:cs typeface="Calibri"/>
              </a:rPr>
              <a:t>transparent</a:t>
            </a:r>
            <a:r>
              <a:rPr lang="en-US" sz="2400" dirty="0">
                <a:cs typeface="Calibri"/>
              </a:rPr>
              <a:t>.</a:t>
            </a:r>
            <a:endParaRPr lang="en-US" sz="2400" dirty="0"/>
          </a:p>
        </p:txBody>
      </p:sp>
      <p:pic>
        <p:nvPicPr>
          <p:cNvPr id="10" name="Picture 10" descr="Icon&#10;&#10;Description automatically generated">
            <a:extLst>
              <a:ext uri="{FF2B5EF4-FFF2-40B4-BE49-F238E27FC236}">
                <a16:creationId xmlns:a16="http://schemas.microsoft.com/office/drawing/2014/main" id="{A3AF471C-D704-4AAD-A46E-EABB7B1C1C5D}"/>
              </a:ext>
            </a:extLst>
          </p:cNvPr>
          <p:cNvPicPr>
            <a:picLocks noChangeAspect="1"/>
          </p:cNvPicPr>
          <p:nvPr/>
        </p:nvPicPr>
        <p:blipFill>
          <a:blip r:embed="rId2"/>
          <a:stretch>
            <a:fillRect/>
          </a:stretch>
        </p:blipFill>
        <p:spPr>
          <a:xfrm rot="16200000">
            <a:off x="3221038" y="3790950"/>
            <a:ext cx="1120775" cy="1565275"/>
          </a:xfrm>
          <a:prstGeom prst="rect">
            <a:avLst/>
          </a:prstGeom>
        </p:spPr>
      </p:pic>
      <p:pic>
        <p:nvPicPr>
          <p:cNvPr id="11" name="Picture 11" descr="Icon&#10;&#10;Description automatically generated">
            <a:extLst>
              <a:ext uri="{FF2B5EF4-FFF2-40B4-BE49-F238E27FC236}">
                <a16:creationId xmlns:a16="http://schemas.microsoft.com/office/drawing/2014/main" id="{49AC1D4E-82E2-48A1-8593-A8B86B7E5ACA}"/>
              </a:ext>
            </a:extLst>
          </p:cNvPr>
          <p:cNvPicPr>
            <a:picLocks noChangeAspect="1"/>
          </p:cNvPicPr>
          <p:nvPr/>
        </p:nvPicPr>
        <p:blipFill>
          <a:blip r:embed="rId3"/>
          <a:stretch>
            <a:fillRect/>
          </a:stretch>
        </p:blipFill>
        <p:spPr>
          <a:xfrm>
            <a:off x="1582474" y="3552825"/>
            <a:ext cx="1463675" cy="2043113"/>
          </a:xfrm>
          <a:prstGeom prst="rect">
            <a:avLst/>
          </a:prstGeom>
        </p:spPr>
      </p:pic>
      <p:pic>
        <p:nvPicPr>
          <p:cNvPr id="12" name="Picture 10" descr="Icon&#10;&#10;Description automatically generated">
            <a:extLst>
              <a:ext uri="{FF2B5EF4-FFF2-40B4-BE49-F238E27FC236}">
                <a16:creationId xmlns:a16="http://schemas.microsoft.com/office/drawing/2014/main" id="{C8B214E6-C432-4211-AE7B-6C1D74BBE7FA}"/>
              </a:ext>
            </a:extLst>
          </p:cNvPr>
          <p:cNvPicPr>
            <a:picLocks noChangeAspect="1"/>
          </p:cNvPicPr>
          <p:nvPr/>
        </p:nvPicPr>
        <p:blipFill>
          <a:blip r:embed="rId2"/>
          <a:stretch>
            <a:fillRect/>
          </a:stretch>
        </p:blipFill>
        <p:spPr>
          <a:xfrm rot="-5400000">
            <a:off x="6159500" y="3790950"/>
            <a:ext cx="1120775" cy="1565275"/>
          </a:xfrm>
          <a:prstGeom prst="rect">
            <a:avLst/>
          </a:prstGeom>
        </p:spPr>
      </p:pic>
      <p:pic>
        <p:nvPicPr>
          <p:cNvPr id="13" name="Picture 11" descr="Icon&#10;&#10;Description automatically generated">
            <a:extLst>
              <a:ext uri="{FF2B5EF4-FFF2-40B4-BE49-F238E27FC236}">
                <a16:creationId xmlns:a16="http://schemas.microsoft.com/office/drawing/2014/main" id="{B93B840E-FE2D-42F8-9F71-6B2720A05D7B}"/>
              </a:ext>
            </a:extLst>
          </p:cNvPr>
          <p:cNvPicPr>
            <a:picLocks noChangeAspect="1"/>
          </p:cNvPicPr>
          <p:nvPr/>
        </p:nvPicPr>
        <p:blipFill>
          <a:blip r:embed="rId3"/>
          <a:stretch>
            <a:fillRect/>
          </a:stretch>
        </p:blipFill>
        <p:spPr>
          <a:xfrm>
            <a:off x="4520396" y="3554902"/>
            <a:ext cx="1463432" cy="2043968"/>
          </a:xfrm>
          <a:prstGeom prst="rect">
            <a:avLst/>
          </a:prstGeom>
        </p:spPr>
      </p:pic>
      <p:pic>
        <p:nvPicPr>
          <p:cNvPr id="15" name="Picture 11" descr="Icon&#10;&#10;Description automatically generated">
            <a:extLst>
              <a:ext uri="{FF2B5EF4-FFF2-40B4-BE49-F238E27FC236}">
                <a16:creationId xmlns:a16="http://schemas.microsoft.com/office/drawing/2014/main" id="{9D040A09-38FE-4A9E-887F-83F484AA0B11}"/>
              </a:ext>
            </a:extLst>
          </p:cNvPr>
          <p:cNvPicPr>
            <a:picLocks noChangeAspect="1"/>
          </p:cNvPicPr>
          <p:nvPr/>
        </p:nvPicPr>
        <p:blipFill>
          <a:blip r:embed="rId3"/>
          <a:stretch>
            <a:fillRect/>
          </a:stretch>
        </p:blipFill>
        <p:spPr>
          <a:xfrm>
            <a:off x="7458075" y="3552825"/>
            <a:ext cx="1462088" cy="2043113"/>
          </a:xfrm>
          <a:prstGeom prst="rect">
            <a:avLst/>
          </a:prstGeom>
        </p:spPr>
      </p:pic>
      <p:sp>
        <p:nvSpPr>
          <p:cNvPr id="14" name="Footer Placeholder 2">
            <a:extLst>
              <a:ext uri="{FF2B5EF4-FFF2-40B4-BE49-F238E27FC236}">
                <a16:creationId xmlns:a16="http://schemas.microsoft.com/office/drawing/2014/main" id="{0E586FF7-D70B-4DAE-94FA-C26DA6BABC58}"/>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7147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80E2-BD23-420C-A4F3-C10570925C49}"/>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Times New Roman"/>
              </a:rPr>
              <a:t>How does Blockchain is works?</a:t>
            </a:r>
            <a:endParaRPr lang="en-US" sz="2800" dirty="0">
              <a:solidFill>
                <a:schemeClr val="accent2">
                  <a:lumMod val="75000"/>
                </a:schemeClr>
              </a:solidFill>
            </a:endParaRPr>
          </a:p>
        </p:txBody>
      </p:sp>
      <p:pic>
        <p:nvPicPr>
          <p:cNvPr id="3" name="Picture 3" descr="Text, letter&#10;&#10;Description automatically generated">
            <a:extLst>
              <a:ext uri="{FF2B5EF4-FFF2-40B4-BE49-F238E27FC236}">
                <a16:creationId xmlns:a16="http://schemas.microsoft.com/office/drawing/2014/main" id="{12C3E1AC-A477-490E-8D3D-E175E785E414}"/>
              </a:ext>
            </a:extLst>
          </p:cNvPr>
          <p:cNvPicPr>
            <a:picLocks noChangeAspect="1"/>
          </p:cNvPicPr>
          <p:nvPr/>
        </p:nvPicPr>
        <p:blipFill>
          <a:blip r:embed="rId2"/>
          <a:stretch>
            <a:fillRect/>
          </a:stretch>
        </p:blipFill>
        <p:spPr>
          <a:xfrm>
            <a:off x="1688450" y="2220603"/>
            <a:ext cx="4242952" cy="2426087"/>
          </a:xfrm>
          <a:prstGeom prst="rect">
            <a:avLst/>
          </a:prstGeom>
          <a:ln>
            <a:noFill/>
          </a:ln>
          <a:effectLst>
            <a:softEdge rad="112500"/>
          </a:effectLst>
        </p:spPr>
      </p:pic>
      <p:sp>
        <p:nvSpPr>
          <p:cNvPr id="4" name="TextBox 3">
            <a:extLst>
              <a:ext uri="{FF2B5EF4-FFF2-40B4-BE49-F238E27FC236}">
                <a16:creationId xmlns:a16="http://schemas.microsoft.com/office/drawing/2014/main" id="{05D88571-240E-43C9-A5B6-237F94B8FDCD}"/>
              </a:ext>
            </a:extLst>
          </p:cNvPr>
          <p:cNvSpPr txBox="1"/>
          <p:nvPr/>
        </p:nvSpPr>
        <p:spPr>
          <a:xfrm>
            <a:off x="2399059" y="495939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Ledger Book</a:t>
            </a:r>
          </a:p>
        </p:txBody>
      </p:sp>
      <p:cxnSp>
        <p:nvCxnSpPr>
          <p:cNvPr id="5" name="Straight Arrow Connector 4">
            <a:extLst>
              <a:ext uri="{FF2B5EF4-FFF2-40B4-BE49-F238E27FC236}">
                <a16:creationId xmlns:a16="http://schemas.microsoft.com/office/drawing/2014/main" id="{FC2B52AA-91C5-4DEF-9CDA-42660BDAA545}"/>
              </a:ext>
            </a:extLst>
          </p:cNvPr>
          <p:cNvCxnSpPr/>
          <p:nvPr/>
        </p:nvCxnSpPr>
        <p:spPr>
          <a:xfrm flipV="1">
            <a:off x="5988909" y="3577280"/>
            <a:ext cx="1398371" cy="20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 name="Picture 11" descr="Icon&#10;&#10;Description automatically generated">
            <a:extLst>
              <a:ext uri="{FF2B5EF4-FFF2-40B4-BE49-F238E27FC236}">
                <a16:creationId xmlns:a16="http://schemas.microsoft.com/office/drawing/2014/main" id="{2B2F2E64-C9E2-4253-9DFA-FF1C08308F1C}"/>
              </a:ext>
            </a:extLst>
          </p:cNvPr>
          <p:cNvPicPr>
            <a:picLocks noChangeAspect="1"/>
          </p:cNvPicPr>
          <p:nvPr/>
        </p:nvPicPr>
        <p:blipFill>
          <a:blip r:embed="rId3"/>
          <a:stretch>
            <a:fillRect/>
          </a:stretch>
        </p:blipFill>
        <p:spPr>
          <a:xfrm>
            <a:off x="7900858" y="2080311"/>
            <a:ext cx="2162304" cy="3011058"/>
          </a:xfrm>
          <a:prstGeom prst="rect">
            <a:avLst/>
          </a:prstGeom>
        </p:spPr>
      </p:pic>
      <p:sp>
        <p:nvSpPr>
          <p:cNvPr id="8" name="TextBox 7">
            <a:extLst>
              <a:ext uri="{FF2B5EF4-FFF2-40B4-BE49-F238E27FC236}">
                <a16:creationId xmlns:a16="http://schemas.microsoft.com/office/drawing/2014/main" id="{0524C58E-AEEC-4499-8DAB-54D1E6607E3E}"/>
              </a:ext>
            </a:extLst>
          </p:cNvPr>
          <p:cNvSpPr txBox="1"/>
          <p:nvPr/>
        </p:nvSpPr>
        <p:spPr>
          <a:xfrm>
            <a:off x="8484761" y="495938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Block</a:t>
            </a:r>
          </a:p>
        </p:txBody>
      </p:sp>
      <p:sp>
        <p:nvSpPr>
          <p:cNvPr id="9" name="Footer Placeholder 2">
            <a:extLst>
              <a:ext uri="{FF2B5EF4-FFF2-40B4-BE49-F238E27FC236}">
                <a16:creationId xmlns:a16="http://schemas.microsoft.com/office/drawing/2014/main" id="{A2B6612E-ED55-47AA-B483-A7EA05A0F65B}"/>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309166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222B-4A83-4FFA-94BD-684848181ECC}"/>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Calibri Light"/>
              </a:rPr>
              <a:t>Why Blockchain?</a:t>
            </a:r>
            <a:endParaRPr lang="en-US" sz="2800" b="1" dirty="0">
              <a:solidFill>
                <a:schemeClr val="accent2">
                  <a:lumMod val="75000"/>
                </a:schemeClr>
              </a:solidFill>
              <a:latin typeface="Times New Roman"/>
            </a:endParaRPr>
          </a:p>
        </p:txBody>
      </p:sp>
      <p:sp>
        <p:nvSpPr>
          <p:cNvPr id="3" name="Content Placeholder 2">
            <a:extLst>
              <a:ext uri="{FF2B5EF4-FFF2-40B4-BE49-F238E27FC236}">
                <a16:creationId xmlns:a16="http://schemas.microsoft.com/office/drawing/2014/main" id="{3727681C-A4E2-4392-BD9B-91EC7057207E}"/>
              </a:ext>
            </a:extLst>
          </p:cNvPr>
          <p:cNvSpPr>
            <a:spLocks noGrp="1"/>
          </p:cNvSpPr>
          <p:nvPr>
            <p:ph idx="1"/>
          </p:nvPr>
        </p:nvSpPr>
        <p:spPr>
          <a:xfrm>
            <a:off x="796888" y="2044063"/>
            <a:ext cx="10358792" cy="1658420"/>
          </a:xfrm>
        </p:spPr>
        <p:txBody>
          <a:bodyPr vert="horz" lIns="0" tIns="45720" rIns="0" bIns="45720" rtlCol="0" anchor="t">
            <a:normAutofit/>
          </a:bodyPr>
          <a:lstStyle/>
          <a:p>
            <a:pPr>
              <a:buFont typeface="Arial" panose="020F0502020204030204" pitchFamily="34" charset="0"/>
              <a:buChar char="•"/>
            </a:pPr>
            <a:r>
              <a:rPr lang="en-US" sz="2400" b="1" dirty="0">
                <a:latin typeface="Times New Roman" panose="02020603050405020304" pitchFamily="18" charset="0"/>
                <a:cs typeface="Times New Roman" panose="02020603050405020304" pitchFamily="18" charset="0"/>
              </a:rPr>
              <a:t>Because Blockchain is a disruptive technology.</a:t>
            </a:r>
          </a:p>
          <a:p>
            <a:pPr>
              <a:buFont typeface="Arial" panose="020F0502020204030204" pitchFamily="34" charset="0"/>
              <a:buChar char="•"/>
            </a:pPr>
            <a:endParaRPr lang="en-US" sz="3600" dirty="0">
              <a:solidFill>
                <a:srgbClr val="404040"/>
              </a:solidFill>
              <a:cs typeface="Calibri"/>
            </a:endParaRPr>
          </a:p>
          <a:p>
            <a:pPr>
              <a:buFont typeface="Arial" panose="020F0502020204030204" pitchFamily="34" charset="0"/>
              <a:buChar char="•"/>
            </a:pPr>
            <a:endParaRPr lang="en-US" sz="3600" b="1" dirty="0">
              <a:solidFill>
                <a:srgbClr val="FF0000"/>
              </a:solidFill>
              <a:cs typeface="Calibri"/>
            </a:endParaRPr>
          </a:p>
        </p:txBody>
      </p:sp>
      <p:sp>
        <p:nvSpPr>
          <p:cNvPr id="4" name="TextBox 3">
            <a:extLst>
              <a:ext uri="{FF2B5EF4-FFF2-40B4-BE49-F238E27FC236}">
                <a16:creationId xmlns:a16="http://schemas.microsoft.com/office/drawing/2014/main" id="{553A385D-D1D2-4E93-B11E-82C00DB89F64}"/>
              </a:ext>
            </a:extLst>
          </p:cNvPr>
          <p:cNvSpPr txBox="1"/>
          <p:nvPr/>
        </p:nvSpPr>
        <p:spPr>
          <a:xfrm>
            <a:off x="1039046" y="2899684"/>
            <a:ext cx="82452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panose="02020603050405020304" pitchFamily="18" charset="0"/>
                <a:ea typeface="+mn-lt"/>
                <a:cs typeface="Times New Roman" panose="02020603050405020304" pitchFamily="18" charset="0"/>
              </a:rPr>
              <a:t>Q)</a:t>
            </a:r>
            <a:r>
              <a:rPr lang="en-US" sz="2400" b="1" dirty="0">
                <a:solidFill>
                  <a:srgbClr val="FF0000"/>
                </a:solidFill>
                <a:latin typeface="Times New Roman" panose="02020603050405020304" pitchFamily="18" charset="0"/>
                <a:ea typeface="+mn-lt"/>
                <a:cs typeface="Times New Roman" panose="02020603050405020304" pitchFamily="18" charset="0"/>
              </a:rPr>
              <a:t> What is a disruptive technology?</a:t>
            </a:r>
            <a:endParaRPr lang="en-US" sz="2400" dirty="0">
              <a:latin typeface="Times New Roman" panose="02020603050405020304" pitchFamily="18" charset="0"/>
              <a:cs typeface="Times New Roman" panose="02020603050405020304" pitchFamily="18" charset="0"/>
            </a:endParaRPr>
          </a:p>
        </p:txBody>
      </p:sp>
      <p:pic>
        <p:nvPicPr>
          <p:cNvPr id="5" name="Picture 5" descr="A picture containing transport&#10;&#10;Description automatically generated">
            <a:extLst>
              <a:ext uri="{FF2B5EF4-FFF2-40B4-BE49-F238E27FC236}">
                <a16:creationId xmlns:a16="http://schemas.microsoft.com/office/drawing/2014/main" id="{61041451-5D35-45BF-9FBE-DE6F4336CD23}"/>
              </a:ext>
            </a:extLst>
          </p:cNvPr>
          <p:cNvPicPr>
            <a:picLocks noChangeAspect="1"/>
          </p:cNvPicPr>
          <p:nvPr/>
        </p:nvPicPr>
        <p:blipFill>
          <a:blip r:embed="rId2"/>
          <a:stretch>
            <a:fillRect/>
          </a:stretch>
        </p:blipFill>
        <p:spPr>
          <a:xfrm>
            <a:off x="7966100" y="3112637"/>
            <a:ext cx="2743200" cy="2975707"/>
          </a:xfrm>
          <a:prstGeom prst="rect">
            <a:avLst/>
          </a:prstGeom>
        </p:spPr>
      </p:pic>
      <p:pic>
        <p:nvPicPr>
          <p:cNvPr id="6" name="Picture 6" descr="A picture containing icon&#10;&#10;Description automatically generated">
            <a:extLst>
              <a:ext uri="{FF2B5EF4-FFF2-40B4-BE49-F238E27FC236}">
                <a16:creationId xmlns:a16="http://schemas.microsoft.com/office/drawing/2014/main" id="{1F1AB3AA-8725-4A4E-89C6-01191568343E}"/>
              </a:ext>
            </a:extLst>
          </p:cNvPr>
          <p:cNvPicPr>
            <a:picLocks noChangeAspect="1"/>
          </p:cNvPicPr>
          <p:nvPr/>
        </p:nvPicPr>
        <p:blipFill>
          <a:blip r:embed="rId3"/>
          <a:stretch>
            <a:fillRect/>
          </a:stretch>
        </p:blipFill>
        <p:spPr>
          <a:xfrm>
            <a:off x="4873164" y="3731712"/>
            <a:ext cx="1741118" cy="2460966"/>
          </a:xfrm>
          <a:prstGeom prst="rect">
            <a:avLst/>
          </a:prstGeom>
        </p:spPr>
      </p:pic>
      <p:pic>
        <p:nvPicPr>
          <p:cNvPr id="8" name="Picture 8">
            <a:extLst>
              <a:ext uri="{FF2B5EF4-FFF2-40B4-BE49-F238E27FC236}">
                <a16:creationId xmlns:a16="http://schemas.microsoft.com/office/drawing/2014/main" id="{32339AFD-6899-4958-8A3F-8788A35FB341}"/>
              </a:ext>
            </a:extLst>
          </p:cNvPr>
          <p:cNvPicPr>
            <a:picLocks noChangeAspect="1"/>
          </p:cNvPicPr>
          <p:nvPr/>
        </p:nvPicPr>
        <p:blipFill>
          <a:blip r:embed="rId4"/>
          <a:stretch>
            <a:fillRect/>
          </a:stretch>
        </p:blipFill>
        <p:spPr>
          <a:xfrm>
            <a:off x="699393" y="3290816"/>
            <a:ext cx="2144874" cy="3040046"/>
          </a:xfrm>
          <a:prstGeom prst="rect">
            <a:avLst/>
          </a:prstGeom>
        </p:spPr>
      </p:pic>
      <p:cxnSp>
        <p:nvCxnSpPr>
          <p:cNvPr id="9" name="Straight Arrow Connector 8">
            <a:extLst>
              <a:ext uri="{FF2B5EF4-FFF2-40B4-BE49-F238E27FC236}">
                <a16:creationId xmlns:a16="http://schemas.microsoft.com/office/drawing/2014/main" id="{A519BFF6-2141-4F2A-8CF0-A3528B73A69F}"/>
              </a:ext>
            </a:extLst>
          </p:cNvPr>
          <p:cNvCxnSpPr/>
          <p:nvPr/>
        </p:nvCxnSpPr>
        <p:spPr>
          <a:xfrm flipV="1">
            <a:off x="2800139" y="4768713"/>
            <a:ext cx="1749468" cy="146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Footer Placeholder 2">
            <a:extLst>
              <a:ext uri="{FF2B5EF4-FFF2-40B4-BE49-F238E27FC236}">
                <a16:creationId xmlns:a16="http://schemas.microsoft.com/office/drawing/2014/main" id="{8EC83E3A-FF06-491A-BBEC-592B88EFBE75}"/>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260538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222B-4A83-4FFA-94BD-684848181ECC}"/>
              </a:ext>
            </a:extLst>
          </p:cNvPr>
          <p:cNvSpPr>
            <a:spLocks noGrp="1"/>
          </p:cNvSpPr>
          <p:nvPr>
            <p:ph type="title"/>
          </p:nvPr>
        </p:nvSpPr>
        <p:spPr/>
        <p:txBody>
          <a:bodyPr>
            <a:normAutofit/>
          </a:bodyPr>
          <a:lstStyle/>
          <a:p>
            <a:pPr algn="ctr"/>
            <a:r>
              <a:rPr lang="en-US" sz="2800" b="1" dirty="0">
                <a:solidFill>
                  <a:schemeClr val="accent2">
                    <a:lumMod val="75000"/>
                  </a:schemeClr>
                </a:solidFill>
                <a:latin typeface="Times New Roman"/>
                <a:cs typeface="Calibri Light"/>
              </a:rPr>
              <a:t>Why Blockchain?</a:t>
            </a:r>
            <a:endParaRPr lang="en-US" sz="2800" b="1" dirty="0">
              <a:solidFill>
                <a:schemeClr val="accent2">
                  <a:lumMod val="75000"/>
                </a:schemeClr>
              </a:solidFill>
              <a:latin typeface="Times New Roman"/>
            </a:endParaRPr>
          </a:p>
        </p:txBody>
      </p:sp>
      <p:sp>
        <p:nvSpPr>
          <p:cNvPr id="3" name="Text Placeholder 2">
            <a:extLst>
              <a:ext uri="{FF2B5EF4-FFF2-40B4-BE49-F238E27FC236}">
                <a16:creationId xmlns:a16="http://schemas.microsoft.com/office/drawing/2014/main" id="{C370C672-96D3-4D8A-9B5C-D936031D1D0E}"/>
              </a:ext>
            </a:extLst>
          </p:cNvPr>
          <p:cNvSpPr>
            <a:spLocks noGrp="1"/>
          </p:cNvSpPr>
          <p:nvPr>
            <p:ph sz="half" idx="1"/>
          </p:nvPr>
        </p:nvSpPr>
        <p:spPr/>
        <p:txBody>
          <a:bodyPr/>
          <a:lstStyle/>
          <a:p>
            <a:r>
              <a:rPr lang="en-IN" dirty="0"/>
              <a:t>Internet:</a:t>
            </a:r>
          </a:p>
          <a:p>
            <a:endParaRPr lang="en-IN" dirty="0"/>
          </a:p>
        </p:txBody>
      </p:sp>
      <p:sp>
        <p:nvSpPr>
          <p:cNvPr id="6" name="Text Placeholder 5">
            <a:extLst>
              <a:ext uri="{FF2B5EF4-FFF2-40B4-BE49-F238E27FC236}">
                <a16:creationId xmlns:a16="http://schemas.microsoft.com/office/drawing/2014/main" id="{76CC5E4F-1F91-4742-8526-B2ADE50FFB4D}"/>
              </a:ext>
            </a:extLst>
          </p:cNvPr>
          <p:cNvSpPr>
            <a:spLocks noGrp="1"/>
          </p:cNvSpPr>
          <p:nvPr>
            <p:ph sz="half" idx="2"/>
          </p:nvPr>
        </p:nvSpPr>
        <p:spPr/>
        <p:txBody>
          <a:bodyPr/>
          <a:lstStyle/>
          <a:p>
            <a:r>
              <a:rPr lang="en-IN" dirty="0"/>
              <a:t>Blockchain:</a:t>
            </a:r>
          </a:p>
          <a:p>
            <a:endParaRPr lang="en-IN" dirty="0"/>
          </a:p>
        </p:txBody>
      </p:sp>
      <p:cxnSp>
        <p:nvCxnSpPr>
          <p:cNvPr id="13" name="Straight Arrow Connector 12">
            <a:extLst>
              <a:ext uri="{FF2B5EF4-FFF2-40B4-BE49-F238E27FC236}">
                <a16:creationId xmlns:a16="http://schemas.microsoft.com/office/drawing/2014/main" id="{63DC118F-47AF-449D-9D94-A0B8B4E5F19F}"/>
              </a:ext>
            </a:extLst>
          </p:cNvPr>
          <p:cNvCxnSpPr>
            <a:cxnSpLocks/>
          </p:cNvCxnSpPr>
          <p:nvPr/>
        </p:nvCxnSpPr>
        <p:spPr>
          <a:xfrm>
            <a:off x="8536012" y="4158954"/>
            <a:ext cx="578224" cy="67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Rectangle: Rounded Corners 10">
            <a:extLst>
              <a:ext uri="{FF2B5EF4-FFF2-40B4-BE49-F238E27FC236}">
                <a16:creationId xmlns:a16="http://schemas.microsoft.com/office/drawing/2014/main" id="{366207F6-92DB-4E10-A82B-106CF2A570B1}"/>
              </a:ext>
            </a:extLst>
          </p:cNvPr>
          <p:cNvSpPr/>
          <p:nvPr/>
        </p:nvSpPr>
        <p:spPr>
          <a:xfrm>
            <a:off x="6785275" y="2599027"/>
            <a:ext cx="4079698" cy="474980"/>
          </a:xfrm>
          <a:prstGeom prst="roundRect">
            <a:avLst/>
          </a:prstGeom>
          <a:solidFill>
            <a:srgbClr val="FFC00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r>
              <a:rPr lang="en-US" sz="2400" b="1" dirty="0">
                <a:cs typeface="Calibri"/>
              </a:rPr>
              <a:t>Internet          Communication</a:t>
            </a:r>
            <a:endParaRPr lang="en-US" sz="2400" dirty="0">
              <a:cs typeface="Calibri" panose="020F0502020204030204"/>
            </a:endParaRPr>
          </a:p>
        </p:txBody>
      </p:sp>
      <p:sp>
        <p:nvSpPr>
          <p:cNvPr id="14" name="Rectangle: Rounded Corners 13">
            <a:extLst>
              <a:ext uri="{FF2B5EF4-FFF2-40B4-BE49-F238E27FC236}">
                <a16:creationId xmlns:a16="http://schemas.microsoft.com/office/drawing/2014/main" id="{DF6BF122-FCB3-44D5-BE35-E41647ABD4C2}"/>
              </a:ext>
            </a:extLst>
          </p:cNvPr>
          <p:cNvSpPr/>
          <p:nvPr/>
        </p:nvSpPr>
        <p:spPr>
          <a:xfrm>
            <a:off x="6921305" y="3921464"/>
            <a:ext cx="3502855" cy="474980"/>
          </a:xfrm>
          <a:prstGeom prst="roundRect">
            <a:avLst/>
          </a:prstGeom>
          <a:solidFill>
            <a:srgbClr val="00B050"/>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r>
              <a:rPr lang="en-US" sz="2400" b="1" dirty="0">
                <a:cs typeface="Calibri"/>
              </a:rPr>
              <a:t>Blockchain            Trust</a:t>
            </a:r>
            <a:endParaRPr lang="en-US" sz="2400" dirty="0">
              <a:cs typeface="Calibri" panose="020F0502020204030204"/>
            </a:endParaRPr>
          </a:p>
        </p:txBody>
      </p:sp>
      <p:pic>
        <p:nvPicPr>
          <p:cNvPr id="9" name="Picture 8">
            <a:extLst>
              <a:ext uri="{FF2B5EF4-FFF2-40B4-BE49-F238E27FC236}">
                <a16:creationId xmlns:a16="http://schemas.microsoft.com/office/drawing/2014/main" id="{5DFBFA54-9422-4E0A-83EA-592C078A0481}"/>
              </a:ext>
            </a:extLst>
          </p:cNvPr>
          <p:cNvPicPr>
            <a:picLocks noChangeAspect="1"/>
          </p:cNvPicPr>
          <p:nvPr/>
        </p:nvPicPr>
        <p:blipFill>
          <a:blip r:embed="rId2"/>
          <a:stretch>
            <a:fillRect/>
          </a:stretch>
        </p:blipFill>
        <p:spPr>
          <a:xfrm>
            <a:off x="3840818" y="3129344"/>
            <a:ext cx="1305807" cy="1305807"/>
          </a:xfrm>
          <a:prstGeom prst="rect">
            <a:avLst/>
          </a:prstGeom>
        </p:spPr>
      </p:pic>
      <p:pic>
        <p:nvPicPr>
          <p:cNvPr id="16" name="Picture 15">
            <a:extLst>
              <a:ext uri="{FF2B5EF4-FFF2-40B4-BE49-F238E27FC236}">
                <a16:creationId xmlns:a16="http://schemas.microsoft.com/office/drawing/2014/main" id="{E0710168-6FDF-452D-B65B-A478466B08CC}"/>
              </a:ext>
            </a:extLst>
          </p:cNvPr>
          <p:cNvPicPr>
            <a:picLocks noChangeAspect="1"/>
          </p:cNvPicPr>
          <p:nvPr/>
        </p:nvPicPr>
        <p:blipFill>
          <a:blip r:embed="rId3"/>
          <a:stretch>
            <a:fillRect/>
          </a:stretch>
        </p:blipFill>
        <p:spPr>
          <a:xfrm>
            <a:off x="1573208" y="3074007"/>
            <a:ext cx="1305807" cy="1305807"/>
          </a:xfrm>
          <a:prstGeom prst="rect">
            <a:avLst/>
          </a:prstGeom>
        </p:spPr>
      </p:pic>
      <p:sp>
        <p:nvSpPr>
          <p:cNvPr id="18" name="Footer Placeholder 2">
            <a:extLst>
              <a:ext uri="{FF2B5EF4-FFF2-40B4-BE49-F238E27FC236}">
                <a16:creationId xmlns:a16="http://schemas.microsoft.com/office/drawing/2014/main" id="{F141A6C7-0932-4E70-A88C-23F0C2A7EE07}"/>
              </a:ext>
            </a:extLst>
          </p:cNvPr>
          <p:cNvSpPr>
            <a:spLocks noGrp="1"/>
          </p:cNvSpPr>
          <p:nvPr>
            <p:ph type="ftr" sz="quarter" idx="11"/>
          </p:nvPr>
        </p:nvSpPr>
        <p:spPr>
          <a:xfrm>
            <a:off x="3686175" y="6459538"/>
            <a:ext cx="4822825" cy="365125"/>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Blockchain</a:t>
            </a:r>
          </a:p>
        </p:txBody>
      </p:sp>
    </p:spTree>
    <p:extLst>
      <p:ext uri="{BB962C8B-B14F-4D97-AF65-F5344CB8AC3E}">
        <p14:creationId xmlns:p14="http://schemas.microsoft.com/office/powerpoint/2010/main" val="248563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38C6-56FE-40FF-8C4A-B73D7D86AA6D}"/>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6800" b="1" dirty="0">
                <a:solidFill>
                  <a:schemeClr val="accent2">
                    <a:lumMod val="75000"/>
                  </a:schemeClr>
                </a:solidFill>
                <a:latin typeface="Times New Roman" panose="02020603050405020304" pitchFamily="18" charset="0"/>
                <a:cs typeface="Times New Roman" panose="02020603050405020304" pitchFamily="18" charset="0"/>
              </a:rPr>
              <a:t>Distributed P2P network in Blockchain</a:t>
            </a:r>
          </a:p>
        </p:txBody>
      </p:sp>
      <p:pic>
        <p:nvPicPr>
          <p:cNvPr id="3" name="Picture 4" descr="Graphical user interface, application&#10;&#10;Description automatically generated">
            <a:extLst>
              <a:ext uri="{FF2B5EF4-FFF2-40B4-BE49-F238E27FC236}">
                <a16:creationId xmlns:a16="http://schemas.microsoft.com/office/drawing/2014/main" id="{DA158772-F232-4176-8A01-66B996DAB278}"/>
              </a:ext>
            </a:extLst>
          </p:cNvPr>
          <p:cNvPicPr>
            <a:picLocks noChangeAspect="1"/>
          </p:cNvPicPr>
          <p:nvPr/>
        </p:nvPicPr>
        <p:blipFill rotWithShape="1">
          <a:blip r:embed="rId2"/>
          <a:srcRect l="25594" r="24406"/>
          <a:stretch/>
        </p:blipFill>
        <p:spPr>
          <a:xfrm>
            <a:off x="1" y="10"/>
            <a:ext cx="6096000" cy="6857990"/>
          </a:xfrm>
          <a:prstGeom prst="rect">
            <a:avLst/>
          </a:prstGeom>
        </p:spPr>
      </p:pic>
      <p:sp>
        <p:nvSpPr>
          <p:cNvPr id="4" name="Footer Placeholder 3">
            <a:extLst>
              <a:ext uri="{FF2B5EF4-FFF2-40B4-BE49-F238E27FC236}">
                <a16:creationId xmlns:a16="http://schemas.microsoft.com/office/drawing/2014/main" id="{567EFB54-F169-4FBD-A6B1-35D3520E3B2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448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TF10001119</Template>
  <TotalTime>958</TotalTime>
  <Words>678</Words>
  <Application>Microsoft Office PowerPoint</Application>
  <PresentationFormat>Widescreen</PresentationFormat>
  <Paragraphs>182</Paragraphs>
  <Slides>29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Times New Roman</vt:lpstr>
      <vt:lpstr>Wingdings</vt:lpstr>
      <vt:lpstr>Retrospect</vt:lpstr>
      <vt:lpstr> </vt:lpstr>
      <vt:lpstr>Contents of Blockchain</vt:lpstr>
      <vt:lpstr>Introduction</vt:lpstr>
      <vt:lpstr>How does Blockchain is works?</vt:lpstr>
      <vt:lpstr>How does Blockchain is works?</vt:lpstr>
      <vt:lpstr>How does Blockchain is works?</vt:lpstr>
      <vt:lpstr>Why Blockchain?</vt:lpstr>
      <vt:lpstr>Why Blockchain?</vt:lpstr>
      <vt:lpstr>Distributed P2P network in Blockchain</vt:lpstr>
      <vt:lpstr>Distributed P2P network</vt:lpstr>
      <vt:lpstr>Distributed P2P network</vt:lpstr>
      <vt:lpstr>Distributed P2P network</vt:lpstr>
      <vt:lpstr>Hashing Algorithm</vt:lpstr>
      <vt:lpstr>Hashing Algorithm</vt:lpstr>
      <vt:lpstr>Hashing Algorithm</vt:lpstr>
      <vt:lpstr>Hashing Algorithm</vt:lpstr>
      <vt:lpstr>Hashing Algorithm</vt:lpstr>
      <vt:lpstr>Hashing Algorithm</vt:lpstr>
      <vt:lpstr>Immutable Ledger</vt:lpstr>
      <vt:lpstr>Immutable Ledger</vt:lpstr>
      <vt:lpstr>Smart contact </vt:lpstr>
      <vt:lpstr>Applications of Blockchain</vt:lpstr>
      <vt:lpstr>Applications of Blockchain</vt:lpstr>
      <vt:lpstr>Advantages</vt:lpstr>
      <vt:lpstr>Disadvantages</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Preet Patel</cp:lastModifiedBy>
  <cp:revision>569</cp:revision>
  <dcterms:created xsi:type="dcterms:W3CDTF">2021-05-01T12:44:43Z</dcterms:created>
  <dcterms:modified xsi:type="dcterms:W3CDTF">2022-03-20T18:41:43Z</dcterms:modified>
</cp:coreProperties>
</file>